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7"/>
  </p:notesMasterIdLst>
  <p:sldIdLst>
    <p:sldId id="256" r:id="rId8"/>
    <p:sldId id="257" r:id="rId9"/>
    <p:sldId id="266" r:id="rId10"/>
    <p:sldId id="263" r:id="rId11"/>
    <p:sldId id="264" r:id="rId12"/>
    <p:sldId id="267" r:id="rId13"/>
    <p:sldId id="271" r:id="rId14"/>
    <p:sldId id="272" r:id="rId15"/>
    <p:sldId id="273" r:id="rId16"/>
    <p:sldId id="274" r:id="rId17"/>
    <p:sldId id="275" r:id="rId18"/>
    <p:sldId id="277" r:id="rId19"/>
    <p:sldId id="270" r:id="rId20"/>
    <p:sldId id="278" r:id="rId21"/>
    <p:sldId id="280" r:id="rId22"/>
    <p:sldId id="281" r:id="rId23"/>
    <p:sldId id="279" r:id="rId24"/>
    <p:sldId id="282" r:id="rId25"/>
    <p:sldId id="283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48B"/>
    <a:srgbClr val="239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7F380-96A6-40A7-8C3B-0E22366C0805}" type="datetimeFigureOut">
              <a:rPr lang="hu-HU" smtClean="0"/>
              <a:t>2021. 04. 22.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E1647-AC2F-4AA6-820C-55B3AD05B6D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216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1647-AC2F-4AA6-820C-55B3AD05B6D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8475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1647-AC2F-4AA6-820C-55B3AD05B6D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5335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1647-AC2F-4AA6-820C-55B3AD05B6D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151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1647-AC2F-4AA6-820C-55B3AD05B6D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4513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1647-AC2F-4AA6-820C-55B3AD05B6D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4704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1647-AC2F-4AA6-820C-55B3AD05B6D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7591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1647-AC2F-4AA6-820C-55B3AD05B6DF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4737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1647-AC2F-4AA6-820C-55B3AD05B6DF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3878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1647-AC2F-4AA6-820C-55B3AD05B6DF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9029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1647-AC2F-4AA6-820C-55B3AD05B6DF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5479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1647-AC2F-4AA6-820C-55B3AD05B6DF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058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1647-AC2F-4AA6-820C-55B3AD05B6D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2160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1647-AC2F-4AA6-820C-55B3AD05B6D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631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1647-AC2F-4AA6-820C-55B3AD05B6D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3609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1647-AC2F-4AA6-820C-55B3AD05B6D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031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1647-AC2F-4AA6-820C-55B3AD05B6D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3641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1647-AC2F-4AA6-820C-55B3AD05B6D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7949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1647-AC2F-4AA6-820C-55B3AD05B6D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3099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1647-AC2F-4AA6-820C-55B3AD05B6D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878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367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662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37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652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401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7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8040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680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5598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043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72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5542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9259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111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735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60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79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80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52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63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42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9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734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97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78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98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01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59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02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801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75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6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1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5670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48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56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33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41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439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11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578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932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810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3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77035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296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451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823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475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6267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316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105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24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737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8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85192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920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83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545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945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917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125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076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86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979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3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40637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86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694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74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873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80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7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949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1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864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239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BBC96-0EE3-4F09-A6F4-08A2279CA4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015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2021. április 8.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Networkshop 2021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7A380-DEDF-4CDA-88F0-C61298A325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420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4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0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3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BBC96-0EE3-4F09-A6F4-08A2279CA47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8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33004" y="1747422"/>
            <a:ext cx="6404956" cy="436829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hu-HU" sz="4000" b="1" dirty="0">
                <a:latin typeface="+mn-lt"/>
              </a:rPr>
              <a:t>Bedő Árpád – Csóka-Jaksa Helga </a:t>
            </a:r>
            <a:r>
              <a:rPr lang="hu-HU" sz="3600" dirty="0">
                <a:latin typeface="+mn-lt"/>
              </a:rPr>
              <a:t/>
            </a:r>
            <a:br>
              <a:rPr lang="hu-HU" sz="3600" dirty="0">
                <a:latin typeface="+mn-lt"/>
              </a:rPr>
            </a:br>
            <a:r>
              <a:rPr lang="hu-HU" sz="4400" dirty="0">
                <a:latin typeface="+mn-lt"/>
              </a:rPr>
              <a:t/>
            </a:r>
            <a:br>
              <a:rPr lang="hu-HU" sz="4400" dirty="0">
                <a:latin typeface="+mn-lt"/>
              </a:rPr>
            </a:br>
            <a:r>
              <a:rPr lang="hu-HU" sz="4400" b="1" dirty="0">
                <a:latin typeface="+mn-lt"/>
              </a:rPr>
              <a:t>A TÉR megújítása a PTE Egyetemi Könyvtár és Tudásközpontban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 április 8.</a:t>
            </a:r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Networkshop 2021</a:t>
            </a:r>
          </a:p>
        </p:txBody>
      </p:sp>
    </p:spTree>
    <p:extLst>
      <p:ext uri="{BB962C8B-B14F-4D97-AF65-F5344CB8AC3E}">
        <p14:creationId xmlns:p14="http://schemas.microsoft.com/office/powerpoint/2010/main" val="14924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Új értékelési időszak létrehozása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2937" y="1825624"/>
            <a:ext cx="7886700" cy="4406499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Többlépcsős folyamat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Alapadatok, fázis adatok, értékelési szempontok, relációk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Értékelési szempontok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Értékelés iránya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Értékelt kompetenciák</a:t>
            </a:r>
            <a:endParaRPr lang="hu-H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Relációk meghatározása grafikus felületen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D3.js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1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Relációk meghatározása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77" y="2787015"/>
            <a:ext cx="7703820" cy="2941320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752937" y="1825625"/>
            <a:ext cx="7886700" cy="784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Résztvevők és kapcsolatok</a:t>
            </a:r>
          </a:p>
        </p:txBody>
      </p:sp>
    </p:spTree>
    <p:extLst>
      <p:ext uri="{BB962C8B-B14F-4D97-AF65-F5344CB8AC3E}">
        <p14:creationId xmlns:p14="http://schemas.microsoft.com/office/powerpoint/2010/main" val="3945858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A szerkesztési nézet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7" y="1825625"/>
            <a:ext cx="7633926" cy="4351338"/>
          </a:xfrm>
        </p:spPr>
      </p:pic>
    </p:spTree>
    <p:extLst>
      <p:ext uri="{BB962C8B-B14F-4D97-AF65-F5344CB8AC3E}">
        <p14:creationId xmlns:p14="http://schemas.microsoft.com/office/powerpoint/2010/main" val="96084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Az értékelési időszak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Értékelési szakaszok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Értékelési időszak típusai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Időszak státuszok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Adatok változó kezelése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Státuszfüggő funkciók</a:t>
            </a:r>
            <a:endParaRPr lang="hu-H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Nyitás/zárás módja</a:t>
            </a:r>
            <a:endParaRPr lang="hu-H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81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Az értékelői tevékenység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Kötelező és fakultatív értékelési szempontok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Kétfázisos értékelési időszak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Értékelések leadása</a:t>
            </a:r>
          </a:p>
          <a:p>
            <a:pPr lvl="2" algn="just">
              <a:lnSpc>
                <a:spcPct val="115000"/>
              </a:lnSpc>
              <a:spcAft>
                <a:spcPts val="1000"/>
              </a:spcAft>
            </a:pPr>
            <a:r>
              <a:rPr lang="hu-H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Véglegesítésig rejtve marad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Álláspontok ütköztetése</a:t>
            </a:r>
          </a:p>
          <a:p>
            <a:pPr lvl="2" algn="just">
              <a:lnSpc>
                <a:spcPct val="115000"/>
              </a:lnSpc>
              <a:spcAft>
                <a:spcPts val="1000"/>
              </a:spcAft>
            </a:pPr>
            <a:r>
              <a:rPr lang="hu-HU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Véglegesítés mindkét fél részéről</a:t>
            </a:r>
          </a:p>
        </p:txBody>
      </p:sp>
    </p:spTree>
    <p:extLst>
      <p:ext uri="{BB962C8B-B14F-4D97-AF65-F5344CB8AC3E}">
        <p14:creationId xmlns:p14="http://schemas.microsoft.com/office/powerpoint/2010/main" val="2848130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Az értékelői tevékenység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71" y="2239389"/>
            <a:ext cx="5142857" cy="3523809"/>
          </a:xfrm>
        </p:spPr>
      </p:pic>
    </p:spTree>
    <p:extLst>
      <p:ext uri="{BB962C8B-B14F-4D97-AF65-F5344CB8AC3E}">
        <p14:creationId xmlns:p14="http://schemas.microsoft.com/office/powerpoint/2010/main" val="3626432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Az értékelői tevékenység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92780"/>
            <a:ext cx="7886700" cy="4217028"/>
          </a:xfrm>
        </p:spPr>
      </p:pic>
    </p:spTree>
    <p:extLst>
      <p:ext uri="{BB962C8B-B14F-4D97-AF65-F5344CB8AC3E}">
        <p14:creationId xmlns:p14="http://schemas.microsoft.com/office/powerpoint/2010/main" val="3626432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Adatok központi kiértékelése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Egyénileg létrehozott vizsgálati sémák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Statisztikai középértékek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Moduláris felépítés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Szöveges és grafikus részek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Értékelt személy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Vizsgált kompetencia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Historikus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CRUD funkcionalitás</a:t>
            </a:r>
            <a:endParaRPr lang="hu-H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20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Adatok központi kiértékelése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502451"/>
            <a:ext cx="7886700" cy="2450424"/>
          </a:xfrm>
        </p:spPr>
      </p:pic>
      <p:pic>
        <p:nvPicPr>
          <p:cNvPr id="2051" name="Picture 3" descr="D:\nws\media\line-ch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2548229"/>
            <a:ext cx="7929563" cy="245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nws\media\bar-ch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8" y="3676650"/>
            <a:ext cx="7858309" cy="245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70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Köszönjük a figyelmet!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>
                <a:solidFill>
                  <a:prstClr val="black">
                    <a:tint val="75000"/>
                  </a:prstClr>
                </a:solidFill>
              </a:rPr>
              <a:t>2021. április 8.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>
                <a:solidFill>
                  <a:prstClr val="black">
                    <a:tint val="75000"/>
                  </a:prstClr>
                </a:solidFill>
              </a:rPr>
              <a:t>Networkshop 2021</a:t>
            </a: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5"/>
            <a:ext cx="7886700" cy="4351338"/>
          </a:xfrm>
        </p:spPr>
      </p:pic>
    </p:spTree>
    <p:extLst>
      <p:ext uri="{BB962C8B-B14F-4D97-AF65-F5344CB8AC3E}">
        <p14:creationId xmlns:p14="http://schemas.microsoft.com/office/powerpoint/2010/main" val="27844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A TÉR szerepe a szervezetben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Célja, hogy a szervezet stratégiai céljainak elérése érdekében javítsa a munkatársak</a:t>
            </a:r>
            <a:r>
              <a:rPr lang="hu-H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teljesítményét, elősegítse képességeik kibontakozását, fejlődését.</a:t>
            </a:r>
            <a:r>
              <a:rPr lang="hu-H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hu-H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teljesítményértékelés alkalmas</a:t>
            </a:r>
            <a:endParaRPr lang="hu-H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u-H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az egyéni pozitív /sikeres viselkedés és szakmai munka megerősítésére</a:t>
            </a:r>
            <a:endParaRPr lang="hu-HU" sz="2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u-H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 </a:t>
            </a:r>
            <a:r>
              <a:rPr lang="hu-HU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teljesítménybeli</a:t>
            </a:r>
            <a:r>
              <a:rPr lang="hu-H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hu-HU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képességbeli</a:t>
            </a:r>
            <a:r>
              <a:rPr lang="hu-H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hiányosságok/problémák feltárására és a fejlesztendő területek meghatározására</a:t>
            </a:r>
            <a:endParaRPr lang="hu-H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36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 április 8.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Networkshop 2021</a:t>
            </a:r>
          </a:p>
        </p:txBody>
      </p:sp>
    </p:spTree>
    <p:extLst>
      <p:ext uri="{BB962C8B-B14F-4D97-AF65-F5344CB8AC3E}">
        <p14:creationId xmlns:p14="http://schemas.microsoft.com/office/powerpoint/2010/main" val="20384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A TÉR szerepe a szervezetben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u-H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 változó igényeknek megfelelő képzési/fejlesztési szükségletek meghatározására</a:t>
            </a:r>
            <a:endParaRPr lang="hu-HU" sz="2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u-H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 könyvtár stratégiai céljainak és a munkatársak egyéni céljainak összehangolására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DE: nem helyettesítheti a rendszeres, személyre szabott visszajelzést, amely a mindennapok része</a:t>
            </a:r>
            <a:endParaRPr lang="hu-HU" sz="24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36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/>
              <a:t>2021. április 8.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Networkshop 2021</a:t>
            </a:r>
          </a:p>
        </p:txBody>
      </p:sp>
    </p:spTree>
    <p:extLst>
      <p:ext uri="{BB962C8B-B14F-4D97-AF65-F5344CB8AC3E}">
        <p14:creationId xmlns:p14="http://schemas.microsoft.com/office/powerpoint/2010/main" val="22227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Előzmények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2937" y="1825625"/>
            <a:ext cx="7886700" cy="435133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 EKTK első teljesítményértékelése a 2014-ben indult Minőség projekt eredménye volt 2015-ben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Ezt követően évente végeztük el, a tapasztalatok alapján 2016-ban és 2018-ban is megújítottuk a rendszert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2019-ben egy 4 fős munkacsoport kapott megbízást a TÉR alaposabb átdolgozására, a munkacsoport informatikussal egészült ki a felület létrehozására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36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71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2020-as tervek, eredmények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2937" y="1825624"/>
            <a:ext cx="7886700" cy="4406499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új alapokra helyeztük az értékelést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olyan rendszert igyekeztünk alkotni, amelyben az értékelés munkakörök szerint elkülönül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középvezetők bevonásával meghatároztuk azokat a kompetenciákat, amelyeket minden munkatárs esetében értékelünk (20), valamint a könyvtár vezetésével a vezetői kompetenciákat is (11)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121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2020-as tervek, eredmények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2937" y="1825624"/>
            <a:ext cx="7886700" cy="4406499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ötös helyett hatos skálát alkottunk, pontosan meghatározva az adott skálaértékek tartalmát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önértékelés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vezetői értékelés (a vezető értékeli beosztottját)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hu-HU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elem: beosztotti </a:t>
            </a: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értékelés (a beosztott értékeli közvetlen vezetőjét; a középvezető értékeli a felső vezetőket – fakultatív és anonim)</a:t>
            </a:r>
            <a:endParaRPr lang="hu-H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36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2021. április 8.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Networkshop 2021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312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Az elektronikus felület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2937" y="1825624"/>
            <a:ext cx="7886700" cy="4406499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Webes alkalmazás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Egyedi azonosítás – egyedi űrlapok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Személy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Beosztás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Szervezeti egység</a:t>
            </a:r>
            <a:endParaRPr lang="hu-H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Adminisztratív szekciók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0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Az értékelés menete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2937" y="1825624"/>
            <a:ext cx="7886700" cy="4406499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szervezetfejlesztésért felelős koordinátor létrehozza az új értékelési időszakot: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Időintervallumok, résztvevők, relációk meghatározása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rtékelési időszak és az első értékelési szakasz megnyitása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Értékelői tevékenység a korábban definiált relációk szerint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Értékelési időszak és az utolsó értékelési szakasz lezárása</a:t>
            </a:r>
            <a:endParaRPr lang="hu-H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A kiértékelés menete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2937" y="1825624"/>
            <a:ext cx="7886700" cy="4406499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Egyéni értékelhetőség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Adott és kapott értékelések böngészhetősége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Szervezeti és egység szintű átlagok böngészhetősége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Központi értékelhetőség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Bejövő értékelések szűrése, rendezése, vizualizációja</a:t>
            </a: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r>
              <a:rPr lang="hu-H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Riport összeállítása blokkokból</a:t>
            </a:r>
            <a:endParaRPr lang="hu-H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Anonim értékelési adatok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2021. április 8.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</a:rPr>
              <a:t>Networkshop 2021</a:t>
            </a:r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362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A TÉR megújítása"/>
</p:tagLst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88AC3FC3-2E0B-4604-AE3D-233769A97757}" vid="{0B800EC4-1F14-4F00-820D-728BDF30B53A}"/>
    </a:ext>
  </a:extLst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88AC3FC3-2E0B-4604-AE3D-233769A97757}" vid="{3887AAE2-5EEB-4E6C-B226-776FDE340C8B}"/>
    </a:ext>
  </a:extLst>
</a:theme>
</file>

<file path=ppt/theme/theme3.xml><?xml version="1.0" encoding="utf-8"?>
<a:theme xmlns:a="http://schemas.openxmlformats.org/drawingml/2006/main" name="1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88AC3FC3-2E0B-4604-AE3D-233769A97757}" vid="{0B800EC4-1F14-4F00-820D-728BDF30B53A}"/>
    </a:ext>
  </a:extLst>
</a:theme>
</file>

<file path=ppt/theme/theme4.xml><?xml version="1.0" encoding="utf-8"?>
<a:theme xmlns:a="http://schemas.openxmlformats.org/drawingml/2006/main" name="2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88AC3FC3-2E0B-4604-AE3D-233769A97757}" vid="{0B800EC4-1F14-4F00-820D-728BDF30B53A}"/>
    </a:ext>
  </a:extLst>
</a:theme>
</file>

<file path=ppt/theme/theme5.xml><?xml version="1.0" encoding="utf-8"?>
<a:theme xmlns:a="http://schemas.openxmlformats.org/drawingml/2006/main" name="3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88AC3FC3-2E0B-4604-AE3D-233769A97757}" vid="{0B800EC4-1F14-4F00-820D-728BDF30B53A}"/>
    </a:ext>
  </a:extLst>
</a:theme>
</file>

<file path=ppt/theme/theme6.xml><?xml version="1.0" encoding="utf-8"?>
<a:theme xmlns:a="http://schemas.openxmlformats.org/drawingml/2006/main" name="4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88AC3FC3-2E0B-4604-AE3D-233769A97757}" vid="{0B800EC4-1F14-4F00-820D-728BDF30B53A}"/>
    </a:ext>
  </a:extLst>
</a:theme>
</file>

<file path=ppt/theme/theme7.xml><?xml version="1.0" encoding="utf-8"?>
<a:theme xmlns:a="http://schemas.openxmlformats.org/drawingml/2006/main" name="5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88AC3FC3-2E0B-4604-AE3D-233769A97757}" vid="{0B800EC4-1F14-4F00-820D-728BDF30B53A}"/>
    </a:ext>
  </a:extLst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prezentacio_20200901</Template>
  <TotalTime>688</TotalTime>
  <Words>595</Words>
  <Application>Microsoft Office PowerPoint</Application>
  <PresentationFormat>Diavetítés a képernyőre (4:3 oldalarány)</PresentationFormat>
  <Paragraphs>139</Paragraphs>
  <Slides>19</Slides>
  <Notes>19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7</vt:i4>
      </vt:variant>
      <vt:variant>
        <vt:lpstr>Diacímek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 New Roman</vt:lpstr>
      <vt:lpstr>Office-téma</vt:lpstr>
      <vt:lpstr>Egyéni tervezés</vt:lpstr>
      <vt:lpstr>1_Office-téma</vt:lpstr>
      <vt:lpstr>2_Office-téma</vt:lpstr>
      <vt:lpstr>3_Office-téma</vt:lpstr>
      <vt:lpstr>4_Office-téma</vt:lpstr>
      <vt:lpstr>5_Office-téma</vt:lpstr>
      <vt:lpstr>Bedő Árpád – Csóka-Jaksa Helga   A TÉR megújítása a PTE Egyetemi Könyvtár és Tudásközpontban</vt:lpstr>
      <vt:lpstr>A TÉR szerepe a szervezetben</vt:lpstr>
      <vt:lpstr>A TÉR szerepe a szervezetben</vt:lpstr>
      <vt:lpstr>Előzmények</vt:lpstr>
      <vt:lpstr>2020-as tervek, eredmények</vt:lpstr>
      <vt:lpstr>2020-as tervek, eredmények</vt:lpstr>
      <vt:lpstr>Az elektronikus felület</vt:lpstr>
      <vt:lpstr>Az értékelés menete</vt:lpstr>
      <vt:lpstr>A kiértékelés menete</vt:lpstr>
      <vt:lpstr>Új értékelési időszak létrehozása</vt:lpstr>
      <vt:lpstr>Relációk meghatározása</vt:lpstr>
      <vt:lpstr>A szerkesztési nézet</vt:lpstr>
      <vt:lpstr>Az értékelési időszak</vt:lpstr>
      <vt:lpstr>Az értékelői tevékenység</vt:lpstr>
      <vt:lpstr>Az értékelői tevékenység</vt:lpstr>
      <vt:lpstr>Az értékelői tevékenység</vt:lpstr>
      <vt:lpstr>Adatok központi kiértékelése</vt:lpstr>
      <vt:lpstr>Adatok központi kiértékelése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TÉR megújítása a PTE Egyetemi Könyvtár és Tudásközpontban</dc:title>
  <dc:creator>Csóka-Jaksa Helga</dc:creator>
  <cp:lastModifiedBy>Nagy Zsuzsanna</cp:lastModifiedBy>
  <cp:revision>42</cp:revision>
  <dcterms:created xsi:type="dcterms:W3CDTF">2020-11-01T19:08:34Z</dcterms:created>
  <dcterms:modified xsi:type="dcterms:W3CDTF">2021-04-22T13:15:52Z</dcterms:modified>
</cp:coreProperties>
</file>