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7B8E75-9CAF-4143-90C8-3A2509CAF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33F993-CF84-4524-B442-92D850C3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CFD104-71C1-4045-849D-236DCA81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33F0B0-6DCE-4552-83C3-02860576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7FFEFB-D608-4AE2-B4C0-5D7767F7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28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FE07F5-A754-41C7-80F7-0B2C282E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B0F95D-F807-40D6-8D59-1BB02157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6C189F-443F-4ECC-92A8-6CABBCE8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D9DA86-1E4F-494D-AF89-0BEF19CF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0B3099-28D3-473D-9134-C0BF691A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65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D2E524-210A-4AD0-87EB-66ECC1484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54CA89-D57E-4AD0-8F89-BDDAD43FB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BC2456-AAA0-44B6-AB3B-2DFB044E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26DAE5-1220-49FA-A392-F5EF0DEB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9BFE7B-B11E-462D-B846-B24B931D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75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7D708-AC55-413A-8373-E1FC0F8B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86699C-D6D8-4882-ADF2-509371CD7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37919C-8D9C-4ACA-959E-3AFDF267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D12DF9-56CB-44A4-AC86-17CC1AB4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611C72-10DD-4420-A59B-2D2F3E18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2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8DCE2-9815-4A24-864F-CFA97F4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2FC371-2384-4394-8129-91CC6AE98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FE7C6E-3E99-4CF0-A7CC-A2BE672E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2444B8-AF5F-4C00-A26B-22CBF00C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4BF2FA-ABB9-4181-9982-C1D72E7A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6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4A854F-348A-4096-8DD1-08880F98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15272-B994-47DD-B613-77B87A7C7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53A231-FEC8-491B-80C4-940B16F3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2648097-0B06-4C60-AC79-09C4D3C9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E2D4F42-7D0C-4B79-A05C-EF3683DD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E6962BC-A158-430D-A577-4CCC6912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98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E77EC1-A5F2-49BE-97BF-6F2BC110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2AFAEB-B74D-4702-8270-801C1869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46D32F4-4641-4000-9BCF-54C8DCEC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C49452F-CFF8-4236-A377-9BE781F85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E3F884D-D4C2-4FCB-906D-29CC723A2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4BDF7DB-A80E-4D98-9C0D-CEB1B6ED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5EC728-5193-4D5D-84F2-7D473DD8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5E42C19-5D6E-4E49-A483-671A572F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47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979AE-ACAF-42BA-8D5A-7B2A8695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C329F09-B676-4A04-B9B3-512C47F9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876549D-FC71-489F-ACB6-85C20EEA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AC425C-1634-452A-9373-0A23BEA6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54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E702570-2CCC-4FF7-86A3-49028443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6220F59-F845-4E07-9D5B-EC1939C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C829186-846D-44DF-892D-14F2C78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6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1E228A-65A1-4E5F-9D2A-502CB55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F97AC-333D-4FF0-9A8C-6DA59168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EA5C8C8-213B-46DD-9686-3693E7D12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421DCC0-782A-496A-B883-04488087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8A8581F-21C6-40FD-888A-0980EDE3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28524E1-9CD0-4298-94D7-D9B0A31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7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4C001D-17B5-46C7-ABA6-166597C2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04F92FA-99FD-42A4-83C5-1C0C515A1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85411B-CE0F-4DEC-831A-D743E89B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C4A012-F6F5-4CF8-BEA7-6430B4E6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727B62-7123-4810-BB43-FC109483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C534222-6F35-45E5-A777-45027224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8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0E7663D-C07F-4315-8D22-BEDD0306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F0315D-3C23-4060-91CB-7EA4C235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2B0632-2D25-4C2B-B27F-A9E12AFA8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9EFF-499D-408C-8DA2-212D1978F639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124B54-97B0-42E1-9036-D8F1A9088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C9B287-51FC-45FE-AA1A-A77748F77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4BA8-0EAF-4558-BC88-C54F3AE408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00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>
            <a:extLst>
              <a:ext uri="{FF2B5EF4-FFF2-40B4-BE49-F238E27FC236}">
                <a16:creationId xmlns:a16="http://schemas.microsoft.com/office/drawing/2014/main" id="{D5ECC782-E9AF-49BB-A66D-15A7835D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Tartalom helye 3">
            <a:extLst>
              <a:ext uri="{FF2B5EF4-FFF2-40B4-BE49-F238E27FC236}">
                <a16:creationId xmlns:a16="http://schemas.microsoft.com/office/drawing/2014/main" id="{FFFF9B9E-0E58-492F-AFA5-E077F9AE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15117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C5866EF-B118-4BAA-96AB-B625F25D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300658"/>
            <a:ext cx="10800000" cy="62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E73D218-DFD7-40C2-A8FA-CB2F1977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262639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FD95516-8487-4759-806C-BF2CDD826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51" y="305169"/>
            <a:ext cx="10800000" cy="60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4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E630A70-278D-44B7-93E1-276997F0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9" y="317728"/>
            <a:ext cx="10800000" cy="62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945929D-1FEC-48B5-BCCE-4DEDCB592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39" y="240191"/>
            <a:ext cx="10800000" cy="63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E73D218-DFD7-40C2-A8FA-CB2F1977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262639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C75E038-79C3-4DD5-AC2D-CB9391C33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80" y="339370"/>
            <a:ext cx="10800000" cy="61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E73D218-DFD7-40C2-A8FA-CB2F1977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262639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2F0C8A1-611E-441E-8B95-DA44C0AD2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05" y="136007"/>
            <a:ext cx="10440000" cy="65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E73D218-DFD7-40C2-A8FA-CB2F1977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262639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B9DF68A-6E3C-49C5-9144-3078023A7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74" y="337067"/>
            <a:ext cx="10800000" cy="63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4519B14-D205-480F-93CF-A35997411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765" y="305170"/>
            <a:ext cx="10800000" cy="64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C43C7E1-0D8B-4F5D-9BE7-F3BF60884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185052"/>
            <a:ext cx="10800000" cy="64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E63BBE8-4614-4AD3-8FC8-2CF150407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026" y="175448"/>
            <a:ext cx="10800000" cy="65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FA3D50A0-8187-42E8-BC36-634C6E85C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C6653C59-ECF0-450D-BEA2-6DBFCEF2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15117"/>
            <a:ext cx="10800000" cy="6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>
            <a:extLst>
              <a:ext uri="{FF2B5EF4-FFF2-40B4-BE49-F238E27FC236}">
                <a16:creationId xmlns:a16="http://schemas.microsoft.com/office/drawing/2014/main" id="{3451C457-86C9-42ED-AC67-3A114A8F8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84" y="302029"/>
            <a:ext cx="10800000" cy="62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>
            <a:extLst>
              <a:ext uri="{FF2B5EF4-FFF2-40B4-BE49-F238E27FC236}">
                <a16:creationId xmlns:a16="http://schemas.microsoft.com/office/drawing/2014/main" id="{3FB9F3B8-3763-47BB-9918-90ECA0367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13" y="184900"/>
            <a:ext cx="10800000" cy="64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6F7D219-5EDF-4FFC-80A9-49CE04335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45" y="154601"/>
            <a:ext cx="10440000" cy="64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Szélesvásznú</PresentationFormat>
  <Paragraphs>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Lábody Péter</dc:creator>
  <cp:lastModifiedBy>Nagy Zsuzsanna</cp:lastModifiedBy>
  <cp:revision>4</cp:revision>
  <dcterms:created xsi:type="dcterms:W3CDTF">2021-04-16T11:36:36Z</dcterms:created>
  <dcterms:modified xsi:type="dcterms:W3CDTF">2021-04-23T12:57:13Z</dcterms:modified>
</cp:coreProperties>
</file>