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83" r:id="rId4"/>
    <p:sldId id="284" r:id="rId5"/>
    <p:sldId id="273" r:id="rId6"/>
    <p:sldId id="274" r:id="rId7"/>
    <p:sldId id="275" r:id="rId8"/>
    <p:sldId id="285" r:id="rId9"/>
    <p:sldId id="276" r:id="rId10"/>
    <p:sldId id="277" r:id="rId11"/>
    <p:sldId id="288" r:id="rId12"/>
    <p:sldId id="278" r:id="rId13"/>
    <p:sldId id="286" r:id="rId14"/>
    <p:sldId id="279" r:id="rId15"/>
    <p:sldId id="281" r:id="rId16"/>
    <p:sldId id="287" r:id="rId1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146"/>
    <a:srgbClr val="BB1616"/>
    <a:srgbClr val="526141"/>
    <a:srgbClr val="2787B4"/>
    <a:srgbClr val="4FC1E5"/>
    <a:srgbClr val="92AA4C"/>
    <a:srgbClr val="728653"/>
    <a:srgbClr val="6AAC91"/>
    <a:srgbClr val="2B2E83"/>
    <a:srgbClr val="14A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éma alapján készült stílus 2 – 6. jelölőszín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63" d="100"/>
          <a:sy n="163" d="100"/>
        </p:scale>
        <p:origin x="150" y="12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B95535-B0E0-42EA-925C-CE3F2E231A4F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6B32E704-B1FC-4033-BC2D-4C680AC753B0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/>
              <a:t>Mintaszöveg szerkesztése</a:t>
            </a:r>
          </a:p>
          <a:p>
            <a:pPr lvl="1" rtl="0"/>
            <a:r>
              <a:rPr lang="hu-HU" dirty="0"/>
              <a:t>Második szint</a:t>
            </a:r>
          </a:p>
          <a:p>
            <a:pPr lvl="2" rtl="0"/>
            <a:r>
              <a:rPr lang="hu-HU" dirty="0"/>
              <a:t>Harmadik szint</a:t>
            </a:r>
          </a:p>
          <a:p>
            <a:pPr lvl="3" rtl="0"/>
            <a:r>
              <a:rPr lang="hu-HU" dirty="0"/>
              <a:t>Negyedik szint</a:t>
            </a:r>
          </a:p>
          <a:p>
            <a:pPr lvl="4" rtl="0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u-HU" smtClean="0"/>
              <a:pPr rtl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92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u-HU" smtClean="0"/>
              <a:pPr rtl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697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vizsgálati csoportban résztvevő diákok szignifikánsan (p &lt; .001) jobb eredményt értek el, mint a kontroll csoport tagjai (átlag +/- szórás).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u-HU" smtClean="0"/>
              <a:pPr rtl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971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vizsgálati csoportban résztvevő diákok szignifikánsan (p &lt; .001) jobb eredményt értek el, mint a kontroll csoport tagjai (átlag +/- szórás).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u-HU" smtClean="0"/>
              <a:pPr rtl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5330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hu-HU" smtClean="0"/>
              <a:pPr rtl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439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A3538D-7DCA-4E42-A754-BC2B327F3BAC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2074347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2280077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907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2800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10837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5690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2042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3487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CEDE676-7B43-48E3-A294-8443EE8D5B1E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710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FA9E09-37A4-4AE6-8709-C8DE73ED283A}" type="datetime1">
              <a:rPr lang="hu-HU" noProof="0" smtClean="0"/>
              <a:t>2021. 04. 08.</a:t>
            </a:fld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 noProof="0"/>
              <a:t>Élőláb beszúrása</a:t>
            </a:r>
            <a:endParaRPr lang="hu-HU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26453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826AA11-D089-40EA-AF84-8E388D65B9E4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11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0A749F-DD89-46B8-853E-0838AE38E5CC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333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66581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AF5505-F4D3-45C3-980F-9C9BABDD2A72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716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76EE89-F18B-45AE-AEAA-B5983BECB088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78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D8BEE6-146E-4896-82DF-2ABAF42C7271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22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0E8CA0-B170-49D3-8649-385CA60FC482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4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1E48F9-5453-44C2-B3EC-8E33341955CE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14A49C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941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786"/>
            <a:ext cx="2356060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7F7E17D-9357-4491-B73D-1D955057DA5B}" type="datetime1">
              <a:rPr lang="hu-HU" smtClean="0"/>
              <a:t>2021. 04. 08.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hu-HU"/>
              <a:t>Élőláb beszúrása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pPr rtl="0"/>
            <a:fld id="{7DC1BBB0-96F0-4077-A278-0F3FB5C104D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24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negyesi.peter@uni-eszterhazy.hu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racsko.reka@uni-eszterhazy.hu" TargetMode="External"/><Relationship Id="rId4" Type="http://schemas.openxmlformats.org/officeDocument/2006/relationships/hyperlink" Target="mailto:teglasi.ilona@uni-eszterhazy.hu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8D1B5DE8-1CC2-4DE2-8CAE-123843C80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2982" y="1849534"/>
            <a:ext cx="9038964" cy="1147986"/>
          </a:xfrm>
        </p:spPr>
        <p:txBody>
          <a:bodyPr>
            <a:normAutofit/>
          </a:bodyPr>
          <a:lstStyle/>
          <a:p>
            <a:pPr algn="ctr"/>
            <a:r>
              <a:rPr lang="hu-HU" sz="3200" dirty="0">
                <a:solidFill>
                  <a:srgbClr val="2B2E83"/>
                </a:solidFill>
                <a:latin typeface="Palatino Linotype" panose="02040502050505030304" pitchFamily="18" charset="0"/>
              </a:rPr>
              <a:t>Elektronikus tanulási környezetek pro és kontra érvei az adaptivitás szemszögéből</a:t>
            </a:r>
            <a:endParaRPr lang="hu-HU" sz="3200" dirty="0">
              <a:solidFill>
                <a:srgbClr val="2B2E8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A8E629B-F14E-4EC0-9763-A1B673EDAC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3674" y="3961339"/>
            <a:ext cx="4460776" cy="10605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Előadó:		Négyesi Péter (EKE NTDI DPP I.)</a:t>
            </a:r>
          </a:p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Témavezetők: 		Oláhné Dr. Téglási Ilona (egyetemi adjunktus)</a:t>
            </a:r>
          </a:p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	     		Dr. </a:t>
            </a:r>
            <a:r>
              <a:rPr lang="hu-HU" sz="1100" b="1" i="1" dirty="0" err="1">
                <a:solidFill>
                  <a:srgbClr val="2B2E83"/>
                </a:solidFill>
                <a:latin typeface="Palatino Linotype" panose="02040502050505030304" pitchFamily="18" charset="0"/>
              </a:rPr>
              <a:t>Racsko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 Réka (egyetemi adjunktus)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598DE468-0855-4909-9318-20812CF90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455" y="3917614"/>
            <a:ext cx="3365685" cy="1147986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00B81320-26DC-4983-B331-9C9BA62E8E43}"/>
              </a:ext>
            </a:extLst>
          </p:cNvPr>
          <p:cNvSpPr txBox="1"/>
          <p:nvPr/>
        </p:nvSpPr>
        <p:spPr>
          <a:xfrm>
            <a:off x="1881944" y="5733256"/>
            <a:ext cx="8424936" cy="10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500" b="1" i="1" dirty="0" err="1">
                <a:solidFill>
                  <a:srgbClr val="2B2E83"/>
                </a:solidFill>
                <a:latin typeface="Palatino Linotype" panose="02040502050505030304" pitchFamily="18" charset="0"/>
              </a:rPr>
              <a:t>NetworkShop</a:t>
            </a: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 2021</a:t>
            </a:r>
          </a:p>
          <a:p>
            <a:pPr algn="ctr">
              <a:lnSpc>
                <a:spcPct val="150000"/>
              </a:lnSpc>
            </a:pP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Online konferencia </a:t>
            </a:r>
          </a:p>
          <a:p>
            <a:pPr algn="ctr">
              <a:lnSpc>
                <a:spcPct val="150000"/>
              </a:lnSpc>
            </a:pP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2021. április 09.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BA1438B-7583-4ECF-9285-04809B698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7148" y="473"/>
            <a:ext cx="3601676" cy="1188835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22782046-50DA-47C0-8E21-27A9AD722D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755" y="473"/>
            <a:ext cx="2207839" cy="1188835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2BB5FDC1-8641-4817-9463-C1F416A10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2990" y="318683"/>
            <a:ext cx="5991164" cy="59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2749857" cy="585088"/>
          </a:xfrm>
          <a:solidFill>
            <a:srgbClr val="5C6B77"/>
          </a:solidFill>
        </p:spPr>
        <p:txBody>
          <a:bodyPr rtlCol="0">
            <a:normAutofit fontScale="90000"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Módszertan I.</a:t>
            </a:r>
          </a:p>
        </p:txBody>
      </p:sp>
      <p:sp>
        <p:nvSpPr>
          <p:cNvPr id="18" name="Rectangle 127">
            <a:extLst>
              <a:ext uri="{FF2B5EF4-FFF2-40B4-BE49-F238E27FC236}">
                <a16:creationId xmlns:a16="http://schemas.microsoft.com/office/drawing/2014/main" id="{55D52E69-79EA-4876-A6CB-A6AFA7C3E3DD}"/>
              </a:ext>
            </a:extLst>
          </p:cNvPr>
          <p:cNvSpPr/>
          <p:nvPr/>
        </p:nvSpPr>
        <p:spPr>
          <a:xfrm>
            <a:off x="5914271" y="165268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01</a:t>
            </a:r>
          </a:p>
        </p:txBody>
      </p:sp>
      <p:sp>
        <p:nvSpPr>
          <p:cNvPr id="24" name="Rectangle 133">
            <a:extLst>
              <a:ext uri="{FF2B5EF4-FFF2-40B4-BE49-F238E27FC236}">
                <a16:creationId xmlns:a16="http://schemas.microsoft.com/office/drawing/2014/main" id="{047D1884-C391-4E9D-963D-364767DFE1AA}"/>
              </a:ext>
            </a:extLst>
          </p:cNvPr>
          <p:cNvSpPr/>
          <p:nvPr/>
        </p:nvSpPr>
        <p:spPr>
          <a:xfrm>
            <a:off x="3813457" y="3157978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07</a:t>
            </a:r>
          </a:p>
        </p:txBody>
      </p:sp>
      <p:sp>
        <p:nvSpPr>
          <p:cNvPr id="27" name="Freeform: Shape 32">
            <a:extLst>
              <a:ext uri="{FF2B5EF4-FFF2-40B4-BE49-F238E27FC236}">
                <a16:creationId xmlns:a16="http://schemas.microsoft.com/office/drawing/2014/main" id="{93533C3C-04AB-4F76-A742-E22E425EF1A4}"/>
              </a:ext>
            </a:extLst>
          </p:cNvPr>
          <p:cNvSpPr/>
          <p:nvPr/>
        </p:nvSpPr>
        <p:spPr>
          <a:xfrm>
            <a:off x="5222453" y="4860754"/>
            <a:ext cx="714573" cy="1168326"/>
          </a:xfrm>
          <a:custGeom>
            <a:avLst/>
            <a:gdLst>
              <a:gd name="connsiteX0" fmla="*/ 631694 w 714573"/>
              <a:gd name="connsiteY0" fmla="*/ 0 h 1168326"/>
              <a:gd name="connsiteX1" fmla="*/ 648725 w 714573"/>
              <a:gd name="connsiteY1" fmla="*/ 6344 h 1168326"/>
              <a:gd name="connsiteX2" fmla="*/ 714573 w 714573"/>
              <a:gd name="connsiteY2" fmla="*/ 6344 h 1168326"/>
              <a:gd name="connsiteX3" fmla="*/ 271246 w 714573"/>
              <a:gd name="connsiteY3" fmla="*/ 1168326 h 1168326"/>
              <a:gd name="connsiteX4" fmla="*/ 228180 w 714573"/>
              <a:gd name="connsiteY4" fmla="*/ 1156035 h 1168326"/>
              <a:gd name="connsiteX5" fmla="*/ 225163 w 714573"/>
              <a:gd name="connsiteY5" fmla="*/ 1155016 h 1168326"/>
              <a:gd name="connsiteX6" fmla="*/ 174365 w 714573"/>
              <a:gd name="connsiteY6" fmla="*/ 1138127 h 1168326"/>
              <a:gd name="connsiteX7" fmla="*/ 172063 w 714573"/>
              <a:gd name="connsiteY7" fmla="*/ 1128093 h 1168326"/>
              <a:gd name="connsiteX8" fmla="*/ 172063 w 714573"/>
              <a:gd name="connsiteY8" fmla="*/ 946368 h 1168326"/>
              <a:gd name="connsiteX9" fmla="*/ 0 w 714573"/>
              <a:gd name="connsiteY9" fmla="*/ 237874 h 1168326"/>
              <a:gd name="connsiteX10" fmla="*/ 149290 w 714573"/>
              <a:gd name="connsiteY10" fmla="*/ 132127 h 1168326"/>
              <a:gd name="connsiteX11" fmla="*/ 592073 w 714573"/>
              <a:gd name="connsiteY11" fmla="*/ 64007 h 1168326"/>
              <a:gd name="connsiteX12" fmla="*/ 628766 w 714573"/>
              <a:gd name="connsiteY12" fmla="*/ 1775 h 1168326"/>
              <a:gd name="connsiteX13" fmla="*/ 626811 w 714573"/>
              <a:gd name="connsiteY13" fmla="*/ 277 h 1168326"/>
              <a:gd name="connsiteX0" fmla="*/ 631694 w 714573"/>
              <a:gd name="connsiteY0" fmla="*/ 0 h 1168326"/>
              <a:gd name="connsiteX1" fmla="*/ 648725 w 714573"/>
              <a:gd name="connsiteY1" fmla="*/ 6344 h 1168326"/>
              <a:gd name="connsiteX2" fmla="*/ 714573 w 714573"/>
              <a:gd name="connsiteY2" fmla="*/ 6344 h 1168326"/>
              <a:gd name="connsiteX3" fmla="*/ 271246 w 714573"/>
              <a:gd name="connsiteY3" fmla="*/ 1168326 h 1168326"/>
              <a:gd name="connsiteX4" fmla="*/ 228180 w 714573"/>
              <a:gd name="connsiteY4" fmla="*/ 1156035 h 1168326"/>
              <a:gd name="connsiteX5" fmla="*/ 225163 w 714573"/>
              <a:gd name="connsiteY5" fmla="*/ 1155016 h 1168326"/>
              <a:gd name="connsiteX6" fmla="*/ 174365 w 714573"/>
              <a:gd name="connsiteY6" fmla="*/ 1138127 h 1168326"/>
              <a:gd name="connsiteX7" fmla="*/ 172063 w 714573"/>
              <a:gd name="connsiteY7" fmla="*/ 1128093 h 1168326"/>
              <a:gd name="connsiteX8" fmla="*/ 0 w 714573"/>
              <a:gd name="connsiteY8" fmla="*/ 237874 h 1168326"/>
              <a:gd name="connsiteX9" fmla="*/ 149290 w 714573"/>
              <a:gd name="connsiteY9" fmla="*/ 132127 h 1168326"/>
              <a:gd name="connsiteX10" fmla="*/ 592073 w 714573"/>
              <a:gd name="connsiteY10" fmla="*/ 64007 h 1168326"/>
              <a:gd name="connsiteX11" fmla="*/ 628766 w 714573"/>
              <a:gd name="connsiteY11" fmla="*/ 1775 h 1168326"/>
              <a:gd name="connsiteX12" fmla="*/ 626811 w 714573"/>
              <a:gd name="connsiteY12" fmla="*/ 277 h 1168326"/>
              <a:gd name="connsiteX13" fmla="*/ 631694 w 714573"/>
              <a:gd name="connsiteY13" fmla="*/ 0 h 1168326"/>
              <a:gd name="connsiteX0" fmla="*/ 631694 w 714573"/>
              <a:gd name="connsiteY0" fmla="*/ 0 h 1168326"/>
              <a:gd name="connsiteX1" fmla="*/ 648725 w 714573"/>
              <a:gd name="connsiteY1" fmla="*/ 6344 h 1168326"/>
              <a:gd name="connsiteX2" fmla="*/ 714573 w 714573"/>
              <a:gd name="connsiteY2" fmla="*/ 6344 h 1168326"/>
              <a:gd name="connsiteX3" fmla="*/ 271246 w 714573"/>
              <a:gd name="connsiteY3" fmla="*/ 1168326 h 1168326"/>
              <a:gd name="connsiteX4" fmla="*/ 228180 w 714573"/>
              <a:gd name="connsiteY4" fmla="*/ 1156035 h 1168326"/>
              <a:gd name="connsiteX5" fmla="*/ 225163 w 714573"/>
              <a:gd name="connsiteY5" fmla="*/ 1155016 h 1168326"/>
              <a:gd name="connsiteX6" fmla="*/ 174365 w 714573"/>
              <a:gd name="connsiteY6" fmla="*/ 1138127 h 1168326"/>
              <a:gd name="connsiteX7" fmla="*/ 172063 w 714573"/>
              <a:gd name="connsiteY7" fmla="*/ 1128093 h 1168326"/>
              <a:gd name="connsiteX8" fmla="*/ 0 w 714573"/>
              <a:gd name="connsiteY8" fmla="*/ 237874 h 1168326"/>
              <a:gd name="connsiteX9" fmla="*/ 149290 w 714573"/>
              <a:gd name="connsiteY9" fmla="*/ 132127 h 1168326"/>
              <a:gd name="connsiteX10" fmla="*/ 628766 w 714573"/>
              <a:gd name="connsiteY10" fmla="*/ 1775 h 1168326"/>
              <a:gd name="connsiteX11" fmla="*/ 626811 w 714573"/>
              <a:gd name="connsiteY11" fmla="*/ 277 h 1168326"/>
              <a:gd name="connsiteX12" fmla="*/ 631694 w 714573"/>
              <a:gd name="connsiteY12" fmla="*/ 0 h 116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573" h="1168326">
                <a:moveTo>
                  <a:pt x="631694" y="0"/>
                </a:moveTo>
                <a:cubicBezTo>
                  <a:pt x="637711" y="4560"/>
                  <a:pt x="643116" y="6344"/>
                  <a:pt x="648725" y="6344"/>
                </a:cubicBezTo>
                <a:lnTo>
                  <a:pt x="714573" y="6344"/>
                </a:lnTo>
                <a:lnTo>
                  <a:pt x="271246" y="1168326"/>
                </a:lnTo>
                <a:lnTo>
                  <a:pt x="228180" y="1156035"/>
                </a:lnTo>
                <a:cubicBezTo>
                  <a:pt x="227207" y="1155648"/>
                  <a:pt x="226136" y="1155403"/>
                  <a:pt x="225163" y="1155016"/>
                </a:cubicBezTo>
                <a:cubicBezTo>
                  <a:pt x="208133" y="1149678"/>
                  <a:pt x="191103" y="1144096"/>
                  <a:pt x="174365" y="1138127"/>
                </a:cubicBezTo>
                <a:lnTo>
                  <a:pt x="172063" y="1128093"/>
                </a:lnTo>
                <a:lnTo>
                  <a:pt x="0" y="237874"/>
                </a:lnTo>
                <a:lnTo>
                  <a:pt x="149290" y="132127"/>
                </a:lnTo>
                <a:lnTo>
                  <a:pt x="628766" y="1775"/>
                </a:lnTo>
                <a:lnTo>
                  <a:pt x="626811" y="277"/>
                </a:lnTo>
                <a:lnTo>
                  <a:pt x="631694" y="0"/>
                </a:ln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" name="Freeform: Shape 33">
            <a:extLst>
              <a:ext uri="{FF2B5EF4-FFF2-40B4-BE49-F238E27FC236}">
                <a16:creationId xmlns:a16="http://schemas.microsoft.com/office/drawing/2014/main" id="{46E0CA19-8525-49F4-8499-DF5A446A52F4}"/>
              </a:ext>
            </a:extLst>
          </p:cNvPr>
          <p:cNvSpPr/>
          <p:nvPr/>
        </p:nvSpPr>
        <p:spPr>
          <a:xfrm>
            <a:off x="3949554" y="4077072"/>
            <a:ext cx="1901665" cy="1923527"/>
          </a:xfrm>
          <a:custGeom>
            <a:avLst/>
            <a:gdLst>
              <a:gd name="connsiteX0" fmla="*/ 607219 w 1901665"/>
              <a:gd name="connsiteY0" fmla="*/ 0 h 1923527"/>
              <a:gd name="connsiteX1" fmla="*/ 1038225 w 1901665"/>
              <a:gd name="connsiteY1" fmla="*/ 116681 h 1923527"/>
              <a:gd name="connsiteX2" fmla="*/ 1046531 w 1901665"/>
              <a:gd name="connsiteY2" fmla="*/ 148867 h 1923527"/>
              <a:gd name="connsiteX3" fmla="*/ 1066933 w 1901665"/>
              <a:gd name="connsiteY3" fmla="*/ 142199 h 1923527"/>
              <a:gd name="connsiteX4" fmla="*/ 1072605 w 1901665"/>
              <a:gd name="connsiteY4" fmla="*/ 150338 h 1923527"/>
              <a:gd name="connsiteX5" fmla="*/ 1901665 w 1901665"/>
              <a:gd name="connsiteY5" fmla="*/ 785457 h 1923527"/>
              <a:gd name="connsiteX6" fmla="*/ 1748849 w 1901665"/>
              <a:gd name="connsiteY6" fmla="*/ 1044629 h 1923527"/>
              <a:gd name="connsiteX7" fmla="*/ 1697537 w 1901665"/>
              <a:gd name="connsiteY7" fmla="*/ 1075911 h 1923527"/>
              <a:gd name="connsiteX8" fmla="*/ 1664963 w 1901665"/>
              <a:gd name="connsiteY8" fmla="*/ 1070532 h 1923527"/>
              <a:gd name="connsiteX9" fmla="*/ 1560277 w 1901665"/>
              <a:gd name="connsiteY9" fmla="*/ 951775 h 1923527"/>
              <a:gd name="connsiteX10" fmla="*/ 1503895 w 1901665"/>
              <a:gd name="connsiteY10" fmla="*/ 941796 h 1923527"/>
              <a:gd name="connsiteX11" fmla="*/ 1362682 w 1901665"/>
              <a:gd name="connsiteY11" fmla="*/ 1016178 h 1923527"/>
              <a:gd name="connsiteX12" fmla="*/ 1343343 w 1901665"/>
              <a:gd name="connsiteY12" fmla="*/ 1080299 h 1923527"/>
              <a:gd name="connsiteX13" fmla="*/ 1425510 w 1901665"/>
              <a:gd name="connsiteY13" fmla="*/ 1180160 h 1923527"/>
              <a:gd name="connsiteX14" fmla="*/ 1455936 w 1901665"/>
              <a:gd name="connsiteY14" fmla="*/ 1187237 h 1923527"/>
              <a:gd name="connsiteX15" fmla="*/ 1468313 w 1901665"/>
              <a:gd name="connsiteY15" fmla="*/ 1188016 h 1923527"/>
              <a:gd name="connsiteX16" fmla="*/ 1516702 w 1901665"/>
              <a:gd name="connsiteY16" fmla="*/ 1177471 h 1923527"/>
              <a:gd name="connsiteX17" fmla="*/ 1528648 w 1901665"/>
              <a:gd name="connsiteY17" fmla="*/ 1172304 h 1923527"/>
              <a:gd name="connsiteX18" fmla="*/ 1578928 w 1901665"/>
              <a:gd name="connsiteY18" fmla="*/ 1156522 h 1923527"/>
              <a:gd name="connsiteX19" fmla="*/ 1608323 w 1901665"/>
              <a:gd name="connsiteY19" fmla="*/ 1160981 h 1923527"/>
              <a:gd name="connsiteX20" fmla="*/ 1649578 w 1901665"/>
              <a:gd name="connsiteY20" fmla="*/ 1202737 h 1923527"/>
              <a:gd name="connsiteX21" fmla="*/ 1641069 w 1901665"/>
              <a:gd name="connsiteY21" fmla="*/ 1227295 h 1923527"/>
              <a:gd name="connsiteX22" fmla="*/ 1443731 w 1901665"/>
              <a:gd name="connsiteY22" fmla="*/ 1561911 h 1923527"/>
              <a:gd name="connsiteX23" fmla="*/ 1444962 w 1901665"/>
              <a:gd name="connsiteY23" fmla="*/ 1563463 h 1923527"/>
              <a:gd name="connsiteX24" fmla="*/ 1444962 w 1901665"/>
              <a:gd name="connsiteY24" fmla="*/ 1923527 h 1923527"/>
              <a:gd name="connsiteX25" fmla="*/ 1119743 w 1901665"/>
              <a:gd name="connsiteY25" fmla="*/ 1749387 h 1923527"/>
              <a:gd name="connsiteX26" fmla="*/ 287963 w 1901665"/>
              <a:gd name="connsiteY26" fmla="*/ 1112746 h 1923527"/>
              <a:gd name="connsiteX27" fmla="*/ 45053 w 1901665"/>
              <a:gd name="connsiteY27" fmla="*/ 837443 h 1923527"/>
              <a:gd name="connsiteX28" fmla="*/ 45053 w 1901665"/>
              <a:gd name="connsiteY28" fmla="*/ 742852 h 1923527"/>
              <a:gd name="connsiteX29" fmla="*/ 0 w 1901665"/>
              <a:gd name="connsiteY29" fmla="*/ 588169 h 1923527"/>
              <a:gd name="connsiteX30" fmla="*/ 45244 w 1901665"/>
              <a:gd name="connsiteY30" fmla="*/ 402431 h 1923527"/>
              <a:gd name="connsiteX31" fmla="*/ 254794 w 1901665"/>
              <a:gd name="connsiteY31" fmla="*/ 102394 h 1923527"/>
              <a:gd name="connsiteX32" fmla="*/ 350044 w 1901665"/>
              <a:gd name="connsiteY32" fmla="*/ 9525 h 1923527"/>
              <a:gd name="connsiteX0" fmla="*/ 607219 w 1901665"/>
              <a:gd name="connsiteY0" fmla="*/ 0 h 1923527"/>
              <a:gd name="connsiteX1" fmla="*/ 1038225 w 1901665"/>
              <a:gd name="connsiteY1" fmla="*/ 116681 h 1923527"/>
              <a:gd name="connsiteX2" fmla="*/ 1066933 w 1901665"/>
              <a:gd name="connsiteY2" fmla="*/ 142199 h 1923527"/>
              <a:gd name="connsiteX3" fmla="*/ 1072605 w 1901665"/>
              <a:gd name="connsiteY3" fmla="*/ 150338 h 1923527"/>
              <a:gd name="connsiteX4" fmla="*/ 1901665 w 1901665"/>
              <a:gd name="connsiteY4" fmla="*/ 785457 h 1923527"/>
              <a:gd name="connsiteX5" fmla="*/ 1748849 w 1901665"/>
              <a:gd name="connsiteY5" fmla="*/ 1044629 h 1923527"/>
              <a:gd name="connsiteX6" fmla="*/ 1697537 w 1901665"/>
              <a:gd name="connsiteY6" fmla="*/ 1075911 h 1923527"/>
              <a:gd name="connsiteX7" fmla="*/ 1664963 w 1901665"/>
              <a:gd name="connsiteY7" fmla="*/ 1070532 h 1923527"/>
              <a:gd name="connsiteX8" fmla="*/ 1560277 w 1901665"/>
              <a:gd name="connsiteY8" fmla="*/ 951775 h 1923527"/>
              <a:gd name="connsiteX9" fmla="*/ 1503895 w 1901665"/>
              <a:gd name="connsiteY9" fmla="*/ 941796 h 1923527"/>
              <a:gd name="connsiteX10" fmla="*/ 1362682 w 1901665"/>
              <a:gd name="connsiteY10" fmla="*/ 1016178 h 1923527"/>
              <a:gd name="connsiteX11" fmla="*/ 1343343 w 1901665"/>
              <a:gd name="connsiteY11" fmla="*/ 1080299 h 1923527"/>
              <a:gd name="connsiteX12" fmla="*/ 1425510 w 1901665"/>
              <a:gd name="connsiteY12" fmla="*/ 1180160 h 1923527"/>
              <a:gd name="connsiteX13" fmla="*/ 1455936 w 1901665"/>
              <a:gd name="connsiteY13" fmla="*/ 1187237 h 1923527"/>
              <a:gd name="connsiteX14" fmla="*/ 1468313 w 1901665"/>
              <a:gd name="connsiteY14" fmla="*/ 1188016 h 1923527"/>
              <a:gd name="connsiteX15" fmla="*/ 1516702 w 1901665"/>
              <a:gd name="connsiteY15" fmla="*/ 1177471 h 1923527"/>
              <a:gd name="connsiteX16" fmla="*/ 1528648 w 1901665"/>
              <a:gd name="connsiteY16" fmla="*/ 1172304 h 1923527"/>
              <a:gd name="connsiteX17" fmla="*/ 1578928 w 1901665"/>
              <a:gd name="connsiteY17" fmla="*/ 1156522 h 1923527"/>
              <a:gd name="connsiteX18" fmla="*/ 1608323 w 1901665"/>
              <a:gd name="connsiteY18" fmla="*/ 1160981 h 1923527"/>
              <a:gd name="connsiteX19" fmla="*/ 1649578 w 1901665"/>
              <a:gd name="connsiteY19" fmla="*/ 1202737 h 1923527"/>
              <a:gd name="connsiteX20" fmla="*/ 1641069 w 1901665"/>
              <a:gd name="connsiteY20" fmla="*/ 1227295 h 1923527"/>
              <a:gd name="connsiteX21" fmla="*/ 1443731 w 1901665"/>
              <a:gd name="connsiteY21" fmla="*/ 1561911 h 1923527"/>
              <a:gd name="connsiteX22" fmla="*/ 1444962 w 1901665"/>
              <a:gd name="connsiteY22" fmla="*/ 1563463 h 1923527"/>
              <a:gd name="connsiteX23" fmla="*/ 1444962 w 1901665"/>
              <a:gd name="connsiteY23" fmla="*/ 1923527 h 1923527"/>
              <a:gd name="connsiteX24" fmla="*/ 1119743 w 1901665"/>
              <a:gd name="connsiteY24" fmla="*/ 1749387 h 1923527"/>
              <a:gd name="connsiteX25" fmla="*/ 287963 w 1901665"/>
              <a:gd name="connsiteY25" fmla="*/ 1112746 h 1923527"/>
              <a:gd name="connsiteX26" fmla="*/ 45053 w 1901665"/>
              <a:gd name="connsiteY26" fmla="*/ 837443 h 1923527"/>
              <a:gd name="connsiteX27" fmla="*/ 45053 w 1901665"/>
              <a:gd name="connsiteY27" fmla="*/ 742852 h 1923527"/>
              <a:gd name="connsiteX28" fmla="*/ 0 w 1901665"/>
              <a:gd name="connsiteY28" fmla="*/ 588169 h 1923527"/>
              <a:gd name="connsiteX29" fmla="*/ 45244 w 1901665"/>
              <a:gd name="connsiteY29" fmla="*/ 402431 h 1923527"/>
              <a:gd name="connsiteX30" fmla="*/ 254794 w 1901665"/>
              <a:gd name="connsiteY30" fmla="*/ 102394 h 1923527"/>
              <a:gd name="connsiteX31" fmla="*/ 350044 w 1901665"/>
              <a:gd name="connsiteY31" fmla="*/ 9525 h 1923527"/>
              <a:gd name="connsiteX32" fmla="*/ 607219 w 1901665"/>
              <a:gd name="connsiteY32" fmla="*/ 0 h 1923527"/>
              <a:gd name="connsiteX0" fmla="*/ 607219 w 1901665"/>
              <a:gd name="connsiteY0" fmla="*/ 0 h 1923527"/>
              <a:gd name="connsiteX1" fmla="*/ 1066933 w 1901665"/>
              <a:gd name="connsiteY1" fmla="*/ 142199 h 1923527"/>
              <a:gd name="connsiteX2" fmla="*/ 1072605 w 1901665"/>
              <a:gd name="connsiteY2" fmla="*/ 150338 h 1923527"/>
              <a:gd name="connsiteX3" fmla="*/ 1901665 w 1901665"/>
              <a:gd name="connsiteY3" fmla="*/ 785457 h 1923527"/>
              <a:gd name="connsiteX4" fmla="*/ 1748849 w 1901665"/>
              <a:gd name="connsiteY4" fmla="*/ 1044629 h 1923527"/>
              <a:gd name="connsiteX5" fmla="*/ 1697537 w 1901665"/>
              <a:gd name="connsiteY5" fmla="*/ 1075911 h 1923527"/>
              <a:gd name="connsiteX6" fmla="*/ 1664963 w 1901665"/>
              <a:gd name="connsiteY6" fmla="*/ 1070532 h 1923527"/>
              <a:gd name="connsiteX7" fmla="*/ 1560277 w 1901665"/>
              <a:gd name="connsiteY7" fmla="*/ 951775 h 1923527"/>
              <a:gd name="connsiteX8" fmla="*/ 1503895 w 1901665"/>
              <a:gd name="connsiteY8" fmla="*/ 941796 h 1923527"/>
              <a:gd name="connsiteX9" fmla="*/ 1362682 w 1901665"/>
              <a:gd name="connsiteY9" fmla="*/ 1016178 h 1923527"/>
              <a:gd name="connsiteX10" fmla="*/ 1343343 w 1901665"/>
              <a:gd name="connsiteY10" fmla="*/ 1080299 h 1923527"/>
              <a:gd name="connsiteX11" fmla="*/ 1425510 w 1901665"/>
              <a:gd name="connsiteY11" fmla="*/ 1180160 h 1923527"/>
              <a:gd name="connsiteX12" fmla="*/ 1455936 w 1901665"/>
              <a:gd name="connsiteY12" fmla="*/ 1187237 h 1923527"/>
              <a:gd name="connsiteX13" fmla="*/ 1468313 w 1901665"/>
              <a:gd name="connsiteY13" fmla="*/ 1188016 h 1923527"/>
              <a:gd name="connsiteX14" fmla="*/ 1516702 w 1901665"/>
              <a:gd name="connsiteY14" fmla="*/ 1177471 h 1923527"/>
              <a:gd name="connsiteX15" fmla="*/ 1528648 w 1901665"/>
              <a:gd name="connsiteY15" fmla="*/ 1172304 h 1923527"/>
              <a:gd name="connsiteX16" fmla="*/ 1578928 w 1901665"/>
              <a:gd name="connsiteY16" fmla="*/ 1156522 h 1923527"/>
              <a:gd name="connsiteX17" fmla="*/ 1608323 w 1901665"/>
              <a:gd name="connsiteY17" fmla="*/ 1160981 h 1923527"/>
              <a:gd name="connsiteX18" fmla="*/ 1649578 w 1901665"/>
              <a:gd name="connsiteY18" fmla="*/ 1202737 h 1923527"/>
              <a:gd name="connsiteX19" fmla="*/ 1641069 w 1901665"/>
              <a:gd name="connsiteY19" fmla="*/ 1227295 h 1923527"/>
              <a:gd name="connsiteX20" fmla="*/ 1443731 w 1901665"/>
              <a:gd name="connsiteY20" fmla="*/ 1561911 h 1923527"/>
              <a:gd name="connsiteX21" fmla="*/ 1444962 w 1901665"/>
              <a:gd name="connsiteY21" fmla="*/ 1563463 h 1923527"/>
              <a:gd name="connsiteX22" fmla="*/ 1444962 w 1901665"/>
              <a:gd name="connsiteY22" fmla="*/ 1923527 h 1923527"/>
              <a:gd name="connsiteX23" fmla="*/ 1119743 w 1901665"/>
              <a:gd name="connsiteY23" fmla="*/ 1749387 h 1923527"/>
              <a:gd name="connsiteX24" fmla="*/ 287963 w 1901665"/>
              <a:gd name="connsiteY24" fmla="*/ 1112746 h 1923527"/>
              <a:gd name="connsiteX25" fmla="*/ 45053 w 1901665"/>
              <a:gd name="connsiteY25" fmla="*/ 837443 h 1923527"/>
              <a:gd name="connsiteX26" fmla="*/ 45053 w 1901665"/>
              <a:gd name="connsiteY26" fmla="*/ 742852 h 1923527"/>
              <a:gd name="connsiteX27" fmla="*/ 0 w 1901665"/>
              <a:gd name="connsiteY27" fmla="*/ 588169 h 1923527"/>
              <a:gd name="connsiteX28" fmla="*/ 45244 w 1901665"/>
              <a:gd name="connsiteY28" fmla="*/ 402431 h 1923527"/>
              <a:gd name="connsiteX29" fmla="*/ 254794 w 1901665"/>
              <a:gd name="connsiteY29" fmla="*/ 102394 h 1923527"/>
              <a:gd name="connsiteX30" fmla="*/ 350044 w 1901665"/>
              <a:gd name="connsiteY30" fmla="*/ 9525 h 1923527"/>
              <a:gd name="connsiteX31" fmla="*/ 607219 w 1901665"/>
              <a:gd name="connsiteY31" fmla="*/ 0 h 1923527"/>
              <a:gd name="connsiteX0" fmla="*/ 607219 w 1901665"/>
              <a:gd name="connsiteY0" fmla="*/ 0 h 1923527"/>
              <a:gd name="connsiteX1" fmla="*/ 1066933 w 1901665"/>
              <a:gd name="connsiteY1" fmla="*/ 142199 h 1923527"/>
              <a:gd name="connsiteX2" fmla="*/ 1072605 w 1901665"/>
              <a:gd name="connsiteY2" fmla="*/ 150338 h 1923527"/>
              <a:gd name="connsiteX3" fmla="*/ 1901665 w 1901665"/>
              <a:gd name="connsiteY3" fmla="*/ 785457 h 1923527"/>
              <a:gd name="connsiteX4" fmla="*/ 1748849 w 1901665"/>
              <a:gd name="connsiteY4" fmla="*/ 1044629 h 1923527"/>
              <a:gd name="connsiteX5" fmla="*/ 1697537 w 1901665"/>
              <a:gd name="connsiteY5" fmla="*/ 1075911 h 1923527"/>
              <a:gd name="connsiteX6" fmla="*/ 1664963 w 1901665"/>
              <a:gd name="connsiteY6" fmla="*/ 1070532 h 1923527"/>
              <a:gd name="connsiteX7" fmla="*/ 1560277 w 1901665"/>
              <a:gd name="connsiteY7" fmla="*/ 951775 h 1923527"/>
              <a:gd name="connsiteX8" fmla="*/ 1503895 w 1901665"/>
              <a:gd name="connsiteY8" fmla="*/ 941796 h 1923527"/>
              <a:gd name="connsiteX9" fmla="*/ 1362682 w 1901665"/>
              <a:gd name="connsiteY9" fmla="*/ 1016178 h 1923527"/>
              <a:gd name="connsiteX10" fmla="*/ 1343343 w 1901665"/>
              <a:gd name="connsiteY10" fmla="*/ 1080299 h 1923527"/>
              <a:gd name="connsiteX11" fmla="*/ 1425510 w 1901665"/>
              <a:gd name="connsiteY11" fmla="*/ 1180160 h 1923527"/>
              <a:gd name="connsiteX12" fmla="*/ 1455936 w 1901665"/>
              <a:gd name="connsiteY12" fmla="*/ 1187237 h 1923527"/>
              <a:gd name="connsiteX13" fmla="*/ 1468313 w 1901665"/>
              <a:gd name="connsiteY13" fmla="*/ 1188016 h 1923527"/>
              <a:gd name="connsiteX14" fmla="*/ 1516702 w 1901665"/>
              <a:gd name="connsiteY14" fmla="*/ 1177471 h 1923527"/>
              <a:gd name="connsiteX15" fmla="*/ 1528648 w 1901665"/>
              <a:gd name="connsiteY15" fmla="*/ 1172304 h 1923527"/>
              <a:gd name="connsiteX16" fmla="*/ 1578928 w 1901665"/>
              <a:gd name="connsiteY16" fmla="*/ 1156522 h 1923527"/>
              <a:gd name="connsiteX17" fmla="*/ 1608323 w 1901665"/>
              <a:gd name="connsiteY17" fmla="*/ 1160981 h 1923527"/>
              <a:gd name="connsiteX18" fmla="*/ 1649578 w 1901665"/>
              <a:gd name="connsiteY18" fmla="*/ 1202737 h 1923527"/>
              <a:gd name="connsiteX19" fmla="*/ 1641069 w 1901665"/>
              <a:gd name="connsiteY19" fmla="*/ 1227295 h 1923527"/>
              <a:gd name="connsiteX20" fmla="*/ 1443731 w 1901665"/>
              <a:gd name="connsiteY20" fmla="*/ 1561911 h 1923527"/>
              <a:gd name="connsiteX21" fmla="*/ 1444962 w 1901665"/>
              <a:gd name="connsiteY21" fmla="*/ 1563463 h 1923527"/>
              <a:gd name="connsiteX22" fmla="*/ 1444962 w 1901665"/>
              <a:gd name="connsiteY22" fmla="*/ 1923527 h 1923527"/>
              <a:gd name="connsiteX23" fmla="*/ 1119743 w 1901665"/>
              <a:gd name="connsiteY23" fmla="*/ 1749387 h 1923527"/>
              <a:gd name="connsiteX24" fmla="*/ 287963 w 1901665"/>
              <a:gd name="connsiteY24" fmla="*/ 1112746 h 1923527"/>
              <a:gd name="connsiteX25" fmla="*/ 45053 w 1901665"/>
              <a:gd name="connsiteY25" fmla="*/ 837443 h 1923527"/>
              <a:gd name="connsiteX26" fmla="*/ 0 w 1901665"/>
              <a:gd name="connsiteY26" fmla="*/ 588169 h 1923527"/>
              <a:gd name="connsiteX27" fmla="*/ 45244 w 1901665"/>
              <a:gd name="connsiteY27" fmla="*/ 402431 h 1923527"/>
              <a:gd name="connsiteX28" fmla="*/ 254794 w 1901665"/>
              <a:gd name="connsiteY28" fmla="*/ 102394 h 1923527"/>
              <a:gd name="connsiteX29" fmla="*/ 350044 w 1901665"/>
              <a:gd name="connsiteY29" fmla="*/ 9525 h 1923527"/>
              <a:gd name="connsiteX30" fmla="*/ 607219 w 1901665"/>
              <a:gd name="connsiteY30" fmla="*/ 0 h 192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901665" h="1923527">
                <a:moveTo>
                  <a:pt x="607219" y="0"/>
                </a:moveTo>
                <a:lnTo>
                  <a:pt x="1066933" y="142199"/>
                </a:lnTo>
                <a:cubicBezTo>
                  <a:pt x="1067792" y="145242"/>
                  <a:pt x="1069683" y="148144"/>
                  <a:pt x="1072605" y="150338"/>
                </a:cubicBezTo>
                <a:lnTo>
                  <a:pt x="1901665" y="785457"/>
                </a:lnTo>
                <a:lnTo>
                  <a:pt x="1748849" y="1044629"/>
                </a:lnTo>
                <a:cubicBezTo>
                  <a:pt x="1745669" y="1050999"/>
                  <a:pt x="1731831" y="1074991"/>
                  <a:pt x="1697537" y="1075911"/>
                </a:cubicBezTo>
                <a:cubicBezTo>
                  <a:pt x="1686794" y="1075911"/>
                  <a:pt x="1676652" y="1074354"/>
                  <a:pt x="1664963" y="1070532"/>
                </a:cubicBezTo>
                <a:cubicBezTo>
                  <a:pt x="1595946" y="1046682"/>
                  <a:pt x="1649664" y="982773"/>
                  <a:pt x="1560277" y="951775"/>
                </a:cubicBezTo>
                <a:cubicBezTo>
                  <a:pt x="1540853" y="945051"/>
                  <a:pt x="1521944" y="942008"/>
                  <a:pt x="1503895" y="941796"/>
                </a:cubicBezTo>
                <a:cubicBezTo>
                  <a:pt x="1436426" y="944060"/>
                  <a:pt x="1387177" y="977678"/>
                  <a:pt x="1362682" y="1016178"/>
                </a:cubicBezTo>
                <a:cubicBezTo>
                  <a:pt x="1349446" y="1038401"/>
                  <a:pt x="1343257" y="1059350"/>
                  <a:pt x="1343343" y="1080299"/>
                </a:cubicBezTo>
                <a:cubicBezTo>
                  <a:pt x="1343515" y="1120215"/>
                  <a:pt x="1366721" y="1159848"/>
                  <a:pt x="1425510" y="1180160"/>
                </a:cubicBezTo>
                <a:cubicBezTo>
                  <a:pt x="1437887" y="1184194"/>
                  <a:pt x="1447169" y="1186247"/>
                  <a:pt x="1455936" y="1187237"/>
                </a:cubicBezTo>
                <a:cubicBezTo>
                  <a:pt x="1460233" y="1187733"/>
                  <a:pt x="1464445" y="1188016"/>
                  <a:pt x="1468313" y="1188016"/>
                </a:cubicBezTo>
                <a:cubicBezTo>
                  <a:pt x="1489456" y="1187237"/>
                  <a:pt x="1503637" y="1182849"/>
                  <a:pt x="1516702" y="1177471"/>
                </a:cubicBezTo>
                <a:cubicBezTo>
                  <a:pt x="1523320" y="1174711"/>
                  <a:pt x="1526156" y="1173578"/>
                  <a:pt x="1528648" y="1172304"/>
                </a:cubicBezTo>
                <a:cubicBezTo>
                  <a:pt x="1545322" y="1164944"/>
                  <a:pt x="1560965" y="1157442"/>
                  <a:pt x="1578928" y="1156522"/>
                </a:cubicBezTo>
                <a:cubicBezTo>
                  <a:pt x="1592680" y="1156805"/>
                  <a:pt x="1600158" y="1158150"/>
                  <a:pt x="1608323" y="1160981"/>
                </a:cubicBezTo>
                <a:cubicBezTo>
                  <a:pt x="1641413" y="1172375"/>
                  <a:pt x="1649578" y="1189007"/>
                  <a:pt x="1649578" y="1202737"/>
                </a:cubicBezTo>
                <a:cubicBezTo>
                  <a:pt x="1649406" y="1216467"/>
                  <a:pt x="1641585" y="1226729"/>
                  <a:pt x="1641069" y="1227295"/>
                </a:cubicBezTo>
                <a:lnTo>
                  <a:pt x="1443731" y="1561911"/>
                </a:lnTo>
                <a:lnTo>
                  <a:pt x="1444962" y="1563463"/>
                </a:lnTo>
                <a:lnTo>
                  <a:pt x="1444962" y="1923527"/>
                </a:lnTo>
                <a:cubicBezTo>
                  <a:pt x="1325451" y="1881214"/>
                  <a:pt x="1215533" y="1822698"/>
                  <a:pt x="1119743" y="1749387"/>
                </a:cubicBezTo>
                <a:lnTo>
                  <a:pt x="287963" y="1112746"/>
                </a:lnTo>
                <a:cubicBezTo>
                  <a:pt x="182970" y="1032338"/>
                  <a:pt x="101114" y="939008"/>
                  <a:pt x="45053" y="837443"/>
                </a:cubicBezTo>
                <a:lnTo>
                  <a:pt x="0" y="588169"/>
                </a:lnTo>
                <a:lnTo>
                  <a:pt x="45244" y="402431"/>
                </a:lnTo>
                <a:lnTo>
                  <a:pt x="254794" y="102394"/>
                </a:lnTo>
                <a:lnTo>
                  <a:pt x="350044" y="9525"/>
                </a:lnTo>
                <a:lnTo>
                  <a:pt x="607219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" name="Freeform: Shape 34">
            <a:extLst>
              <a:ext uri="{FF2B5EF4-FFF2-40B4-BE49-F238E27FC236}">
                <a16:creationId xmlns:a16="http://schemas.microsoft.com/office/drawing/2014/main" id="{A3F388EC-BB6D-4457-A384-1920F7EF5C42}"/>
              </a:ext>
            </a:extLst>
          </p:cNvPr>
          <p:cNvSpPr/>
          <p:nvPr/>
        </p:nvSpPr>
        <p:spPr>
          <a:xfrm>
            <a:off x="3907166" y="2824677"/>
            <a:ext cx="1137763" cy="2093913"/>
          </a:xfrm>
          <a:custGeom>
            <a:avLst/>
            <a:gdLst>
              <a:gd name="connsiteX0" fmla="*/ 459107 w 1144907"/>
              <a:gd name="connsiteY0" fmla="*/ 0 h 2093913"/>
              <a:gd name="connsiteX1" fmla="*/ 842488 w 1144907"/>
              <a:gd name="connsiteY1" fmla="*/ 33338 h 2093913"/>
              <a:gd name="connsiteX2" fmla="*/ 1137763 w 1144907"/>
              <a:gd name="connsiteY2" fmla="*/ 440531 h 2093913"/>
              <a:gd name="connsiteX3" fmla="*/ 1144907 w 1144907"/>
              <a:gd name="connsiteY3" fmla="*/ 807244 h 2093913"/>
              <a:gd name="connsiteX4" fmla="*/ 1110514 w 1144907"/>
              <a:gd name="connsiteY4" fmla="*/ 815843 h 2093913"/>
              <a:gd name="connsiteX5" fmla="*/ 1110514 w 1144907"/>
              <a:gd name="connsiteY5" fmla="*/ 1396971 h 2093913"/>
              <a:gd name="connsiteX6" fmla="*/ 736890 w 1144907"/>
              <a:gd name="connsiteY6" fmla="*/ 1522564 h 2093913"/>
              <a:gd name="connsiteX7" fmla="*/ 707140 w 1144907"/>
              <a:gd name="connsiteY7" fmla="*/ 1528500 h 2093913"/>
              <a:gd name="connsiteX8" fmla="*/ 695714 w 1144907"/>
              <a:gd name="connsiteY8" fmla="*/ 1527875 h 2093913"/>
              <a:gd name="connsiteX9" fmla="*/ 657780 w 1144907"/>
              <a:gd name="connsiteY9" fmla="*/ 1506162 h 2093913"/>
              <a:gd name="connsiteX10" fmla="*/ 651037 w 1144907"/>
              <a:gd name="connsiteY10" fmla="*/ 1496008 h 2093913"/>
              <a:gd name="connsiteX11" fmla="*/ 645581 w 1144907"/>
              <a:gd name="connsiteY11" fmla="*/ 1477107 h 2093913"/>
              <a:gd name="connsiteX12" fmla="*/ 689126 w 1144907"/>
              <a:gd name="connsiteY12" fmla="*/ 1387911 h 2093913"/>
              <a:gd name="connsiteX13" fmla="*/ 679861 w 1144907"/>
              <a:gd name="connsiteY13" fmla="*/ 1356278 h 2093913"/>
              <a:gd name="connsiteX14" fmla="*/ 554376 w 1144907"/>
              <a:gd name="connsiteY14" fmla="*/ 1291295 h 2093913"/>
              <a:gd name="connsiteX15" fmla="*/ 546861 w 1144907"/>
              <a:gd name="connsiteY15" fmla="*/ 1291139 h 2093913"/>
              <a:gd name="connsiteX16" fmla="*/ 472229 w 1144907"/>
              <a:gd name="connsiteY16" fmla="*/ 1302933 h 2093913"/>
              <a:gd name="connsiteX17" fmla="*/ 366921 w 1144907"/>
              <a:gd name="connsiteY17" fmla="*/ 1412436 h 2093913"/>
              <a:gd name="connsiteX18" fmla="*/ 378759 w 1144907"/>
              <a:gd name="connsiteY18" fmla="*/ 1454613 h 2093913"/>
              <a:gd name="connsiteX19" fmla="*/ 530391 w 1144907"/>
              <a:gd name="connsiteY19" fmla="*/ 1535217 h 2093913"/>
              <a:gd name="connsiteX20" fmla="*/ 537751 w 1144907"/>
              <a:gd name="connsiteY20" fmla="*/ 1560367 h 2093913"/>
              <a:gd name="connsiteX21" fmla="*/ 495854 w 1144907"/>
              <a:gd name="connsiteY21" fmla="*/ 1601059 h 2093913"/>
              <a:gd name="connsiteX22" fmla="*/ 89186 w 1144907"/>
              <a:gd name="connsiteY22" fmla="*/ 1733994 h 2093913"/>
              <a:gd name="connsiteX23" fmla="*/ 81483 w 1144907"/>
              <a:gd name="connsiteY23" fmla="*/ 1717805 h 2093913"/>
              <a:gd name="connsiteX24" fmla="*/ 88520 w 1144907"/>
              <a:gd name="connsiteY24" fmla="*/ 1733870 h 2093913"/>
              <a:gd name="connsiteX25" fmla="*/ 88520 w 1144907"/>
              <a:gd name="connsiteY25" fmla="*/ 2093913 h 2093913"/>
              <a:gd name="connsiteX26" fmla="*/ 0 w 1144907"/>
              <a:gd name="connsiteY26" fmla="*/ 1756724 h 2093913"/>
              <a:gd name="connsiteX27" fmla="*/ 0 w 1144907"/>
              <a:gd name="connsiteY27" fmla="*/ 1645444 h 2093913"/>
              <a:gd name="connsiteX28" fmla="*/ 657 w 1144907"/>
              <a:gd name="connsiteY28" fmla="*/ 496499 h 2093913"/>
              <a:gd name="connsiteX29" fmla="*/ 100458 w 1144907"/>
              <a:gd name="connsiteY29" fmla="*/ 139793 h 2093913"/>
              <a:gd name="connsiteX30" fmla="*/ 132998 w 1144907"/>
              <a:gd name="connsiteY30" fmla="*/ 151047 h 2093913"/>
              <a:gd name="connsiteX31" fmla="*/ 166213 w 1144907"/>
              <a:gd name="connsiteY31" fmla="*/ 119063 h 2093913"/>
              <a:gd name="connsiteX0" fmla="*/ 459107 w 1144907"/>
              <a:gd name="connsiteY0" fmla="*/ 0 h 2093913"/>
              <a:gd name="connsiteX1" fmla="*/ 842488 w 1144907"/>
              <a:gd name="connsiteY1" fmla="*/ 33338 h 2093913"/>
              <a:gd name="connsiteX2" fmla="*/ 1137763 w 1144907"/>
              <a:gd name="connsiteY2" fmla="*/ 440531 h 2093913"/>
              <a:gd name="connsiteX3" fmla="*/ 1144907 w 1144907"/>
              <a:gd name="connsiteY3" fmla="*/ 807244 h 2093913"/>
              <a:gd name="connsiteX4" fmla="*/ 1110514 w 1144907"/>
              <a:gd name="connsiteY4" fmla="*/ 815843 h 2093913"/>
              <a:gd name="connsiteX5" fmla="*/ 1110514 w 1144907"/>
              <a:gd name="connsiteY5" fmla="*/ 1396971 h 2093913"/>
              <a:gd name="connsiteX6" fmla="*/ 736890 w 1144907"/>
              <a:gd name="connsiteY6" fmla="*/ 1522564 h 2093913"/>
              <a:gd name="connsiteX7" fmla="*/ 707140 w 1144907"/>
              <a:gd name="connsiteY7" fmla="*/ 1528500 h 2093913"/>
              <a:gd name="connsiteX8" fmla="*/ 695714 w 1144907"/>
              <a:gd name="connsiteY8" fmla="*/ 1527875 h 2093913"/>
              <a:gd name="connsiteX9" fmla="*/ 657780 w 1144907"/>
              <a:gd name="connsiteY9" fmla="*/ 1506162 h 2093913"/>
              <a:gd name="connsiteX10" fmla="*/ 651037 w 1144907"/>
              <a:gd name="connsiteY10" fmla="*/ 1496008 h 2093913"/>
              <a:gd name="connsiteX11" fmla="*/ 645581 w 1144907"/>
              <a:gd name="connsiteY11" fmla="*/ 1477107 h 2093913"/>
              <a:gd name="connsiteX12" fmla="*/ 689126 w 1144907"/>
              <a:gd name="connsiteY12" fmla="*/ 1387911 h 2093913"/>
              <a:gd name="connsiteX13" fmla="*/ 679861 w 1144907"/>
              <a:gd name="connsiteY13" fmla="*/ 1356278 h 2093913"/>
              <a:gd name="connsiteX14" fmla="*/ 554376 w 1144907"/>
              <a:gd name="connsiteY14" fmla="*/ 1291295 h 2093913"/>
              <a:gd name="connsiteX15" fmla="*/ 546861 w 1144907"/>
              <a:gd name="connsiteY15" fmla="*/ 1291139 h 2093913"/>
              <a:gd name="connsiteX16" fmla="*/ 472229 w 1144907"/>
              <a:gd name="connsiteY16" fmla="*/ 1302933 h 2093913"/>
              <a:gd name="connsiteX17" fmla="*/ 366921 w 1144907"/>
              <a:gd name="connsiteY17" fmla="*/ 1412436 h 2093913"/>
              <a:gd name="connsiteX18" fmla="*/ 378759 w 1144907"/>
              <a:gd name="connsiteY18" fmla="*/ 1454613 h 2093913"/>
              <a:gd name="connsiteX19" fmla="*/ 530391 w 1144907"/>
              <a:gd name="connsiteY19" fmla="*/ 1535217 h 2093913"/>
              <a:gd name="connsiteX20" fmla="*/ 537751 w 1144907"/>
              <a:gd name="connsiteY20" fmla="*/ 1560367 h 2093913"/>
              <a:gd name="connsiteX21" fmla="*/ 495854 w 1144907"/>
              <a:gd name="connsiteY21" fmla="*/ 1601059 h 2093913"/>
              <a:gd name="connsiteX22" fmla="*/ 89186 w 1144907"/>
              <a:gd name="connsiteY22" fmla="*/ 1733994 h 2093913"/>
              <a:gd name="connsiteX23" fmla="*/ 81483 w 1144907"/>
              <a:gd name="connsiteY23" fmla="*/ 1717805 h 2093913"/>
              <a:gd name="connsiteX24" fmla="*/ 88520 w 1144907"/>
              <a:gd name="connsiteY24" fmla="*/ 1733870 h 2093913"/>
              <a:gd name="connsiteX25" fmla="*/ 88520 w 1144907"/>
              <a:gd name="connsiteY25" fmla="*/ 2093913 h 2093913"/>
              <a:gd name="connsiteX26" fmla="*/ 0 w 1144907"/>
              <a:gd name="connsiteY26" fmla="*/ 1756724 h 2093913"/>
              <a:gd name="connsiteX27" fmla="*/ 0 w 1144907"/>
              <a:gd name="connsiteY27" fmla="*/ 1645444 h 2093913"/>
              <a:gd name="connsiteX28" fmla="*/ 657 w 1144907"/>
              <a:gd name="connsiteY28" fmla="*/ 496499 h 2093913"/>
              <a:gd name="connsiteX29" fmla="*/ 100458 w 1144907"/>
              <a:gd name="connsiteY29" fmla="*/ 139793 h 2093913"/>
              <a:gd name="connsiteX30" fmla="*/ 166213 w 1144907"/>
              <a:gd name="connsiteY30" fmla="*/ 119063 h 2093913"/>
              <a:gd name="connsiteX31" fmla="*/ 459107 w 1144907"/>
              <a:gd name="connsiteY31" fmla="*/ 0 h 2093913"/>
              <a:gd name="connsiteX0" fmla="*/ 459107 w 1137763"/>
              <a:gd name="connsiteY0" fmla="*/ 0 h 2093913"/>
              <a:gd name="connsiteX1" fmla="*/ 842488 w 1137763"/>
              <a:gd name="connsiteY1" fmla="*/ 33338 h 2093913"/>
              <a:gd name="connsiteX2" fmla="*/ 1137763 w 1137763"/>
              <a:gd name="connsiteY2" fmla="*/ 440531 h 2093913"/>
              <a:gd name="connsiteX3" fmla="*/ 1110514 w 1137763"/>
              <a:gd name="connsiteY3" fmla="*/ 815843 h 2093913"/>
              <a:gd name="connsiteX4" fmla="*/ 1110514 w 1137763"/>
              <a:gd name="connsiteY4" fmla="*/ 1396971 h 2093913"/>
              <a:gd name="connsiteX5" fmla="*/ 736890 w 1137763"/>
              <a:gd name="connsiteY5" fmla="*/ 1522564 h 2093913"/>
              <a:gd name="connsiteX6" fmla="*/ 707140 w 1137763"/>
              <a:gd name="connsiteY6" fmla="*/ 1528500 h 2093913"/>
              <a:gd name="connsiteX7" fmla="*/ 695714 w 1137763"/>
              <a:gd name="connsiteY7" fmla="*/ 1527875 h 2093913"/>
              <a:gd name="connsiteX8" fmla="*/ 657780 w 1137763"/>
              <a:gd name="connsiteY8" fmla="*/ 1506162 h 2093913"/>
              <a:gd name="connsiteX9" fmla="*/ 651037 w 1137763"/>
              <a:gd name="connsiteY9" fmla="*/ 1496008 h 2093913"/>
              <a:gd name="connsiteX10" fmla="*/ 645581 w 1137763"/>
              <a:gd name="connsiteY10" fmla="*/ 1477107 h 2093913"/>
              <a:gd name="connsiteX11" fmla="*/ 689126 w 1137763"/>
              <a:gd name="connsiteY11" fmla="*/ 1387911 h 2093913"/>
              <a:gd name="connsiteX12" fmla="*/ 679861 w 1137763"/>
              <a:gd name="connsiteY12" fmla="*/ 1356278 h 2093913"/>
              <a:gd name="connsiteX13" fmla="*/ 554376 w 1137763"/>
              <a:gd name="connsiteY13" fmla="*/ 1291295 h 2093913"/>
              <a:gd name="connsiteX14" fmla="*/ 546861 w 1137763"/>
              <a:gd name="connsiteY14" fmla="*/ 1291139 h 2093913"/>
              <a:gd name="connsiteX15" fmla="*/ 472229 w 1137763"/>
              <a:gd name="connsiteY15" fmla="*/ 1302933 h 2093913"/>
              <a:gd name="connsiteX16" fmla="*/ 366921 w 1137763"/>
              <a:gd name="connsiteY16" fmla="*/ 1412436 h 2093913"/>
              <a:gd name="connsiteX17" fmla="*/ 378759 w 1137763"/>
              <a:gd name="connsiteY17" fmla="*/ 1454613 h 2093913"/>
              <a:gd name="connsiteX18" fmla="*/ 530391 w 1137763"/>
              <a:gd name="connsiteY18" fmla="*/ 1535217 h 2093913"/>
              <a:gd name="connsiteX19" fmla="*/ 537751 w 1137763"/>
              <a:gd name="connsiteY19" fmla="*/ 1560367 h 2093913"/>
              <a:gd name="connsiteX20" fmla="*/ 495854 w 1137763"/>
              <a:gd name="connsiteY20" fmla="*/ 1601059 h 2093913"/>
              <a:gd name="connsiteX21" fmla="*/ 89186 w 1137763"/>
              <a:gd name="connsiteY21" fmla="*/ 1733994 h 2093913"/>
              <a:gd name="connsiteX22" fmla="*/ 81483 w 1137763"/>
              <a:gd name="connsiteY22" fmla="*/ 1717805 h 2093913"/>
              <a:gd name="connsiteX23" fmla="*/ 88520 w 1137763"/>
              <a:gd name="connsiteY23" fmla="*/ 1733870 h 2093913"/>
              <a:gd name="connsiteX24" fmla="*/ 88520 w 1137763"/>
              <a:gd name="connsiteY24" fmla="*/ 2093913 h 2093913"/>
              <a:gd name="connsiteX25" fmla="*/ 0 w 1137763"/>
              <a:gd name="connsiteY25" fmla="*/ 1756724 h 2093913"/>
              <a:gd name="connsiteX26" fmla="*/ 0 w 1137763"/>
              <a:gd name="connsiteY26" fmla="*/ 1645444 h 2093913"/>
              <a:gd name="connsiteX27" fmla="*/ 657 w 1137763"/>
              <a:gd name="connsiteY27" fmla="*/ 496499 h 2093913"/>
              <a:gd name="connsiteX28" fmla="*/ 100458 w 1137763"/>
              <a:gd name="connsiteY28" fmla="*/ 139793 h 2093913"/>
              <a:gd name="connsiteX29" fmla="*/ 166213 w 1137763"/>
              <a:gd name="connsiteY29" fmla="*/ 119063 h 2093913"/>
              <a:gd name="connsiteX30" fmla="*/ 459107 w 1137763"/>
              <a:gd name="connsiteY30" fmla="*/ 0 h 209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37763" h="2093913">
                <a:moveTo>
                  <a:pt x="459107" y="0"/>
                </a:moveTo>
                <a:lnTo>
                  <a:pt x="842488" y="33338"/>
                </a:lnTo>
                <a:lnTo>
                  <a:pt x="1137763" y="440531"/>
                </a:lnTo>
                <a:lnTo>
                  <a:pt x="1110514" y="815843"/>
                </a:lnTo>
                <a:lnTo>
                  <a:pt x="1110514" y="1396971"/>
                </a:lnTo>
                <a:lnTo>
                  <a:pt x="736890" y="1522564"/>
                </a:lnTo>
                <a:cubicBezTo>
                  <a:pt x="736221" y="1522798"/>
                  <a:pt x="723817" y="1528109"/>
                  <a:pt x="707140" y="1528500"/>
                </a:cubicBezTo>
                <a:cubicBezTo>
                  <a:pt x="702353" y="1528500"/>
                  <a:pt x="699008" y="1528344"/>
                  <a:pt x="695714" y="1527875"/>
                </a:cubicBezTo>
                <a:cubicBezTo>
                  <a:pt x="682795" y="1526079"/>
                  <a:pt x="668949" y="1520221"/>
                  <a:pt x="657780" y="1506162"/>
                </a:cubicBezTo>
                <a:cubicBezTo>
                  <a:pt x="653302" y="1499914"/>
                  <a:pt x="652170" y="1498039"/>
                  <a:pt x="651037" y="1496008"/>
                </a:cubicBezTo>
                <a:cubicBezTo>
                  <a:pt x="647229" y="1489135"/>
                  <a:pt x="645684" y="1482887"/>
                  <a:pt x="645581" y="1477107"/>
                </a:cubicBezTo>
                <a:cubicBezTo>
                  <a:pt x="645581" y="1446333"/>
                  <a:pt x="689023" y="1425792"/>
                  <a:pt x="689126" y="1387911"/>
                </a:cubicBezTo>
                <a:cubicBezTo>
                  <a:pt x="689126" y="1378538"/>
                  <a:pt x="686449" y="1368072"/>
                  <a:pt x="679861" y="1356278"/>
                </a:cubicBezTo>
                <a:cubicBezTo>
                  <a:pt x="650883" y="1310353"/>
                  <a:pt x="603273" y="1292935"/>
                  <a:pt x="554376" y="1291295"/>
                </a:cubicBezTo>
                <a:cubicBezTo>
                  <a:pt x="551854" y="1291139"/>
                  <a:pt x="549280" y="1291139"/>
                  <a:pt x="546861" y="1291139"/>
                </a:cubicBezTo>
                <a:cubicBezTo>
                  <a:pt x="520200" y="1291295"/>
                  <a:pt x="494825" y="1295591"/>
                  <a:pt x="472229" y="1302933"/>
                </a:cubicBezTo>
                <a:cubicBezTo>
                  <a:pt x="416847" y="1321131"/>
                  <a:pt x="366663" y="1361980"/>
                  <a:pt x="366921" y="1412436"/>
                </a:cubicBezTo>
                <a:cubicBezTo>
                  <a:pt x="367075" y="1425870"/>
                  <a:pt x="370626" y="1440085"/>
                  <a:pt x="378759" y="1454613"/>
                </a:cubicBezTo>
                <a:cubicBezTo>
                  <a:pt x="417362" y="1523814"/>
                  <a:pt x="501825" y="1484058"/>
                  <a:pt x="530391" y="1535217"/>
                </a:cubicBezTo>
                <a:cubicBezTo>
                  <a:pt x="535692" y="1544902"/>
                  <a:pt x="537854" y="1553181"/>
                  <a:pt x="537751" y="1560367"/>
                </a:cubicBezTo>
                <a:cubicBezTo>
                  <a:pt x="537339" y="1591531"/>
                  <a:pt x="497861" y="1600513"/>
                  <a:pt x="495854" y="1601059"/>
                </a:cubicBezTo>
                <a:lnTo>
                  <a:pt x="89186" y="1733994"/>
                </a:lnTo>
                <a:lnTo>
                  <a:pt x="81483" y="1717805"/>
                </a:lnTo>
                <a:lnTo>
                  <a:pt x="88520" y="1733870"/>
                </a:lnTo>
                <a:lnTo>
                  <a:pt x="88520" y="2093913"/>
                </a:lnTo>
                <a:cubicBezTo>
                  <a:pt x="30482" y="1988618"/>
                  <a:pt x="0" y="1874446"/>
                  <a:pt x="0" y="1756724"/>
                </a:cubicBezTo>
                <a:lnTo>
                  <a:pt x="0" y="1645444"/>
                </a:lnTo>
                <a:lnTo>
                  <a:pt x="657" y="496499"/>
                </a:lnTo>
                <a:cubicBezTo>
                  <a:pt x="657" y="371374"/>
                  <a:pt x="35091" y="250390"/>
                  <a:pt x="100458" y="139793"/>
                </a:cubicBezTo>
                <a:lnTo>
                  <a:pt x="166213" y="119063"/>
                </a:lnTo>
                <a:lnTo>
                  <a:pt x="459107" y="0"/>
                </a:lnTo>
                <a:close/>
              </a:path>
            </a:pathLst>
          </a:custGeom>
          <a:solidFill>
            <a:srgbClr val="F15D7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Freeform: Shape 35">
            <a:extLst>
              <a:ext uri="{FF2B5EF4-FFF2-40B4-BE49-F238E27FC236}">
                <a16:creationId xmlns:a16="http://schemas.microsoft.com/office/drawing/2014/main" id="{50353028-6D11-40AE-9122-539FF1ED83BB}"/>
              </a:ext>
            </a:extLst>
          </p:cNvPr>
          <p:cNvSpPr/>
          <p:nvPr/>
        </p:nvSpPr>
        <p:spPr>
          <a:xfrm>
            <a:off x="4008027" y="1895607"/>
            <a:ext cx="2037026" cy="1782826"/>
          </a:xfrm>
          <a:custGeom>
            <a:avLst/>
            <a:gdLst>
              <a:gd name="connsiteX0" fmla="*/ 1420149 w 2037026"/>
              <a:gd name="connsiteY0" fmla="*/ 0 h 1782826"/>
              <a:gd name="connsiteX1" fmla="*/ 1452803 w 2037026"/>
              <a:gd name="connsiteY1" fmla="*/ 58674 h 1782826"/>
              <a:gd name="connsiteX2" fmla="*/ 1944157 w 2037026"/>
              <a:gd name="connsiteY2" fmla="*/ 195645 h 1782826"/>
              <a:gd name="connsiteX3" fmla="*/ 2037026 w 2037026"/>
              <a:gd name="connsiteY3" fmla="*/ 340901 h 1782826"/>
              <a:gd name="connsiteX4" fmla="*/ 1898913 w 2037026"/>
              <a:gd name="connsiteY4" fmla="*/ 1114808 h 1782826"/>
              <a:gd name="connsiteX5" fmla="*/ 1848600 w 2037026"/>
              <a:gd name="connsiteY5" fmla="*/ 1124326 h 1782826"/>
              <a:gd name="connsiteX6" fmla="*/ 1848600 w 2037026"/>
              <a:gd name="connsiteY6" fmla="*/ 1142236 h 1782826"/>
              <a:gd name="connsiteX7" fmla="*/ 1844402 w 2037026"/>
              <a:gd name="connsiteY7" fmla="*/ 1143625 h 1782826"/>
              <a:gd name="connsiteX8" fmla="*/ 1839970 w 2037026"/>
              <a:gd name="connsiteY8" fmla="*/ 1146173 h 1782826"/>
              <a:gd name="connsiteX9" fmla="*/ 1008874 w 2037026"/>
              <a:gd name="connsiteY9" fmla="*/ 1782826 h 1782826"/>
              <a:gd name="connsiteX10" fmla="*/ 1008874 w 2037026"/>
              <a:gd name="connsiteY10" fmla="*/ 1426705 h 1782826"/>
              <a:gd name="connsiteX11" fmla="*/ 629406 w 2037026"/>
              <a:gd name="connsiteY11" fmla="*/ 1295405 h 1782826"/>
              <a:gd name="connsiteX12" fmla="*/ 588539 w 2037026"/>
              <a:gd name="connsiteY12" fmla="*/ 1254887 h 1782826"/>
              <a:gd name="connsiteX13" fmla="*/ 596602 w 2037026"/>
              <a:gd name="connsiteY13" fmla="*/ 1228976 h 1782826"/>
              <a:gd name="connsiteX14" fmla="*/ 750432 w 2037026"/>
              <a:gd name="connsiteY14" fmla="*/ 1150781 h 1782826"/>
              <a:gd name="connsiteX15" fmla="*/ 763498 w 2037026"/>
              <a:gd name="connsiteY15" fmla="*/ 1105768 h 1782826"/>
              <a:gd name="connsiteX16" fmla="*/ 661284 w 2037026"/>
              <a:gd name="connsiteY16" fmla="*/ 997696 h 1782826"/>
              <a:gd name="connsiteX17" fmla="*/ 654983 w 2037026"/>
              <a:gd name="connsiteY17" fmla="*/ 995713 h 1782826"/>
              <a:gd name="connsiteX18" fmla="*/ 585852 w 2037026"/>
              <a:gd name="connsiteY18" fmla="*/ 984741 h 1782826"/>
              <a:gd name="connsiteX19" fmla="*/ 459637 w 2037026"/>
              <a:gd name="connsiteY19" fmla="*/ 1036827 h 1782826"/>
              <a:gd name="connsiteX20" fmla="*/ 454911 w 2037026"/>
              <a:gd name="connsiteY20" fmla="*/ 1043569 h 1782826"/>
              <a:gd name="connsiteX21" fmla="*/ 442215 w 2037026"/>
              <a:gd name="connsiteY21" fmla="*/ 1080518 h 1782826"/>
              <a:gd name="connsiteX22" fmla="*/ 483360 w 2037026"/>
              <a:gd name="connsiteY22" fmla="*/ 1168033 h 1782826"/>
              <a:gd name="connsiteX23" fmla="*/ 477430 w 2037026"/>
              <a:gd name="connsiteY23" fmla="*/ 1187862 h 1782826"/>
              <a:gd name="connsiteX24" fmla="*/ 469275 w 2037026"/>
              <a:gd name="connsiteY24" fmla="*/ 1199231 h 1782826"/>
              <a:gd name="connsiteX25" fmla="*/ 426832 w 2037026"/>
              <a:gd name="connsiteY25" fmla="*/ 1219326 h 1782826"/>
              <a:gd name="connsiteX26" fmla="*/ 390877 w 2037026"/>
              <a:gd name="connsiteY26" fmla="*/ 1212848 h 1782826"/>
              <a:gd name="connsiteX27" fmla="*/ 0 w 2037026"/>
              <a:gd name="connsiteY27" fmla="*/ 1077610 h 1782826"/>
              <a:gd name="connsiteX28" fmla="*/ 231394 w 2037026"/>
              <a:gd name="connsiteY28" fmla="*/ 821807 h 1782826"/>
              <a:gd name="connsiteX29" fmla="*/ 1062447 w 2037026"/>
              <a:gd name="connsiteY29" fmla="*/ 185143 h 1782826"/>
              <a:gd name="connsiteX30" fmla="*/ 1420149 w 2037026"/>
              <a:gd name="connsiteY30" fmla="*/ 0 h 1782826"/>
              <a:gd name="connsiteX0" fmla="*/ 1420149 w 2037026"/>
              <a:gd name="connsiteY0" fmla="*/ 0 h 1782826"/>
              <a:gd name="connsiteX1" fmla="*/ 1944157 w 2037026"/>
              <a:gd name="connsiteY1" fmla="*/ 195645 h 1782826"/>
              <a:gd name="connsiteX2" fmla="*/ 2037026 w 2037026"/>
              <a:gd name="connsiteY2" fmla="*/ 340901 h 1782826"/>
              <a:gd name="connsiteX3" fmla="*/ 1898913 w 2037026"/>
              <a:gd name="connsiteY3" fmla="*/ 1114808 h 1782826"/>
              <a:gd name="connsiteX4" fmla="*/ 1848600 w 2037026"/>
              <a:gd name="connsiteY4" fmla="*/ 1124326 h 1782826"/>
              <a:gd name="connsiteX5" fmla="*/ 1848600 w 2037026"/>
              <a:gd name="connsiteY5" fmla="*/ 1142236 h 1782826"/>
              <a:gd name="connsiteX6" fmla="*/ 1844402 w 2037026"/>
              <a:gd name="connsiteY6" fmla="*/ 1143625 h 1782826"/>
              <a:gd name="connsiteX7" fmla="*/ 1839970 w 2037026"/>
              <a:gd name="connsiteY7" fmla="*/ 1146173 h 1782826"/>
              <a:gd name="connsiteX8" fmla="*/ 1008874 w 2037026"/>
              <a:gd name="connsiteY8" fmla="*/ 1782826 h 1782826"/>
              <a:gd name="connsiteX9" fmla="*/ 1008874 w 2037026"/>
              <a:gd name="connsiteY9" fmla="*/ 1426705 h 1782826"/>
              <a:gd name="connsiteX10" fmla="*/ 629406 w 2037026"/>
              <a:gd name="connsiteY10" fmla="*/ 1295405 h 1782826"/>
              <a:gd name="connsiteX11" fmla="*/ 588539 w 2037026"/>
              <a:gd name="connsiteY11" fmla="*/ 1254887 h 1782826"/>
              <a:gd name="connsiteX12" fmla="*/ 596602 w 2037026"/>
              <a:gd name="connsiteY12" fmla="*/ 1228976 h 1782826"/>
              <a:gd name="connsiteX13" fmla="*/ 750432 w 2037026"/>
              <a:gd name="connsiteY13" fmla="*/ 1150781 h 1782826"/>
              <a:gd name="connsiteX14" fmla="*/ 763498 w 2037026"/>
              <a:gd name="connsiteY14" fmla="*/ 1105768 h 1782826"/>
              <a:gd name="connsiteX15" fmla="*/ 661284 w 2037026"/>
              <a:gd name="connsiteY15" fmla="*/ 997696 h 1782826"/>
              <a:gd name="connsiteX16" fmla="*/ 654983 w 2037026"/>
              <a:gd name="connsiteY16" fmla="*/ 995713 h 1782826"/>
              <a:gd name="connsiteX17" fmla="*/ 585852 w 2037026"/>
              <a:gd name="connsiteY17" fmla="*/ 984741 h 1782826"/>
              <a:gd name="connsiteX18" fmla="*/ 459637 w 2037026"/>
              <a:gd name="connsiteY18" fmla="*/ 1036827 h 1782826"/>
              <a:gd name="connsiteX19" fmla="*/ 454911 w 2037026"/>
              <a:gd name="connsiteY19" fmla="*/ 1043569 h 1782826"/>
              <a:gd name="connsiteX20" fmla="*/ 442215 w 2037026"/>
              <a:gd name="connsiteY20" fmla="*/ 1080518 h 1782826"/>
              <a:gd name="connsiteX21" fmla="*/ 483360 w 2037026"/>
              <a:gd name="connsiteY21" fmla="*/ 1168033 h 1782826"/>
              <a:gd name="connsiteX22" fmla="*/ 477430 w 2037026"/>
              <a:gd name="connsiteY22" fmla="*/ 1187862 h 1782826"/>
              <a:gd name="connsiteX23" fmla="*/ 469275 w 2037026"/>
              <a:gd name="connsiteY23" fmla="*/ 1199231 h 1782826"/>
              <a:gd name="connsiteX24" fmla="*/ 426832 w 2037026"/>
              <a:gd name="connsiteY24" fmla="*/ 1219326 h 1782826"/>
              <a:gd name="connsiteX25" fmla="*/ 390877 w 2037026"/>
              <a:gd name="connsiteY25" fmla="*/ 1212848 h 1782826"/>
              <a:gd name="connsiteX26" fmla="*/ 0 w 2037026"/>
              <a:gd name="connsiteY26" fmla="*/ 1077610 h 1782826"/>
              <a:gd name="connsiteX27" fmla="*/ 231394 w 2037026"/>
              <a:gd name="connsiteY27" fmla="*/ 821807 h 1782826"/>
              <a:gd name="connsiteX28" fmla="*/ 1062447 w 2037026"/>
              <a:gd name="connsiteY28" fmla="*/ 185143 h 1782826"/>
              <a:gd name="connsiteX29" fmla="*/ 1420149 w 2037026"/>
              <a:gd name="connsiteY29" fmla="*/ 0 h 1782826"/>
              <a:gd name="connsiteX0" fmla="*/ 1420149 w 2037026"/>
              <a:gd name="connsiteY0" fmla="*/ 0 h 1782826"/>
              <a:gd name="connsiteX1" fmla="*/ 1944157 w 2037026"/>
              <a:gd name="connsiteY1" fmla="*/ 195645 h 1782826"/>
              <a:gd name="connsiteX2" fmla="*/ 2037026 w 2037026"/>
              <a:gd name="connsiteY2" fmla="*/ 340901 h 1782826"/>
              <a:gd name="connsiteX3" fmla="*/ 1848600 w 2037026"/>
              <a:gd name="connsiteY3" fmla="*/ 1124326 h 1782826"/>
              <a:gd name="connsiteX4" fmla="*/ 1848600 w 2037026"/>
              <a:gd name="connsiteY4" fmla="*/ 1142236 h 1782826"/>
              <a:gd name="connsiteX5" fmla="*/ 1844402 w 2037026"/>
              <a:gd name="connsiteY5" fmla="*/ 1143625 h 1782826"/>
              <a:gd name="connsiteX6" fmla="*/ 1839970 w 2037026"/>
              <a:gd name="connsiteY6" fmla="*/ 1146173 h 1782826"/>
              <a:gd name="connsiteX7" fmla="*/ 1008874 w 2037026"/>
              <a:gd name="connsiteY7" fmla="*/ 1782826 h 1782826"/>
              <a:gd name="connsiteX8" fmla="*/ 1008874 w 2037026"/>
              <a:gd name="connsiteY8" fmla="*/ 1426705 h 1782826"/>
              <a:gd name="connsiteX9" fmla="*/ 629406 w 2037026"/>
              <a:gd name="connsiteY9" fmla="*/ 1295405 h 1782826"/>
              <a:gd name="connsiteX10" fmla="*/ 588539 w 2037026"/>
              <a:gd name="connsiteY10" fmla="*/ 1254887 h 1782826"/>
              <a:gd name="connsiteX11" fmla="*/ 596602 w 2037026"/>
              <a:gd name="connsiteY11" fmla="*/ 1228976 h 1782826"/>
              <a:gd name="connsiteX12" fmla="*/ 750432 w 2037026"/>
              <a:gd name="connsiteY12" fmla="*/ 1150781 h 1782826"/>
              <a:gd name="connsiteX13" fmla="*/ 763498 w 2037026"/>
              <a:gd name="connsiteY13" fmla="*/ 1105768 h 1782826"/>
              <a:gd name="connsiteX14" fmla="*/ 661284 w 2037026"/>
              <a:gd name="connsiteY14" fmla="*/ 997696 h 1782826"/>
              <a:gd name="connsiteX15" fmla="*/ 654983 w 2037026"/>
              <a:gd name="connsiteY15" fmla="*/ 995713 h 1782826"/>
              <a:gd name="connsiteX16" fmla="*/ 585852 w 2037026"/>
              <a:gd name="connsiteY16" fmla="*/ 984741 h 1782826"/>
              <a:gd name="connsiteX17" fmla="*/ 459637 w 2037026"/>
              <a:gd name="connsiteY17" fmla="*/ 1036827 h 1782826"/>
              <a:gd name="connsiteX18" fmla="*/ 454911 w 2037026"/>
              <a:gd name="connsiteY18" fmla="*/ 1043569 h 1782826"/>
              <a:gd name="connsiteX19" fmla="*/ 442215 w 2037026"/>
              <a:gd name="connsiteY19" fmla="*/ 1080518 h 1782826"/>
              <a:gd name="connsiteX20" fmla="*/ 483360 w 2037026"/>
              <a:gd name="connsiteY20" fmla="*/ 1168033 h 1782826"/>
              <a:gd name="connsiteX21" fmla="*/ 477430 w 2037026"/>
              <a:gd name="connsiteY21" fmla="*/ 1187862 h 1782826"/>
              <a:gd name="connsiteX22" fmla="*/ 469275 w 2037026"/>
              <a:gd name="connsiteY22" fmla="*/ 1199231 h 1782826"/>
              <a:gd name="connsiteX23" fmla="*/ 426832 w 2037026"/>
              <a:gd name="connsiteY23" fmla="*/ 1219326 h 1782826"/>
              <a:gd name="connsiteX24" fmla="*/ 390877 w 2037026"/>
              <a:gd name="connsiteY24" fmla="*/ 1212848 h 1782826"/>
              <a:gd name="connsiteX25" fmla="*/ 0 w 2037026"/>
              <a:gd name="connsiteY25" fmla="*/ 1077610 h 1782826"/>
              <a:gd name="connsiteX26" fmla="*/ 231394 w 2037026"/>
              <a:gd name="connsiteY26" fmla="*/ 821807 h 1782826"/>
              <a:gd name="connsiteX27" fmla="*/ 1062447 w 2037026"/>
              <a:gd name="connsiteY27" fmla="*/ 185143 h 1782826"/>
              <a:gd name="connsiteX28" fmla="*/ 1420149 w 2037026"/>
              <a:gd name="connsiteY28" fmla="*/ 0 h 1782826"/>
              <a:gd name="connsiteX0" fmla="*/ 1420149 w 2037026"/>
              <a:gd name="connsiteY0" fmla="*/ 0 h 1782826"/>
              <a:gd name="connsiteX1" fmla="*/ 1944157 w 2037026"/>
              <a:gd name="connsiteY1" fmla="*/ 195645 h 1782826"/>
              <a:gd name="connsiteX2" fmla="*/ 2037026 w 2037026"/>
              <a:gd name="connsiteY2" fmla="*/ 340901 h 1782826"/>
              <a:gd name="connsiteX3" fmla="*/ 1848600 w 2037026"/>
              <a:gd name="connsiteY3" fmla="*/ 1142236 h 1782826"/>
              <a:gd name="connsiteX4" fmla="*/ 1844402 w 2037026"/>
              <a:gd name="connsiteY4" fmla="*/ 1143625 h 1782826"/>
              <a:gd name="connsiteX5" fmla="*/ 1839970 w 2037026"/>
              <a:gd name="connsiteY5" fmla="*/ 1146173 h 1782826"/>
              <a:gd name="connsiteX6" fmla="*/ 1008874 w 2037026"/>
              <a:gd name="connsiteY6" fmla="*/ 1782826 h 1782826"/>
              <a:gd name="connsiteX7" fmla="*/ 1008874 w 2037026"/>
              <a:gd name="connsiteY7" fmla="*/ 1426705 h 1782826"/>
              <a:gd name="connsiteX8" fmla="*/ 629406 w 2037026"/>
              <a:gd name="connsiteY8" fmla="*/ 1295405 h 1782826"/>
              <a:gd name="connsiteX9" fmla="*/ 588539 w 2037026"/>
              <a:gd name="connsiteY9" fmla="*/ 1254887 h 1782826"/>
              <a:gd name="connsiteX10" fmla="*/ 596602 w 2037026"/>
              <a:gd name="connsiteY10" fmla="*/ 1228976 h 1782826"/>
              <a:gd name="connsiteX11" fmla="*/ 750432 w 2037026"/>
              <a:gd name="connsiteY11" fmla="*/ 1150781 h 1782826"/>
              <a:gd name="connsiteX12" fmla="*/ 763498 w 2037026"/>
              <a:gd name="connsiteY12" fmla="*/ 1105768 h 1782826"/>
              <a:gd name="connsiteX13" fmla="*/ 661284 w 2037026"/>
              <a:gd name="connsiteY13" fmla="*/ 997696 h 1782826"/>
              <a:gd name="connsiteX14" fmla="*/ 654983 w 2037026"/>
              <a:gd name="connsiteY14" fmla="*/ 995713 h 1782826"/>
              <a:gd name="connsiteX15" fmla="*/ 585852 w 2037026"/>
              <a:gd name="connsiteY15" fmla="*/ 984741 h 1782826"/>
              <a:gd name="connsiteX16" fmla="*/ 459637 w 2037026"/>
              <a:gd name="connsiteY16" fmla="*/ 1036827 h 1782826"/>
              <a:gd name="connsiteX17" fmla="*/ 454911 w 2037026"/>
              <a:gd name="connsiteY17" fmla="*/ 1043569 h 1782826"/>
              <a:gd name="connsiteX18" fmla="*/ 442215 w 2037026"/>
              <a:gd name="connsiteY18" fmla="*/ 1080518 h 1782826"/>
              <a:gd name="connsiteX19" fmla="*/ 483360 w 2037026"/>
              <a:gd name="connsiteY19" fmla="*/ 1168033 h 1782826"/>
              <a:gd name="connsiteX20" fmla="*/ 477430 w 2037026"/>
              <a:gd name="connsiteY20" fmla="*/ 1187862 h 1782826"/>
              <a:gd name="connsiteX21" fmla="*/ 469275 w 2037026"/>
              <a:gd name="connsiteY21" fmla="*/ 1199231 h 1782826"/>
              <a:gd name="connsiteX22" fmla="*/ 426832 w 2037026"/>
              <a:gd name="connsiteY22" fmla="*/ 1219326 h 1782826"/>
              <a:gd name="connsiteX23" fmla="*/ 390877 w 2037026"/>
              <a:gd name="connsiteY23" fmla="*/ 1212848 h 1782826"/>
              <a:gd name="connsiteX24" fmla="*/ 0 w 2037026"/>
              <a:gd name="connsiteY24" fmla="*/ 1077610 h 1782826"/>
              <a:gd name="connsiteX25" fmla="*/ 231394 w 2037026"/>
              <a:gd name="connsiteY25" fmla="*/ 821807 h 1782826"/>
              <a:gd name="connsiteX26" fmla="*/ 1062447 w 2037026"/>
              <a:gd name="connsiteY26" fmla="*/ 185143 h 1782826"/>
              <a:gd name="connsiteX27" fmla="*/ 1420149 w 2037026"/>
              <a:gd name="connsiteY27" fmla="*/ 0 h 178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37026" h="1782826">
                <a:moveTo>
                  <a:pt x="1420149" y="0"/>
                </a:moveTo>
                <a:lnTo>
                  <a:pt x="1944157" y="195645"/>
                </a:lnTo>
                <a:lnTo>
                  <a:pt x="2037026" y="340901"/>
                </a:lnTo>
                <a:lnTo>
                  <a:pt x="1848600" y="1142236"/>
                </a:lnTo>
                <a:cubicBezTo>
                  <a:pt x="1847084" y="1142606"/>
                  <a:pt x="1845685" y="1142977"/>
                  <a:pt x="1844402" y="1143625"/>
                </a:cubicBezTo>
                <a:cubicBezTo>
                  <a:pt x="1842769" y="1144413"/>
                  <a:pt x="1841214" y="1145154"/>
                  <a:pt x="1839970" y="1146173"/>
                </a:cubicBezTo>
                <a:lnTo>
                  <a:pt x="1008874" y="1782826"/>
                </a:lnTo>
                <a:lnTo>
                  <a:pt x="1008874" y="1426705"/>
                </a:lnTo>
                <a:lnTo>
                  <a:pt x="629406" y="1295405"/>
                </a:lnTo>
                <a:cubicBezTo>
                  <a:pt x="627368" y="1294877"/>
                  <a:pt x="588910" y="1285358"/>
                  <a:pt x="588539" y="1254887"/>
                </a:cubicBezTo>
                <a:cubicBezTo>
                  <a:pt x="588354" y="1247550"/>
                  <a:pt x="590763" y="1238891"/>
                  <a:pt x="596602" y="1228976"/>
                </a:cubicBezTo>
                <a:cubicBezTo>
                  <a:pt x="626626" y="1178212"/>
                  <a:pt x="710028" y="1219326"/>
                  <a:pt x="750432" y="1150781"/>
                </a:cubicBezTo>
                <a:cubicBezTo>
                  <a:pt x="759606" y="1135248"/>
                  <a:pt x="763683" y="1120111"/>
                  <a:pt x="763498" y="1105768"/>
                </a:cubicBezTo>
                <a:cubicBezTo>
                  <a:pt x="763127" y="1056788"/>
                  <a:pt x="715032" y="1016270"/>
                  <a:pt x="661284" y="997696"/>
                </a:cubicBezTo>
                <a:cubicBezTo>
                  <a:pt x="659153" y="996969"/>
                  <a:pt x="657114" y="996308"/>
                  <a:pt x="654983" y="995713"/>
                </a:cubicBezTo>
                <a:cubicBezTo>
                  <a:pt x="631352" y="988574"/>
                  <a:pt x="608556" y="985005"/>
                  <a:pt x="585852" y="984741"/>
                </a:cubicBezTo>
                <a:cubicBezTo>
                  <a:pt x="533031" y="985534"/>
                  <a:pt x="487067" y="1000604"/>
                  <a:pt x="459637" y="1036827"/>
                </a:cubicBezTo>
                <a:cubicBezTo>
                  <a:pt x="457228" y="1039999"/>
                  <a:pt x="456023" y="1041784"/>
                  <a:pt x="454911" y="1043569"/>
                </a:cubicBezTo>
                <a:cubicBezTo>
                  <a:pt x="445181" y="1060093"/>
                  <a:pt x="442215" y="1070735"/>
                  <a:pt x="442215" y="1080518"/>
                </a:cubicBezTo>
                <a:cubicBezTo>
                  <a:pt x="442215" y="1117071"/>
                  <a:pt x="483268" y="1138156"/>
                  <a:pt x="483360" y="1168033"/>
                </a:cubicBezTo>
                <a:cubicBezTo>
                  <a:pt x="483360" y="1174246"/>
                  <a:pt x="481692" y="1180724"/>
                  <a:pt x="477430" y="1187862"/>
                </a:cubicBezTo>
                <a:cubicBezTo>
                  <a:pt x="474835" y="1192159"/>
                  <a:pt x="472055" y="1195993"/>
                  <a:pt x="469275" y="1199231"/>
                </a:cubicBezTo>
                <a:cubicBezTo>
                  <a:pt x="456394" y="1213839"/>
                  <a:pt x="440733" y="1218665"/>
                  <a:pt x="426832" y="1219326"/>
                </a:cubicBezTo>
                <a:cubicBezTo>
                  <a:pt x="402739" y="1218202"/>
                  <a:pt x="391526" y="1213112"/>
                  <a:pt x="390877" y="1212848"/>
                </a:cubicBezTo>
                <a:lnTo>
                  <a:pt x="0" y="1077610"/>
                </a:lnTo>
                <a:cubicBezTo>
                  <a:pt x="55509" y="983617"/>
                  <a:pt x="133350" y="897028"/>
                  <a:pt x="231394" y="821807"/>
                </a:cubicBezTo>
                <a:lnTo>
                  <a:pt x="1062447" y="185143"/>
                </a:lnTo>
                <a:cubicBezTo>
                  <a:pt x="1166885" y="105428"/>
                  <a:pt x="1288188" y="42898"/>
                  <a:pt x="1420149" y="0"/>
                </a:cubicBez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" name="Freeform: Shape 36">
            <a:extLst>
              <a:ext uri="{FF2B5EF4-FFF2-40B4-BE49-F238E27FC236}">
                <a16:creationId xmlns:a16="http://schemas.microsoft.com/office/drawing/2014/main" id="{8401AE71-B82D-4243-A653-1E9AE2EB4890}"/>
              </a:ext>
            </a:extLst>
          </p:cNvPr>
          <p:cNvSpPr/>
          <p:nvPr/>
        </p:nvSpPr>
        <p:spPr>
          <a:xfrm>
            <a:off x="5428694" y="1826775"/>
            <a:ext cx="2168934" cy="1209040"/>
          </a:xfrm>
          <a:custGeom>
            <a:avLst/>
            <a:gdLst>
              <a:gd name="connsiteX0" fmla="*/ 442067 w 2168934"/>
              <a:gd name="connsiteY0" fmla="*/ 0 h 1209040"/>
              <a:gd name="connsiteX1" fmla="*/ 1617328 w 2168934"/>
              <a:gd name="connsiteY1" fmla="*/ 0 h 1209040"/>
              <a:gd name="connsiteX2" fmla="*/ 2062979 w 2168934"/>
              <a:gd name="connsiteY2" fmla="*/ 69579 h 1209040"/>
              <a:gd name="connsiteX3" fmla="*/ 2038681 w 2168934"/>
              <a:gd name="connsiteY3" fmla="*/ 110804 h 1209040"/>
              <a:gd name="connsiteX4" fmla="*/ 2168934 w 2168934"/>
              <a:gd name="connsiteY4" fmla="*/ 533558 h 1209040"/>
              <a:gd name="connsiteX5" fmla="*/ 2159409 w 2168934"/>
              <a:gd name="connsiteY5" fmla="*/ 690721 h 1209040"/>
              <a:gd name="connsiteX6" fmla="*/ 1945096 w 2168934"/>
              <a:gd name="connsiteY6" fmla="*/ 766921 h 1209040"/>
              <a:gd name="connsiteX7" fmla="*/ 1610475 w 2168934"/>
              <a:gd name="connsiteY7" fmla="*/ 1166236 h 1209040"/>
              <a:gd name="connsiteX8" fmla="*/ 1610475 w 2168934"/>
              <a:gd name="connsiteY8" fmla="*/ 1208155 h 1209040"/>
              <a:gd name="connsiteX9" fmla="*/ 437679 w 2168934"/>
              <a:gd name="connsiteY9" fmla="*/ 1208155 h 1209040"/>
              <a:gd name="connsiteX10" fmla="*/ 431127 w 2168934"/>
              <a:gd name="connsiteY10" fmla="*/ 1209040 h 1209040"/>
              <a:gd name="connsiteX11" fmla="*/ 431127 w 2168934"/>
              <a:gd name="connsiteY11" fmla="*/ 848991 h 1209040"/>
              <a:gd name="connsiteX12" fmla="*/ 431236 w 2168934"/>
              <a:gd name="connsiteY12" fmla="*/ 848991 h 1209040"/>
              <a:gd name="connsiteX13" fmla="*/ 434200 w 2168934"/>
              <a:gd name="connsiteY13" fmla="*/ 848519 h 1209040"/>
              <a:gd name="connsiteX14" fmla="*/ 279677 w 2168934"/>
              <a:gd name="connsiteY14" fmla="*/ 570857 h 1209040"/>
              <a:gd name="connsiteX15" fmla="*/ 271812 w 2168934"/>
              <a:gd name="connsiteY15" fmla="*/ 546863 h 1209040"/>
              <a:gd name="connsiteX16" fmla="*/ 314226 w 2168934"/>
              <a:gd name="connsiteY16" fmla="*/ 505060 h 1209040"/>
              <a:gd name="connsiteX17" fmla="*/ 332944 w 2168934"/>
              <a:gd name="connsiteY17" fmla="*/ 501278 h 1209040"/>
              <a:gd name="connsiteX18" fmla="*/ 347979 w 2168934"/>
              <a:gd name="connsiteY18" fmla="*/ 501633 h 1209040"/>
              <a:gd name="connsiteX19" fmla="*/ 363610 w 2168934"/>
              <a:gd name="connsiteY19" fmla="*/ 505218 h 1209040"/>
              <a:gd name="connsiteX20" fmla="*/ 384120 w 2168934"/>
              <a:gd name="connsiteY20" fmla="*/ 513452 h 1209040"/>
              <a:gd name="connsiteX21" fmla="*/ 393480 w 2168934"/>
              <a:gd name="connsiteY21" fmla="*/ 517786 h 1209040"/>
              <a:gd name="connsiteX22" fmla="*/ 402938 w 2168934"/>
              <a:gd name="connsiteY22" fmla="*/ 522081 h 1209040"/>
              <a:gd name="connsiteX23" fmla="*/ 452920 w 2168934"/>
              <a:gd name="connsiteY23" fmla="*/ 534413 h 1209040"/>
              <a:gd name="connsiteX24" fmla="*/ 485179 w 2168934"/>
              <a:gd name="connsiteY24" fmla="*/ 530591 h 1209040"/>
              <a:gd name="connsiteX25" fmla="*/ 496429 w 2168934"/>
              <a:gd name="connsiteY25" fmla="*/ 527321 h 1209040"/>
              <a:gd name="connsiteX26" fmla="*/ 581358 w 2168934"/>
              <a:gd name="connsiteY26" fmla="*/ 425946 h 1209040"/>
              <a:gd name="connsiteX27" fmla="*/ 566025 w 2168934"/>
              <a:gd name="connsiteY27" fmla="*/ 368305 h 1209040"/>
              <a:gd name="connsiteX28" fmla="*/ 560051 w 2168934"/>
              <a:gd name="connsiteY28" fmla="*/ 358534 h 1209040"/>
              <a:gd name="connsiteX29" fmla="*/ 428327 w 2168934"/>
              <a:gd name="connsiteY29" fmla="*/ 287655 h 1209040"/>
              <a:gd name="connsiteX30" fmla="*/ 376653 w 2168934"/>
              <a:gd name="connsiteY30" fmla="*/ 294116 h 1209040"/>
              <a:gd name="connsiteX31" fmla="*/ 368190 w 2168934"/>
              <a:gd name="connsiteY31" fmla="*/ 296677 h 1209040"/>
              <a:gd name="connsiteX32" fmla="*/ 262851 w 2168934"/>
              <a:gd name="connsiteY32" fmla="*/ 412748 h 1209040"/>
              <a:gd name="connsiteX33" fmla="*/ 237960 w 2168934"/>
              <a:gd name="connsiteY33" fmla="*/ 418067 h 1209040"/>
              <a:gd name="connsiteX34" fmla="*/ 230492 w 2168934"/>
              <a:gd name="connsiteY34" fmla="*/ 418461 h 1209040"/>
              <a:gd name="connsiteX35" fmla="*/ 176927 w 2168934"/>
              <a:gd name="connsiteY35" fmla="*/ 386350 h 1209040"/>
              <a:gd name="connsiteX36" fmla="*/ 0 w 2168934"/>
              <a:gd name="connsiteY36" fmla="*/ 68437 h 1209040"/>
              <a:gd name="connsiteX37" fmla="*/ 442067 w 2168934"/>
              <a:gd name="connsiteY37" fmla="*/ 0 h 1209040"/>
              <a:gd name="connsiteX0" fmla="*/ 442067 w 2168934"/>
              <a:gd name="connsiteY0" fmla="*/ 0 h 1209040"/>
              <a:gd name="connsiteX1" fmla="*/ 1617328 w 2168934"/>
              <a:gd name="connsiteY1" fmla="*/ 0 h 1209040"/>
              <a:gd name="connsiteX2" fmla="*/ 2062979 w 2168934"/>
              <a:gd name="connsiteY2" fmla="*/ 69579 h 1209040"/>
              <a:gd name="connsiteX3" fmla="*/ 2038681 w 2168934"/>
              <a:gd name="connsiteY3" fmla="*/ 110804 h 1209040"/>
              <a:gd name="connsiteX4" fmla="*/ 2168934 w 2168934"/>
              <a:gd name="connsiteY4" fmla="*/ 533558 h 1209040"/>
              <a:gd name="connsiteX5" fmla="*/ 2159409 w 2168934"/>
              <a:gd name="connsiteY5" fmla="*/ 690721 h 1209040"/>
              <a:gd name="connsiteX6" fmla="*/ 1945096 w 2168934"/>
              <a:gd name="connsiteY6" fmla="*/ 766921 h 1209040"/>
              <a:gd name="connsiteX7" fmla="*/ 1610475 w 2168934"/>
              <a:gd name="connsiteY7" fmla="*/ 1208155 h 1209040"/>
              <a:gd name="connsiteX8" fmla="*/ 437679 w 2168934"/>
              <a:gd name="connsiteY8" fmla="*/ 1208155 h 1209040"/>
              <a:gd name="connsiteX9" fmla="*/ 431127 w 2168934"/>
              <a:gd name="connsiteY9" fmla="*/ 1209040 h 1209040"/>
              <a:gd name="connsiteX10" fmla="*/ 431127 w 2168934"/>
              <a:gd name="connsiteY10" fmla="*/ 848991 h 1209040"/>
              <a:gd name="connsiteX11" fmla="*/ 431236 w 2168934"/>
              <a:gd name="connsiteY11" fmla="*/ 848991 h 1209040"/>
              <a:gd name="connsiteX12" fmla="*/ 434200 w 2168934"/>
              <a:gd name="connsiteY12" fmla="*/ 848519 h 1209040"/>
              <a:gd name="connsiteX13" fmla="*/ 279677 w 2168934"/>
              <a:gd name="connsiteY13" fmla="*/ 570857 h 1209040"/>
              <a:gd name="connsiteX14" fmla="*/ 271812 w 2168934"/>
              <a:gd name="connsiteY14" fmla="*/ 546863 h 1209040"/>
              <a:gd name="connsiteX15" fmla="*/ 314226 w 2168934"/>
              <a:gd name="connsiteY15" fmla="*/ 505060 h 1209040"/>
              <a:gd name="connsiteX16" fmla="*/ 332944 w 2168934"/>
              <a:gd name="connsiteY16" fmla="*/ 501278 h 1209040"/>
              <a:gd name="connsiteX17" fmla="*/ 347979 w 2168934"/>
              <a:gd name="connsiteY17" fmla="*/ 501633 h 1209040"/>
              <a:gd name="connsiteX18" fmla="*/ 363610 w 2168934"/>
              <a:gd name="connsiteY18" fmla="*/ 505218 h 1209040"/>
              <a:gd name="connsiteX19" fmla="*/ 384120 w 2168934"/>
              <a:gd name="connsiteY19" fmla="*/ 513452 h 1209040"/>
              <a:gd name="connsiteX20" fmla="*/ 393480 w 2168934"/>
              <a:gd name="connsiteY20" fmla="*/ 517786 h 1209040"/>
              <a:gd name="connsiteX21" fmla="*/ 402938 w 2168934"/>
              <a:gd name="connsiteY21" fmla="*/ 522081 h 1209040"/>
              <a:gd name="connsiteX22" fmla="*/ 452920 w 2168934"/>
              <a:gd name="connsiteY22" fmla="*/ 534413 h 1209040"/>
              <a:gd name="connsiteX23" fmla="*/ 485179 w 2168934"/>
              <a:gd name="connsiteY23" fmla="*/ 530591 h 1209040"/>
              <a:gd name="connsiteX24" fmla="*/ 496429 w 2168934"/>
              <a:gd name="connsiteY24" fmla="*/ 527321 h 1209040"/>
              <a:gd name="connsiteX25" fmla="*/ 581358 w 2168934"/>
              <a:gd name="connsiteY25" fmla="*/ 425946 h 1209040"/>
              <a:gd name="connsiteX26" fmla="*/ 566025 w 2168934"/>
              <a:gd name="connsiteY26" fmla="*/ 368305 h 1209040"/>
              <a:gd name="connsiteX27" fmla="*/ 560051 w 2168934"/>
              <a:gd name="connsiteY27" fmla="*/ 358534 h 1209040"/>
              <a:gd name="connsiteX28" fmla="*/ 428327 w 2168934"/>
              <a:gd name="connsiteY28" fmla="*/ 287655 h 1209040"/>
              <a:gd name="connsiteX29" fmla="*/ 376653 w 2168934"/>
              <a:gd name="connsiteY29" fmla="*/ 294116 h 1209040"/>
              <a:gd name="connsiteX30" fmla="*/ 368190 w 2168934"/>
              <a:gd name="connsiteY30" fmla="*/ 296677 h 1209040"/>
              <a:gd name="connsiteX31" fmla="*/ 262851 w 2168934"/>
              <a:gd name="connsiteY31" fmla="*/ 412748 h 1209040"/>
              <a:gd name="connsiteX32" fmla="*/ 237960 w 2168934"/>
              <a:gd name="connsiteY32" fmla="*/ 418067 h 1209040"/>
              <a:gd name="connsiteX33" fmla="*/ 230492 w 2168934"/>
              <a:gd name="connsiteY33" fmla="*/ 418461 h 1209040"/>
              <a:gd name="connsiteX34" fmla="*/ 176927 w 2168934"/>
              <a:gd name="connsiteY34" fmla="*/ 386350 h 1209040"/>
              <a:gd name="connsiteX35" fmla="*/ 0 w 2168934"/>
              <a:gd name="connsiteY35" fmla="*/ 68437 h 1209040"/>
              <a:gd name="connsiteX36" fmla="*/ 442067 w 2168934"/>
              <a:gd name="connsiteY36" fmla="*/ 0 h 1209040"/>
              <a:gd name="connsiteX0" fmla="*/ 442067 w 2168934"/>
              <a:gd name="connsiteY0" fmla="*/ 0 h 1209040"/>
              <a:gd name="connsiteX1" fmla="*/ 1617328 w 2168934"/>
              <a:gd name="connsiteY1" fmla="*/ 0 h 1209040"/>
              <a:gd name="connsiteX2" fmla="*/ 2062979 w 2168934"/>
              <a:gd name="connsiteY2" fmla="*/ 69579 h 1209040"/>
              <a:gd name="connsiteX3" fmla="*/ 2168934 w 2168934"/>
              <a:gd name="connsiteY3" fmla="*/ 533558 h 1209040"/>
              <a:gd name="connsiteX4" fmla="*/ 2159409 w 2168934"/>
              <a:gd name="connsiteY4" fmla="*/ 690721 h 1209040"/>
              <a:gd name="connsiteX5" fmla="*/ 1945096 w 2168934"/>
              <a:gd name="connsiteY5" fmla="*/ 766921 h 1209040"/>
              <a:gd name="connsiteX6" fmla="*/ 1610475 w 2168934"/>
              <a:gd name="connsiteY6" fmla="*/ 1208155 h 1209040"/>
              <a:gd name="connsiteX7" fmla="*/ 437679 w 2168934"/>
              <a:gd name="connsiteY7" fmla="*/ 1208155 h 1209040"/>
              <a:gd name="connsiteX8" fmla="*/ 431127 w 2168934"/>
              <a:gd name="connsiteY8" fmla="*/ 1209040 h 1209040"/>
              <a:gd name="connsiteX9" fmla="*/ 431127 w 2168934"/>
              <a:gd name="connsiteY9" fmla="*/ 848991 h 1209040"/>
              <a:gd name="connsiteX10" fmla="*/ 431236 w 2168934"/>
              <a:gd name="connsiteY10" fmla="*/ 848991 h 1209040"/>
              <a:gd name="connsiteX11" fmla="*/ 434200 w 2168934"/>
              <a:gd name="connsiteY11" fmla="*/ 848519 h 1209040"/>
              <a:gd name="connsiteX12" fmla="*/ 279677 w 2168934"/>
              <a:gd name="connsiteY12" fmla="*/ 570857 h 1209040"/>
              <a:gd name="connsiteX13" fmla="*/ 271812 w 2168934"/>
              <a:gd name="connsiteY13" fmla="*/ 546863 h 1209040"/>
              <a:gd name="connsiteX14" fmla="*/ 314226 w 2168934"/>
              <a:gd name="connsiteY14" fmla="*/ 505060 h 1209040"/>
              <a:gd name="connsiteX15" fmla="*/ 332944 w 2168934"/>
              <a:gd name="connsiteY15" fmla="*/ 501278 h 1209040"/>
              <a:gd name="connsiteX16" fmla="*/ 347979 w 2168934"/>
              <a:gd name="connsiteY16" fmla="*/ 501633 h 1209040"/>
              <a:gd name="connsiteX17" fmla="*/ 363610 w 2168934"/>
              <a:gd name="connsiteY17" fmla="*/ 505218 h 1209040"/>
              <a:gd name="connsiteX18" fmla="*/ 384120 w 2168934"/>
              <a:gd name="connsiteY18" fmla="*/ 513452 h 1209040"/>
              <a:gd name="connsiteX19" fmla="*/ 393480 w 2168934"/>
              <a:gd name="connsiteY19" fmla="*/ 517786 h 1209040"/>
              <a:gd name="connsiteX20" fmla="*/ 402938 w 2168934"/>
              <a:gd name="connsiteY20" fmla="*/ 522081 h 1209040"/>
              <a:gd name="connsiteX21" fmla="*/ 452920 w 2168934"/>
              <a:gd name="connsiteY21" fmla="*/ 534413 h 1209040"/>
              <a:gd name="connsiteX22" fmla="*/ 485179 w 2168934"/>
              <a:gd name="connsiteY22" fmla="*/ 530591 h 1209040"/>
              <a:gd name="connsiteX23" fmla="*/ 496429 w 2168934"/>
              <a:gd name="connsiteY23" fmla="*/ 527321 h 1209040"/>
              <a:gd name="connsiteX24" fmla="*/ 581358 w 2168934"/>
              <a:gd name="connsiteY24" fmla="*/ 425946 h 1209040"/>
              <a:gd name="connsiteX25" fmla="*/ 566025 w 2168934"/>
              <a:gd name="connsiteY25" fmla="*/ 368305 h 1209040"/>
              <a:gd name="connsiteX26" fmla="*/ 560051 w 2168934"/>
              <a:gd name="connsiteY26" fmla="*/ 358534 h 1209040"/>
              <a:gd name="connsiteX27" fmla="*/ 428327 w 2168934"/>
              <a:gd name="connsiteY27" fmla="*/ 287655 h 1209040"/>
              <a:gd name="connsiteX28" fmla="*/ 376653 w 2168934"/>
              <a:gd name="connsiteY28" fmla="*/ 294116 h 1209040"/>
              <a:gd name="connsiteX29" fmla="*/ 368190 w 2168934"/>
              <a:gd name="connsiteY29" fmla="*/ 296677 h 1209040"/>
              <a:gd name="connsiteX30" fmla="*/ 262851 w 2168934"/>
              <a:gd name="connsiteY30" fmla="*/ 412748 h 1209040"/>
              <a:gd name="connsiteX31" fmla="*/ 237960 w 2168934"/>
              <a:gd name="connsiteY31" fmla="*/ 418067 h 1209040"/>
              <a:gd name="connsiteX32" fmla="*/ 230492 w 2168934"/>
              <a:gd name="connsiteY32" fmla="*/ 418461 h 1209040"/>
              <a:gd name="connsiteX33" fmla="*/ 176927 w 2168934"/>
              <a:gd name="connsiteY33" fmla="*/ 386350 h 1209040"/>
              <a:gd name="connsiteX34" fmla="*/ 0 w 2168934"/>
              <a:gd name="connsiteY34" fmla="*/ 68437 h 1209040"/>
              <a:gd name="connsiteX35" fmla="*/ 442067 w 2168934"/>
              <a:gd name="connsiteY35" fmla="*/ 0 h 120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68934" h="1209040">
                <a:moveTo>
                  <a:pt x="442067" y="0"/>
                </a:moveTo>
                <a:lnTo>
                  <a:pt x="1617328" y="0"/>
                </a:lnTo>
                <a:cubicBezTo>
                  <a:pt x="1773047" y="0"/>
                  <a:pt x="1923887" y="23994"/>
                  <a:pt x="2062979" y="69579"/>
                </a:cubicBezTo>
                <a:lnTo>
                  <a:pt x="2168934" y="533558"/>
                </a:lnTo>
                <a:lnTo>
                  <a:pt x="2159409" y="690721"/>
                </a:lnTo>
                <a:lnTo>
                  <a:pt x="1945096" y="766921"/>
                </a:lnTo>
                <a:lnTo>
                  <a:pt x="1610475" y="1208155"/>
                </a:lnTo>
                <a:lnTo>
                  <a:pt x="437679" y="1208155"/>
                </a:lnTo>
                <a:cubicBezTo>
                  <a:pt x="435386" y="1208155"/>
                  <a:pt x="433202" y="1208539"/>
                  <a:pt x="431127" y="1209040"/>
                </a:cubicBezTo>
                <a:lnTo>
                  <a:pt x="431127" y="848991"/>
                </a:lnTo>
                <a:lnTo>
                  <a:pt x="431236" y="848991"/>
                </a:lnTo>
                <a:lnTo>
                  <a:pt x="434200" y="848519"/>
                </a:lnTo>
                <a:lnTo>
                  <a:pt x="279677" y="570857"/>
                </a:lnTo>
                <a:cubicBezTo>
                  <a:pt x="279279" y="570345"/>
                  <a:pt x="271812" y="560180"/>
                  <a:pt x="271812" y="546863"/>
                </a:cubicBezTo>
                <a:cubicBezTo>
                  <a:pt x="271812" y="533034"/>
                  <a:pt x="280175" y="516250"/>
                  <a:pt x="314226" y="505060"/>
                </a:cubicBezTo>
                <a:cubicBezTo>
                  <a:pt x="321793" y="502657"/>
                  <a:pt x="327568" y="501633"/>
                  <a:pt x="332944" y="501278"/>
                </a:cubicBezTo>
                <a:cubicBezTo>
                  <a:pt x="342005" y="501002"/>
                  <a:pt x="345091" y="501278"/>
                  <a:pt x="347979" y="501633"/>
                </a:cubicBezTo>
                <a:cubicBezTo>
                  <a:pt x="353355" y="502302"/>
                  <a:pt x="358532" y="503563"/>
                  <a:pt x="363610" y="505218"/>
                </a:cubicBezTo>
                <a:cubicBezTo>
                  <a:pt x="372770" y="508370"/>
                  <a:pt x="378445" y="510813"/>
                  <a:pt x="384120" y="513452"/>
                </a:cubicBezTo>
                <a:lnTo>
                  <a:pt x="393480" y="517786"/>
                </a:lnTo>
                <a:cubicBezTo>
                  <a:pt x="396566" y="519165"/>
                  <a:pt x="399653" y="520702"/>
                  <a:pt x="402938" y="522081"/>
                </a:cubicBezTo>
                <a:cubicBezTo>
                  <a:pt x="417574" y="528582"/>
                  <a:pt x="433405" y="534019"/>
                  <a:pt x="452920" y="534413"/>
                </a:cubicBezTo>
                <a:cubicBezTo>
                  <a:pt x="467655" y="534019"/>
                  <a:pt x="476118" y="532876"/>
                  <a:pt x="485179" y="530591"/>
                </a:cubicBezTo>
                <a:cubicBezTo>
                  <a:pt x="488862" y="529724"/>
                  <a:pt x="492546" y="528582"/>
                  <a:pt x="496429" y="527321"/>
                </a:cubicBezTo>
                <a:cubicBezTo>
                  <a:pt x="557164" y="507503"/>
                  <a:pt x="581258" y="466725"/>
                  <a:pt x="581358" y="425946"/>
                </a:cubicBezTo>
                <a:cubicBezTo>
                  <a:pt x="581557" y="406010"/>
                  <a:pt x="575981" y="385956"/>
                  <a:pt x="566025" y="368305"/>
                </a:cubicBezTo>
                <a:cubicBezTo>
                  <a:pt x="563337" y="363735"/>
                  <a:pt x="561744" y="361056"/>
                  <a:pt x="560051" y="358534"/>
                </a:cubicBezTo>
                <a:cubicBezTo>
                  <a:pt x="534762" y="321184"/>
                  <a:pt x="486772" y="289310"/>
                  <a:pt x="428327" y="287655"/>
                </a:cubicBezTo>
                <a:cubicBezTo>
                  <a:pt x="405129" y="288049"/>
                  <a:pt x="390990" y="290058"/>
                  <a:pt x="376653" y="294116"/>
                </a:cubicBezTo>
                <a:cubicBezTo>
                  <a:pt x="373865" y="294904"/>
                  <a:pt x="371078" y="295771"/>
                  <a:pt x="368190" y="296677"/>
                </a:cubicBezTo>
                <a:cubicBezTo>
                  <a:pt x="277885" y="326148"/>
                  <a:pt x="329659" y="391039"/>
                  <a:pt x="262851" y="412748"/>
                </a:cubicBezTo>
                <a:cubicBezTo>
                  <a:pt x="253790" y="415781"/>
                  <a:pt x="245527" y="417436"/>
                  <a:pt x="237960" y="418067"/>
                </a:cubicBezTo>
                <a:cubicBezTo>
                  <a:pt x="235471" y="418342"/>
                  <a:pt x="232882" y="418461"/>
                  <a:pt x="230492" y="418461"/>
                </a:cubicBezTo>
                <a:cubicBezTo>
                  <a:pt x="189273" y="417436"/>
                  <a:pt x="177524" y="387847"/>
                  <a:pt x="176927" y="386350"/>
                </a:cubicBezTo>
                <a:lnTo>
                  <a:pt x="0" y="68437"/>
                </a:lnTo>
                <a:cubicBezTo>
                  <a:pt x="137897" y="23640"/>
                  <a:pt x="287543" y="0"/>
                  <a:pt x="442067" y="0"/>
                </a:cubicBezTo>
                <a:close/>
              </a:path>
            </a:pathLst>
          </a:custGeom>
          <a:solidFill>
            <a:srgbClr val="31848D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Freeform: Shape 37">
            <a:extLst>
              <a:ext uri="{FF2B5EF4-FFF2-40B4-BE49-F238E27FC236}">
                <a16:creationId xmlns:a16="http://schemas.microsoft.com/office/drawing/2014/main" id="{95B8DA1D-74EC-42EC-9BB8-3315EF2C2749}"/>
              </a:ext>
            </a:extLst>
          </p:cNvPr>
          <p:cNvSpPr/>
          <p:nvPr/>
        </p:nvSpPr>
        <p:spPr>
          <a:xfrm>
            <a:off x="7030879" y="1895418"/>
            <a:ext cx="1886844" cy="1792765"/>
          </a:xfrm>
          <a:custGeom>
            <a:avLst/>
            <a:gdLst>
              <a:gd name="connsiteX0" fmla="*/ 459831 w 1886844"/>
              <a:gd name="connsiteY0" fmla="*/ 0 h 1792765"/>
              <a:gd name="connsiteX1" fmla="*/ 813964 w 1886844"/>
              <a:gd name="connsiteY1" fmla="*/ 183999 h 1792765"/>
              <a:gd name="connsiteX2" fmla="*/ 1645049 w 1886844"/>
              <a:gd name="connsiteY2" fmla="*/ 820707 h 1792765"/>
              <a:gd name="connsiteX3" fmla="*/ 1886844 w 1886844"/>
              <a:gd name="connsiteY3" fmla="*/ 1094587 h 1792765"/>
              <a:gd name="connsiteX4" fmla="*/ 1841972 w 1886844"/>
              <a:gd name="connsiteY4" fmla="*/ 1109234 h 1792765"/>
              <a:gd name="connsiteX5" fmla="*/ 1595450 w 1886844"/>
              <a:gd name="connsiteY5" fmla="*/ 1526953 h 1792765"/>
              <a:gd name="connsiteX6" fmla="*/ 866518 w 1886844"/>
              <a:gd name="connsiteY6" fmla="*/ 1736550 h 1792765"/>
              <a:gd name="connsiteX7" fmla="*/ 866518 w 1886844"/>
              <a:gd name="connsiteY7" fmla="*/ 1792765 h 1792765"/>
              <a:gd name="connsiteX8" fmla="*/ 865515 w 1886844"/>
              <a:gd name="connsiteY8" fmla="*/ 1787935 h 1792765"/>
              <a:gd name="connsiteX9" fmla="*/ 860420 w 1886844"/>
              <a:gd name="connsiteY9" fmla="*/ 1781323 h 1792765"/>
              <a:gd name="connsiteX10" fmla="*/ 29325 w 1886844"/>
              <a:gd name="connsiteY10" fmla="*/ 1144663 h 1792765"/>
              <a:gd name="connsiteX11" fmla="*/ 25033 w 1886844"/>
              <a:gd name="connsiteY11" fmla="*/ 1142271 h 1792765"/>
              <a:gd name="connsiteX12" fmla="*/ 23749 w 1886844"/>
              <a:gd name="connsiteY12" fmla="*/ 1141755 h 1792765"/>
              <a:gd name="connsiteX13" fmla="*/ 19577 w 1886844"/>
              <a:gd name="connsiteY13" fmla="*/ 1140489 h 1792765"/>
              <a:gd name="connsiteX14" fmla="*/ 18654 w 1886844"/>
              <a:gd name="connsiteY14" fmla="*/ 1140255 h 1792765"/>
              <a:gd name="connsiteX15" fmla="*/ 17010 w 1886844"/>
              <a:gd name="connsiteY15" fmla="*/ 1140114 h 1792765"/>
              <a:gd name="connsiteX16" fmla="*/ 14362 w 1886844"/>
              <a:gd name="connsiteY16" fmla="*/ 1139879 h 1792765"/>
              <a:gd name="connsiteX17" fmla="*/ 0 w 1886844"/>
              <a:gd name="connsiteY17" fmla="*/ 1139879 h 1792765"/>
              <a:gd name="connsiteX18" fmla="*/ 0 w 1886844"/>
              <a:gd name="connsiteY18" fmla="*/ 779930 h 1792765"/>
              <a:gd name="connsiteX19" fmla="*/ 0 w 1886844"/>
              <a:gd name="connsiteY19" fmla="*/ 779812 h 1792765"/>
              <a:gd name="connsiteX20" fmla="*/ 70 w 1886844"/>
              <a:gd name="connsiteY20" fmla="*/ 779812 h 1792765"/>
              <a:gd name="connsiteX21" fmla="*/ 141950 w 1886844"/>
              <a:gd name="connsiteY21" fmla="*/ 539145 h 1792765"/>
              <a:gd name="connsiteX22" fmla="*/ 194188 w 1886844"/>
              <a:gd name="connsiteY22" fmla="*/ 507845 h 1792765"/>
              <a:gd name="connsiteX23" fmla="*/ 225548 w 1886844"/>
              <a:gd name="connsiteY23" fmla="*/ 513085 h 1792765"/>
              <a:gd name="connsiteX24" fmla="*/ 330547 w 1886844"/>
              <a:gd name="connsiteY24" fmla="*/ 631826 h 1792765"/>
              <a:gd name="connsiteX25" fmla="*/ 386978 w 1886844"/>
              <a:gd name="connsiteY25" fmla="*/ 641877 h 1792765"/>
              <a:gd name="connsiteX26" fmla="*/ 527530 w 1886844"/>
              <a:gd name="connsiteY26" fmla="*/ 568292 h 1792765"/>
              <a:gd name="connsiteX27" fmla="*/ 547534 w 1886844"/>
              <a:gd name="connsiteY27" fmla="*/ 503322 h 1792765"/>
              <a:gd name="connsiteX28" fmla="*/ 465334 w 1886844"/>
              <a:gd name="connsiteY28" fmla="*/ 403318 h 1792765"/>
              <a:gd name="connsiteX29" fmla="*/ 426462 w 1886844"/>
              <a:gd name="connsiteY29" fmla="*/ 395708 h 1792765"/>
              <a:gd name="connsiteX30" fmla="*/ 361907 w 1886844"/>
              <a:gd name="connsiteY30" fmla="*/ 411502 h 1792765"/>
              <a:gd name="connsiteX31" fmla="*/ 308185 w 1886844"/>
              <a:gd name="connsiteY31" fmla="*/ 427224 h 1792765"/>
              <a:gd name="connsiteX32" fmla="*/ 300061 w 1886844"/>
              <a:gd name="connsiteY32" fmla="*/ 426721 h 1792765"/>
              <a:gd name="connsiteX33" fmla="*/ 290277 w 1886844"/>
              <a:gd name="connsiteY33" fmla="*/ 424927 h 1792765"/>
              <a:gd name="connsiteX34" fmla="*/ 282415 w 1886844"/>
              <a:gd name="connsiteY34" fmla="*/ 422629 h 1792765"/>
              <a:gd name="connsiteX35" fmla="*/ 241184 w 1886844"/>
              <a:gd name="connsiteY35" fmla="*/ 380848 h 1792765"/>
              <a:gd name="connsiteX36" fmla="*/ 249658 w 1886844"/>
              <a:gd name="connsiteY36" fmla="*/ 356367 h 1792765"/>
              <a:gd name="connsiteX0" fmla="*/ 459831 w 1886844"/>
              <a:gd name="connsiteY0" fmla="*/ 0 h 1792765"/>
              <a:gd name="connsiteX1" fmla="*/ 813964 w 1886844"/>
              <a:gd name="connsiteY1" fmla="*/ 183999 h 1792765"/>
              <a:gd name="connsiteX2" fmla="*/ 1645049 w 1886844"/>
              <a:gd name="connsiteY2" fmla="*/ 820707 h 1792765"/>
              <a:gd name="connsiteX3" fmla="*/ 1886844 w 1886844"/>
              <a:gd name="connsiteY3" fmla="*/ 1094587 h 1792765"/>
              <a:gd name="connsiteX4" fmla="*/ 1595450 w 1886844"/>
              <a:gd name="connsiteY4" fmla="*/ 1526953 h 1792765"/>
              <a:gd name="connsiteX5" fmla="*/ 866518 w 1886844"/>
              <a:gd name="connsiteY5" fmla="*/ 1736550 h 1792765"/>
              <a:gd name="connsiteX6" fmla="*/ 866518 w 1886844"/>
              <a:gd name="connsiteY6" fmla="*/ 1792765 h 1792765"/>
              <a:gd name="connsiteX7" fmla="*/ 865515 w 1886844"/>
              <a:gd name="connsiteY7" fmla="*/ 1787935 h 1792765"/>
              <a:gd name="connsiteX8" fmla="*/ 860420 w 1886844"/>
              <a:gd name="connsiteY8" fmla="*/ 1781323 h 1792765"/>
              <a:gd name="connsiteX9" fmla="*/ 29325 w 1886844"/>
              <a:gd name="connsiteY9" fmla="*/ 1144663 h 1792765"/>
              <a:gd name="connsiteX10" fmla="*/ 25033 w 1886844"/>
              <a:gd name="connsiteY10" fmla="*/ 1142271 h 1792765"/>
              <a:gd name="connsiteX11" fmla="*/ 23749 w 1886844"/>
              <a:gd name="connsiteY11" fmla="*/ 1141755 h 1792765"/>
              <a:gd name="connsiteX12" fmla="*/ 19577 w 1886844"/>
              <a:gd name="connsiteY12" fmla="*/ 1140489 h 1792765"/>
              <a:gd name="connsiteX13" fmla="*/ 18654 w 1886844"/>
              <a:gd name="connsiteY13" fmla="*/ 1140255 h 1792765"/>
              <a:gd name="connsiteX14" fmla="*/ 17010 w 1886844"/>
              <a:gd name="connsiteY14" fmla="*/ 1140114 h 1792765"/>
              <a:gd name="connsiteX15" fmla="*/ 14362 w 1886844"/>
              <a:gd name="connsiteY15" fmla="*/ 1139879 h 1792765"/>
              <a:gd name="connsiteX16" fmla="*/ 0 w 1886844"/>
              <a:gd name="connsiteY16" fmla="*/ 1139879 h 1792765"/>
              <a:gd name="connsiteX17" fmla="*/ 0 w 1886844"/>
              <a:gd name="connsiteY17" fmla="*/ 779930 h 1792765"/>
              <a:gd name="connsiteX18" fmla="*/ 0 w 1886844"/>
              <a:gd name="connsiteY18" fmla="*/ 779812 h 1792765"/>
              <a:gd name="connsiteX19" fmla="*/ 70 w 1886844"/>
              <a:gd name="connsiteY19" fmla="*/ 779812 h 1792765"/>
              <a:gd name="connsiteX20" fmla="*/ 141950 w 1886844"/>
              <a:gd name="connsiteY20" fmla="*/ 539145 h 1792765"/>
              <a:gd name="connsiteX21" fmla="*/ 194188 w 1886844"/>
              <a:gd name="connsiteY21" fmla="*/ 507845 h 1792765"/>
              <a:gd name="connsiteX22" fmla="*/ 225548 w 1886844"/>
              <a:gd name="connsiteY22" fmla="*/ 513085 h 1792765"/>
              <a:gd name="connsiteX23" fmla="*/ 330547 w 1886844"/>
              <a:gd name="connsiteY23" fmla="*/ 631826 h 1792765"/>
              <a:gd name="connsiteX24" fmla="*/ 386978 w 1886844"/>
              <a:gd name="connsiteY24" fmla="*/ 641877 h 1792765"/>
              <a:gd name="connsiteX25" fmla="*/ 527530 w 1886844"/>
              <a:gd name="connsiteY25" fmla="*/ 568292 h 1792765"/>
              <a:gd name="connsiteX26" fmla="*/ 547534 w 1886844"/>
              <a:gd name="connsiteY26" fmla="*/ 503322 h 1792765"/>
              <a:gd name="connsiteX27" fmla="*/ 465334 w 1886844"/>
              <a:gd name="connsiteY27" fmla="*/ 403318 h 1792765"/>
              <a:gd name="connsiteX28" fmla="*/ 426462 w 1886844"/>
              <a:gd name="connsiteY28" fmla="*/ 395708 h 1792765"/>
              <a:gd name="connsiteX29" fmla="*/ 361907 w 1886844"/>
              <a:gd name="connsiteY29" fmla="*/ 411502 h 1792765"/>
              <a:gd name="connsiteX30" fmla="*/ 308185 w 1886844"/>
              <a:gd name="connsiteY30" fmla="*/ 427224 h 1792765"/>
              <a:gd name="connsiteX31" fmla="*/ 300061 w 1886844"/>
              <a:gd name="connsiteY31" fmla="*/ 426721 h 1792765"/>
              <a:gd name="connsiteX32" fmla="*/ 290277 w 1886844"/>
              <a:gd name="connsiteY32" fmla="*/ 424927 h 1792765"/>
              <a:gd name="connsiteX33" fmla="*/ 282415 w 1886844"/>
              <a:gd name="connsiteY33" fmla="*/ 422629 h 1792765"/>
              <a:gd name="connsiteX34" fmla="*/ 241184 w 1886844"/>
              <a:gd name="connsiteY34" fmla="*/ 380848 h 1792765"/>
              <a:gd name="connsiteX35" fmla="*/ 249658 w 1886844"/>
              <a:gd name="connsiteY35" fmla="*/ 356367 h 1792765"/>
              <a:gd name="connsiteX36" fmla="*/ 459831 w 1886844"/>
              <a:gd name="connsiteY36" fmla="*/ 0 h 1792765"/>
              <a:gd name="connsiteX0" fmla="*/ 459831 w 1886844"/>
              <a:gd name="connsiteY0" fmla="*/ 0 h 1792765"/>
              <a:gd name="connsiteX1" fmla="*/ 813964 w 1886844"/>
              <a:gd name="connsiteY1" fmla="*/ 183999 h 1792765"/>
              <a:gd name="connsiteX2" fmla="*/ 1645049 w 1886844"/>
              <a:gd name="connsiteY2" fmla="*/ 820707 h 1792765"/>
              <a:gd name="connsiteX3" fmla="*/ 1886844 w 1886844"/>
              <a:gd name="connsiteY3" fmla="*/ 1094587 h 1792765"/>
              <a:gd name="connsiteX4" fmla="*/ 1595450 w 1886844"/>
              <a:gd name="connsiteY4" fmla="*/ 1526953 h 1792765"/>
              <a:gd name="connsiteX5" fmla="*/ 866518 w 1886844"/>
              <a:gd name="connsiteY5" fmla="*/ 1792765 h 1792765"/>
              <a:gd name="connsiteX6" fmla="*/ 865515 w 1886844"/>
              <a:gd name="connsiteY6" fmla="*/ 1787935 h 1792765"/>
              <a:gd name="connsiteX7" fmla="*/ 860420 w 1886844"/>
              <a:gd name="connsiteY7" fmla="*/ 1781323 h 1792765"/>
              <a:gd name="connsiteX8" fmla="*/ 29325 w 1886844"/>
              <a:gd name="connsiteY8" fmla="*/ 1144663 h 1792765"/>
              <a:gd name="connsiteX9" fmla="*/ 25033 w 1886844"/>
              <a:gd name="connsiteY9" fmla="*/ 1142271 h 1792765"/>
              <a:gd name="connsiteX10" fmla="*/ 23749 w 1886844"/>
              <a:gd name="connsiteY10" fmla="*/ 1141755 h 1792765"/>
              <a:gd name="connsiteX11" fmla="*/ 19577 w 1886844"/>
              <a:gd name="connsiteY11" fmla="*/ 1140489 h 1792765"/>
              <a:gd name="connsiteX12" fmla="*/ 18654 w 1886844"/>
              <a:gd name="connsiteY12" fmla="*/ 1140255 h 1792765"/>
              <a:gd name="connsiteX13" fmla="*/ 17010 w 1886844"/>
              <a:gd name="connsiteY13" fmla="*/ 1140114 h 1792765"/>
              <a:gd name="connsiteX14" fmla="*/ 14362 w 1886844"/>
              <a:gd name="connsiteY14" fmla="*/ 1139879 h 1792765"/>
              <a:gd name="connsiteX15" fmla="*/ 0 w 1886844"/>
              <a:gd name="connsiteY15" fmla="*/ 1139879 h 1792765"/>
              <a:gd name="connsiteX16" fmla="*/ 0 w 1886844"/>
              <a:gd name="connsiteY16" fmla="*/ 779930 h 1792765"/>
              <a:gd name="connsiteX17" fmla="*/ 0 w 1886844"/>
              <a:gd name="connsiteY17" fmla="*/ 779812 h 1792765"/>
              <a:gd name="connsiteX18" fmla="*/ 70 w 1886844"/>
              <a:gd name="connsiteY18" fmla="*/ 779812 h 1792765"/>
              <a:gd name="connsiteX19" fmla="*/ 141950 w 1886844"/>
              <a:gd name="connsiteY19" fmla="*/ 539145 h 1792765"/>
              <a:gd name="connsiteX20" fmla="*/ 194188 w 1886844"/>
              <a:gd name="connsiteY20" fmla="*/ 507845 h 1792765"/>
              <a:gd name="connsiteX21" fmla="*/ 225548 w 1886844"/>
              <a:gd name="connsiteY21" fmla="*/ 513085 h 1792765"/>
              <a:gd name="connsiteX22" fmla="*/ 330547 w 1886844"/>
              <a:gd name="connsiteY22" fmla="*/ 631826 h 1792765"/>
              <a:gd name="connsiteX23" fmla="*/ 386978 w 1886844"/>
              <a:gd name="connsiteY23" fmla="*/ 641877 h 1792765"/>
              <a:gd name="connsiteX24" fmla="*/ 527530 w 1886844"/>
              <a:gd name="connsiteY24" fmla="*/ 568292 h 1792765"/>
              <a:gd name="connsiteX25" fmla="*/ 547534 w 1886844"/>
              <a:gd name="connsiteY25" fmla="*/ 503322 h 1792765"/>
              <a:gd name="connsiteX26" fmla="*/ 465334 w 1886844"/>
              <a:gd name="connsiteY26" fmla="*/ 403318 h 1792765"/>
              <a:gd name="connsiteX27" fmla="*/ 426462 w 1886844"/>
              <a:gd name="connsiteY27" fmla="*/ 395708 h 1792765"/>
              <a:gd name="connsiteX28" fmla="*/ 361907 w 1886844"/>
              <a:gd name="connsiteY28" fmla="*/ 411502 h 1792765"/>
              <a:gd name="connsiteX29" fmla="*/ 308185 w 1886844"/>
              <a:gd name="connsiteY29" fmla="*/ 427224 h 1792765"/>
              <a:gd name="connsiteX30" fmla="*/ 300061 w 1886844"/>
              <a:gd name="connsiteY30" fmla="*/ 426721 h 1792765"/>
              <a:gd name="connsiteX31" fmla="*/ 290277 w 1886844"/>
              <a:gd name="connsiteY31" fmla="*/ 424927 h 1792765"/>
              <a:gd name="connsiteX32" fmla="*/ 282415 w 1886844"/>
              <a:gd name="connsiteY32" fmla="*/ 422629 h 1792765"/>
              <a:gd name="connsiteX33" fmla="*/ 241184 w 1886844"/>
              <a:gd name="connsiteY33" fmla="*/ 380848 h 1792765"/>
              <a:gd name="connsiteX34" fmla="*/ 249658 w 1886844"/>
              <a:gd name="connsiteY34" fmla="*/ 356367 h 1792765"/>
              <a:gd name="connsiteX35" fmla="*/ 459831 w 1886844"/>
              <a:gd name="connsiteY35" fmla="*/ 0 h 179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6844" h="1792765">
                <a:moveTo>
                  <a:pt x="459831" y="0"/>
                </a:moveTo>
                <a:cubicBezTo>
                  <a:pt x="590425" y="42787"/>
                  <a:pt x="710449" y="104742"/>
                  <a:pt x="813964" y="183999"/>
                </a:cubicBezTo>
                <a:lnTo>
                  <a:pt x="1645049" y="820707"/>
                </a:lnTo>
                <a:cubicBezTo>
                  <a:pt x="1749436" y="900681"/>
                  <a:pt x="1830850" y="993506"/>
                  <a:pt x="1886844" y="1094587"/>
                </a:cubicBezTo>
                <a:lnTo>
                  <a:pt x="1595450" y="1526953"/>
                </a:lnTo>
                <a:lnTo>
                  <a:pt x="866518" y="1792765"/>
                </a:lnTo>
                <a:cubicBezTo>
                  <a:pt x="866518" y="1791124"/>
                  <a:pt x="866117" y="1789482"/>
                  <a:pt x="865515" y="1787935"/>
                </a:cubicBezTo>
                <a:cubicBezTo>
                  <a:pt x="864472" y="1785543"/>
                  <a:pt x="862827" y="1783245"/>
                  <a:pt x="860420" y="1781323"/>
                </a:cubicBezTo>
                <a:lnTo>
                  <a:pt x="29325" y="1144663"/>
                </a:lnTo>
                <a:cubicBezTo>
                  <a:pt x="28082" y="1143772"/>
                  <a:pt x="26557" y="1143021"/>
                  <a:pt x="25033" y="1142271"/>
                </a:cubicBezTo>
                <a:cubicBezTo>
                  <a:pt x="24632" y="1142130"/>
                  <a:pt x="24110" y="1141896"/>
                  <a:pt x="23749" y="1141755"/>
                </a:cubicBezTo>
                <a:cubicBezTo>
                  <a:pt x="22466" y="1141239"/>
                  <a:pt x="21061" y="1140770"/>
                  <a:pt x="19577" y="1140489"/>
                </a:cubicBezTo>
                <a:cubicBezTo>
                  <a:pt x="19176" y="1140348"/>
                  <a:pt x="18935" y="1140255"/>
                  <a:pt x="18654" y="1140255"/>
                </a:cubicBezTo>
                <a:cubicBezTo>
                  <a:pt x="18173" y="1140255"/>
                  <a:pt x="17531" y="1140114"/>
                  <a:pt x="17010" y="1140114"/>
                </a:cubicBezTo>
                <a:cubicBezTo>
                  <a:pt x="16127" y="1139973"/>
                  <a:pt x="15245" y="1139879"/>
                  <a:pt x="14362" y="1139879"/>
                </a:cubicBezTo>
                <a:lnTo>
                  <a:pt x="0" y="1139879"/>
                </a:lnTo>
                <a:lnTo>
                  <a:pt x="0" y="779930"/>
                </a:lnTo>
                <a:lnTo>
                  <a:pt x="0" y="779812"/>
                </a:lnTo>
                <a:lnTo>
                  <a:pt x="70" y="779812"/>
                </a:lnTo>
                <a:lnTo>
                  <a:pt x="141950" y="539145"/>
                </a:lnTo>
                <a:cubicBezTo>
                  <a:pt x="144658" y="533545"/>
                  <a:pt x="158635" y="508347"/>
                  <a:pt x="194188" y="507845"/>
                </a:cubicBezTo>
                <a:cubicBezTo>
                  <a:pt x="203972" y="507845"/>
                  <a:pt x="214017" y="509424"/>
                  <a:pt x="225548" y="513085"/>
                </a:cubicBezTo>
                <a:cubicBezTo>
                  <a:pt x="294907" y="536920"/>
                  <a:pt x="241184" y="600957"/>
                  <a:pt x="330547" y="631826"/>
                </a:cubicBezTo>
                <a:cubicBezTo>
                  <a:pt x="350027" y="638575"/>
                  <a:pt x="368896" y="641590"/>
                  <a:pt x="386978" y="641877"/>
                </a:cubicBezTo>
                <a:cubicBezTo>
                  <a:pt x="453018" y="640226"/>
                  <a:pt x="502547" y="606772"/>
                  <a:pt x="527530" y="568292"/>
                </a:cubicBezTo>
                <a:cubicBezTo>
                  <a:pt x="541420" y="545175"/>
                  <a:pt x="547622" y="524284"/>
                  <a:pt x="547534" y="503322"/>
                </a:cubicBezTo>
                <a:cubicBezTo>
                  <a:pt x="547360" y="463406"/>
                  <a:pt x="524124" y="423706"/>
                  <a:pt x="465334" y="403318"/>
                </a:cubicBezTo>
                <a:cubicBezTo>
                  <a:pt x="447165" y="397790"/>
                  <a:pt x="436333" y="395995"/>
                  <a:pt x="426462" y="395708"/>
                </a:cubicBezTo>
                <a:cubicBezTo>
                  <a:pt x="398509" y="395636"/>
                  <a:pt x="379728" y="403605"/>
                  <a:pt x="361907" y="411502"/>
                </a:cubicBezTo>
                <a:cubicBezTo>
                  <a:pt x="344262" y="419327"/>
                  <a:pt x="327665" y="427224"/>
                  <a:pt x="308185" y="427224"/>
                </a:cubicBezTo>
                <a:cubicBezTo>
                  <a:pt x="305564" y="427224"/>
                  <a:pt x="302856" y="427080"/>
                  <a:pt x="300061" y="426721"/>
                </a:cubicBezTo>
                <a:cubicBezTo>
                  <a:pt x="296916" y="426363"/>
                  <a:pt x="293771" y="425860"/>
                  <a:pt x="290277" y="424927"/>
                </a:cubicBezTo>
                <a:cubicBezTo>
                  <a:pt x="287744" y="424281"/>
                  <a:pt x="285123" y="423563"/>
                  <a:pt x="282415" y="422629"/>
                </a:cubicBezTo>
                <a:cubicBezTo>
                  <a:pt x="249308" y="411215"/>
                  <a:pt x="241184" y="394559"/>
                  <a:pt x="241184" y="380848"/>
                </a:cubicBezTo>
                <a:cubicBezTo>
                  <a:pt x="241272" y="367136"/>
                  <a:pt x="249134" y="356870"/>
                  <a:pt x="249658" y="356367"/>
                </a:cubicBezTo>
                <a:lnTo>
                  <a:pt x="459831" y="0"/>
                </a:lnTo>
                <a:close/>
              </a:path>
            </a:pathLst>
          </a:custGeom>
          <a:solidFill>
            <a:srgbClr val="FFC42F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" name="Freeform: Shape 38">
            <a:extLst>
              <a:ext uri="{FF2B5EF4-FFF2-40B4-BE49-F238E27FC236}">
                <a16:creationId xmlns:a16="http://schemas.microsoft.com/office/drawing/2014/main" id="{EBF4AEFF-4A79-4DB7-B19A-CC40AD6A51F5}"/>
              </a:ext>
            </a:extLst>
          </p:cNvPr>
          <p:cNvSpPr/>
          <p:nvPr/>
        </p:nvSpPr>
        <p:spPr>
          <a:xfrm>
            <a:off x="7894612" y="2988406"/>
            <a:ext cx="1110998" cy="1945293"/>
          </a:xfrm>
          <a:custGeom>
            <a:avLst/>
            <a:gdLst>
              <a:gd name="connsiteX0" fmla="*/ 1021707 w 1110998"/>
              <a:gd name="connsiteY0" fmla="*/ 0 h 1945293"/>
              <a:gd name="connsiteX1" fmla="*/ 1110998 w 1110998"/>
              <a:gd name="connsiteY1" fmla="*/ 338546 h 1945293"/>
              <a:gd name="connsiteX2" fmla="*/ 1110858 w 1110998"/>
              <a:gd name="connsiteY2" fmla="*/ 1410277 h 1945293"/>
              <a:gd name="connsiteX3" fmla="*/ 1110858 w 1110998"/>
              <a:gd name="connsiteY3" fmla="*/ 1592981 h 1945293"/>
              <a:gd name="connsiteX4" fmla="*/ 1110606 w 1110998"/>
              <a:gd name="connsiteY4" fmla="*/ 1613560 h 1945293"/>
              <a:gd name="connsiteX5" fmla="*/ 1110606 w 1110998"/>
              <a:gd name="connsiteY5" fmla="*/ 1614846 h 1945293"/>
              <a:gd name="connsiteX6" fmla="*/ 1110222 w 1110998"/>
              <a:gd name="connsiteY6" fmla="*/ 1622728 h 1945293"/>
              <a:gd name="connsiteX7" fmla="*/ 1109460 w 1110998"/>
              <a:gd name="connsiteY7" fmla="*/ 1636810 h 1945293"/>
              <a:gd name="connsiteX8" fmla="*/ 1108824 w 1110998"/>
              <a:gd name="connsiteY8" fmla="*/ 1645714 h 1945293"/>
              <a:gd name="connsiteX9" fmla="*/ 1107683 w 1110998"/>
              <a:gd name="connsiteY9" fmla="*/ 1658774 h 1945293"/>
              <a:gd name="connsiteX10" fmla="*/ 1106668 w 1110998"/>
              <a:gd name="connsiteY10" fmla="*/ 1668041 h 1945293"/>
              <a:gd name="connsiteX11" fmla="*/ 1105144 w 1110998"/>
              <a:gd name="connsiteY11" fmla="*/ 1680639 h 1945293"/>
              <a:gd name="connsiteX12" fmla="*/ 1103872 w 1110998"/>
              <a:gd name="connsiteY12" fmla="*/ 1690038 h 1945293"/>
              <a:gd name="connsiteX13" fmla="*/ 1101969 w 1110998"/>
              <a:gd name="connsiteY13" fmla="*/ 1702471 h 1945293"/>
              <a:gd name="connsiteX14" fmla="*/ 1100318 w 1110998"/>
              <a:gd name="connsiteY14" fmla="*/ 1711870 h 1945293"/>
              <a:gd name="connsiteX15" fmla="*/ 1098032 w 1110998"/>
              <a:gd name="connsiteY15" fmla="*/ 1724303 h 1945293"/>
              <a:gd name="connsiteX16" fmla="*/ 1096124 w 1110998"/>
              <a:gd name="connsiteY16" fmla="*/ 1733570 h 1945293"/>
              <a:gd name="connsiteX17" fmla="*/ 1093332 w 1110998"/>
              <a:gd name="connsiteY17" fmla="*/ 1746036 h 1945293"/>
              <a:gd name="connsiteX18" fmla="*/ 1091172 w 1110998"/>
              <a:gd name="connsiteY18" fmla="*/ 1755039 h 1945293"/>
              <a:gd name="connsiteX19" fmla="*/ 1087870 w 1110998"/>
              <a:gd name="connsiteY19" fmla="*/ 1767736 h 1945293"/>
              <a:gd name="connsiteX20" fmla="*/ 1085584 w 1110998"/>
              <a:gd name="connsiteY20" fmla="*/ 1776376 h 1945293"/>
              <a:gd name="connsiteX21" fmla="*/ 1084948 w 1110998"/>
              <a:gd name="connsiteY21" fmla="*/ 1778784 h 1945293"/>
              <a:gd name="connsiteX22" fmla="*/ 1082152 w 1110998"/>
              <a:gd name="connsiteY22" fmla="*/ 1788182 h 1945293"/>
              <a:gd name="connsiteX23" fmla="*/ 1079107 w 1110998"/>
              <a:gd name="connsiteY23" fmla="*/ 1798241 h 1945293"/>
              <a:gd name="connsiteX24" fmla="*/ 1075166 w 1110998"/>
              <a:gd name="connsiteY24" fmla="*/ 1809915 h 1945293"/>
              <a:gd name="connsiteX25" fmla="*/ 1071864 w 1110998"/>
              <a:gd name="connsiteY25" fmla="*/ 1819809 h 1945293"/>
              <a:gd name="connsiteX26" fmla="*/ 1067548 w 1110998"/>
              <a:gd name="connsiteY26" fmla="*/ 1831517 h 1945293"/>
              <a:gd name="connsiteX27" fmla="*/ 1063990 w 1110998"/>
              <a:gd name="connsiteY27" fmla="*/ 1841146 h 1945293"/>
              <a:gd name="connsiteX28" fmla="*/ 1059164 w 1110998"/>
              <a:gd name="connsiteY28" fmla="*/ 1852953 h 1945293"/>
              <a:gd name="connsiteX29" fmla="*/ 1055353 w 1110998"/>
              <a:gd name="connsiteY29" fmla="*/ 1862352 h 1945293"/>
              <a:gd name="connsiteX30" fmla="*/ 1050018 w 1110998"/>
              <a:gd name="connsiteY30" fmla="*/ 1874422 h 1945293"/>
              <a:gd name="connsiteX31" fmla="*/ 1045954 w 1110998"/>
              <a:gd name="connsiteY31" fmla="*/ 1883458 h 1945293"/>
              <a:gd name="connsiteX32" fmla="*/ 1039987 w 1110998"/>
              <a:gd name="connsiteY32" fmla="*/ 1895891 h 1945293"/>
              <a:gd name="connsiteX33" fmla="*/ 1035924 w 1110998"/>
              <a:gd name="connsiteY33" fmla="*/ 1904268 h 1945293"/>
              <a:gd name="connsiteX34" fmla="*/ 1028685 w 1110998"/>
              <a:gd name="connsiteY34" fmla="*/ 1917987 h 1945293"/>
              <a:gd name="connsiteX35" fmla="*/ 1025126 w 1110998"/>
              <a:gd name="connsiteY35" fmla="*/ 1924846 h 1945293"/>
              <a:gd name="connsiteX36" fmla="*/ 1013698 w 1110998"/>
              <a:gd name="connsiteY36" fmla="*/ 1945293 h 1945293"/>
              <a:gd name="connsiteX37" fmla="*/ 1013698 w 1110998"/>
              <a:gd name="connsiteY37" fmla="*/ 1902008 h 1945293"/>
              <a:gd name="connsiteX38" fmla="*/ 445113 w 1110998"/>
              <a:gd name="connsiteY38" fmla="*/ 1738890 h 1945293"/>
              <a:gd name="connsiteX39" fmla="*/ 237944 w 1110998"/>
              <a:gd name="connsiteY39" fmla="*/ 1698409 h 1945293"/>
              <a:gd name="connsiteX40" fmla="*/ 19486 w 1110998"/>
              <a:gd name="connsiteY40" fmla="*/ 1247547 h 1945293"/>
              <a:gd name="connsiteX41" fmla="*/ 772 w 1110998"/>
              <a:gd name="connsiteY41" fmla="*/ 1241078 h 1945293"/>
              <a:gd name="connsiteX42" fmla="*/ 1029 w 1110998"/>
              <a:gd name="connsiteY42" fmla="*/ 338314 h 1945293"/>
              <a:gd name="connsiteX43" fmla="*/ 0 w 1110998"/>
              <a:gd name="connsiteY43" fmla="*/ 333524 h 1945293"/>
              <a:gd name="connsiteX44" fmla="*/ 332477 w 1110998"/>
              <a:gd name="connsiteY44" fmla="*/ 224899 h 1945293"/>
              <a:gd name="connsiteX45" fmla="*/ 362309 w 1110998"/>
              <a:gd name="connsiteY45" fmla="*/ 218950 h 1945293"/>
              <a:gd name="connsiteX46" fmla="*/ 415647 w 1110998"/>
              <a:gd name="connsiteY46" fmla="*/ 246609 h 1945293"/>
              <a:gd name="connsiteX47" fmla="*/ 418476 w 1110998"/>
              <a:gd name="connsiteY47" fmla="*/ 251321 h 1945293"/>
              <a:gd name="connsiteX48" fmla="*/ 423774 w 1110998"/>
              <a:gd name="connsiteY48" fmla="*/ 270250 h 1945293"/>
              <a:gd name="connsiteX49" fmla="*/ 380106 w 1110998"/>
              <a:gd name="connsiteY49" fmla="*/ 359406 h 1945293"/>
              <a:gd name="connsiteX50" fmla="*/ 389364 w 1110998"/>
              <a:gd name="connsiteY50" fmla="*/ 391005 h 1945293"/>
              <a:gd name="connsiteX51" fmla="*/ 393170 w 1110998"/>
              <a:gd name="connsiteY51" fmla="*/ 397417 h 1945293"/>
              <a:gd name="connsiteX52" fmla="*/ 514866 w 1110998"/>
              <a:gd name="connsiteY52" fmla="*/ 455902 h 1945293"/>
              <a:gd name="connsiteX53" fmla="*/ 522375 w 1110998"/>
              <a:gd name="connsiteY53" fmla="*/ 456056 h 1945293"/>
              <a:gd name="connsiteX54" fmla="*/ 588006 w 1110998"/>
              <a:gd name="connsiteY54" fmla="*/ 447017 h 1945293"/>
              <a:gd name="connsiteX55" fmla="*/ 597007 w 1110998"/>
              <a:gd name="connsiteY55" fmla="*/ 444236 h 1945293"/>
              <a:gd name="connsiteX56" fmla="*/ 702295 w 1110998"/>
              <a:gd name="connsiteY56" fmla="*/ 334915 h 1945293"/>
              <a:gd name="connsiteX57" fmla="*/ 690516 w 1110998"/>
              <a:gd name="connsiteY57" fmla="*/ 292577 h 1945293"/>
              <a:gd name="connsiteX58" fmla="*/ 538886 w 1110998"/>
              <a:gd name="connsiteY58" fmla="*/ 211997 h 1945293"/>
              <a:gd name="connsiteX59" fmla="*/ 531479 w 1110998"/>
              <a:gd name="connsiteY59" fmla="*/ 186965 h 1945293"/>
              <a:gd name="connsiteX60" fmla="*/ 573399 w 1110998"/>
              <a:gd name="connsiteY60" fmla="*/ 146327 h 1945293"/>
              <a:gd name="connsiteX0" fmla="*/ 1021707 w 1110998"/>
              <a:gd name="connsiteY0" fmla="*/ 0 h 1945293"/>
              <a:gd name="connsiteX1" fmla="*/ 1110998 w 1110998"/>
              <a:gd name="connsiteY1" fmla="*/ 338546 h 1945293"/>
              <a:gd name="connsiteX2" fmla="*/ 1110858 w 1110998"/>
              <a:gd name="connsiteY2" fmla="*/ 1410277 h 1945293"/>
              <a:gd name="connsiteX3" fmla="*/ 1110858 w 1110998"/>
              <a:gd name="connsiteY3" fmla="*/ 1592981 h 1945293"/>
              <a:gd name="connsiteX4" fmla="*/ 1110606 w 1110998"/>
              <a:gd name="connsiteY4" fmla="*/ 1613560 h 1945293"/>
              <a:gd name="connsiteX5" fmla="*/ 1110606 w 1110998"/>
              <a:gd name="connsiteY5" fmla="*/ 1614846 h 1945293"/>
              <a:gd name="connsiteX6" fmla="*/ 1110222 w 1110998"/>
              <a:gd name="connsiteY6" fmla="*/ 1622728 h 1945293"/>
              <a:gd name="connsiteX7" fmla="*/ 1109460 w 1110998"/>
              <a:gd name="connsiteY7" fmla="*/ 1636810 h 1945293"/>
              <a:gd name="connsiteX8" fmla="*/ 1108824 w 1110998"/>
              <a:gd name="connsiteY8" fmla="*/ 1645714 h 1945293"/>
              <a:gd name="connsiteX9" fmla="*/ 1107683 w 1110998"/>
              <a:gd name="connsiteY9" fmla="*/ 1658774 h 1945293"/>
              <a:gd name="connsiteX10" fmla="*/ 1106668 w 1110998"/>
              <a:gd name="connsiteY10" fmla="*/ 1668041 h 1945293"/>
              <a:gd name="connsiteX11" fmla="*/ 1105144 w 1110998"/>
              <a:gd name="connsiteY11" fmla="*/ 1680639 h 1945293"/>
              <a:gd name="connsiteX12" fmla="*/ 1103872 w 1110998"/>
              <a:gd name="connsiteY12" fmla="*/ 1690038 h 1945293"/>
              <a:gd name="connsiteX13" fmla="*/ 1101969 w 1110998"/>
              <a:gd name="connsiteY13" fmla="*/ 1702471 h 1945293"/>
              <a:gd name="connsiteX14" fmla="*/ 1100318 w 1110998"/>
              <a:gd name="connsiteY14" fmla="*/ 1711870 h 1945293"/>
              <a:gd name="connsiteX15" fmla="*/ 1098032 w 1110998"/>
              <a:gd name="connsiteY15" fmla="*/ 1724303 h 1945293"/>
              <a:gd name="connsiteX16" fmla="*/ 1096124 w 1110998"/>
              <a:gd name="connsiteY16" fmla="*/ 1733570 h 1945293"/>
              <a:gd name="connsiteX17" fmla="*/ 1093332 w 1110998"/>
              <a:gd name="connsiteY17" fmla="*/ 1746036 h 1945293"/>
              <a:gd name="connsiteX18" fmla="*/ 1091172 w 1110998"/>
              <a:gd name="connsiteY18" fmla="*/ 1755039 h 1945293"/>
              <a:gd name="connsiteX19" fmla="*/ 1087870 w 1110998"/>
              <a:gd name="connsiteY19" fmla="*/ 1767736 h 1945293"/>
              <a:gd name="connsiteX20" fmla="*/ 1085584 w 1110998"/>
              <a:gd name="connsiteY20" fmla="*/ 1776376 h 1945293"/>
              <a:gd name="connsiteX21" fmla="*/ 1084948 w 1110998"/>
              <a:gd name="connsiteY21" fmla="*/ 1778784 h 1945293"/>
              <a:gd name="connsiteX22" fmla="*/ 1082152 w 1110998"/>
              <a:gd name="connsiteY22" fmla="*/ 1788182 h 1945293"/>
              <a:gd name="connsiteX23" fmla="*/ 1079107 w 1110998"/>
              <a:gd name="connsiteY23" fmla="*/ 1798241 h 1945293"/>
              <a:gd name="connsiteX24" fmla="*/ 1075166 w 1110998"/>
              <a:gd name="connsiteY24" fmla="*/ 1809915 h 1945293"/>
              <a:gd name="connsiteX25" fmla="*/ 1071864 w 1110998"/>
              <a:gd name="connsiteY25" fmla="*/ 1819809 h 1945293"/>
              <a:gd name="connsiteX26" fmla="*/ 1067548 w 1110998"/>
              <a:gd name="connsiteY26" fmla="*/ 1831517 h 1945293"/>
              <a:gd name="connsiteX27" fmla="*/ 1063990 w 1110998"/>
              <a:gd name="connsiteY27" fmla="*/ 1841146 h 1945293"/>
              <a:gd name="connsiteX28" fmla="*/ 1059164 w 1110998"/>
              <a:gd name="connsiteY28" fmla="*/ 1852953 h 1945293"/>
              <a:gd name="connsiteX29" fmla="*/ 1055353 w 1110998"/>
              <a:gd name="connsiteY29" fmla="*/ 1862352 h 1945293"/>
              <a:gd name="connsiteX30" fmla="*/ 1050018 w 1110998"/>
              <a:gd name="connsiteY30" fmla="*/ 1874422 h 1945293"/>
              <a:gd name="connsiteX31" fmla="*/ 1045954 w 1110998"/>
              <a:gd name="connsiteY31" fmla="*/ 1883458 h 1945293"/>
              <a:gd name="connsiteX32" fmla="*/ 1039987 w 1110998"/>
              <a:gd name="connsiteY32" fmla="*/ 1895891 h 1945293"/>
              <a:gd name="connsiteX33" fmla="*/ 1035924 w 1110998"/>
              <a:gd name="connsiteY33" fmla="*/ 1904268 h 1945293"/>
              <a:gd name="connsiteX34" fmla="*/ 1028685 w 1110998"/>
              <a:gd name="connsiteY34" fmla="*/ 1917987 h 1945293"/>
              <a:gd name="connsiteX35" fmla="*/ 1025126 w 1110998"/>
              <a:gd name="connsiteY35" fmla="*/ 1924846 h 1945293"/>
              <a:gd name="connsiteX36" fmla="*/ 1013698 w 1110998"/>
              <a:gd name="connsiteY36" fmla="*/ 1945293 h 1945293"/>
              <a:gd name="connsiteX37" fmla="*/ 445113 w 1110998"/>
              <a:gd name="connsiteY37" fmla="*/ 1738890 h 1945293"/>
              <a:gd name="connsiteX38" fmla="*/ 237944 w 1110998"/>
              <a:gd name="connsiteY38" fmla="*/ 1698409 h 1945293"/>
              <a:gd name="connsiteX39" fmla="*/ 19486 w 1110998"/>
              <a:gd name="connsiteY39" fmla="*/ 1247547 h 1945293"/>
              <a:gd name="connsiteX40" fmla="*/ 772 w 1110998"/>
              <a:gd name="connsiteY40" fmla="*/ 1241078 h 1945293"/>
              <a:gd name="connsiteX41" fmla="*/ 1029 w 1110998"/>
              <a:gd name="connsiteY41" fmla="*/ 338314 h 1945293"/>
              <a:gd name="connsiteX42" fmla="*/ 0 w 1110998"/>
              <a:gd name="connsiteY42" fmla="*/ 333524 h 1945293"/>
              <a:gd name="connsiteX43" fmla="*/ 332477 w 1110998"/>
              <a:gd name="connsiteY43" fmla="*/ 224899 h 1945293"/>
              <a:gd name="connsiteX44" fmla="*/ 362309 w 1110998"/>
              <a:gd name="connsiteY44" fmla="*/ 218950 h 1945293"/>
              <a:gd name="connsiteX45" fmla="*/ 415647 w 1110998"/>
              <a:gd name="connsiteY45" fmla="*/ 246609 h 1945293"/>
              <a:gd name="connsiteX46" fmla="*/ 418476 w 1110998"/>
              <a:gd name="connsiteY46" fmla="*/ 251321 h 1945293"/>
              <a:gd name="connsiteX47" fmla="*/ 423774 w 1110998"/>
              <a:gd name="connsiteY47" fmla="*/ 270250 h 1945293"/>
              <a:gd name="connsiteX48" fmla="*/ 380106 w 1110998"/>
              <a:gd name="connsiteY48" fmla="*/ 359406 h 1945293"/>
              <a:gd name="connsiteX49" fmla="*/ 389364 w 1110998"/>
              <a:gd name="connsiteY49" fmla="*/ 391005 h 1945293"/>
              <a:gd name="connsiteX50" fmla="*/ 393170 w 1110998"/>
              <a:gd name="connsiteY50" fmla="*/ 397417 h 1945293"/>
              <a:gd name="connsiteX51" fmla="*/ 514866 w 1110998"/>
              <a:gd name="connsiteY51" fmla="*/ 455902 h 1945293"/>
              <a:gd name="connsiteX52" fmla="*/ 522375 w 1110998"/>
              <a:gd name="connsiteY52" fmla="*/ 456056 h 1945293"/>
              <a:gd name="connsiteX53" fmla="*/ 588006 w 1110998"/>
              <a:gd name="connsiteY53" fmla="*/ 447017 h 1945293"/>
              <a:gd name="connsiteX54" fmla="*/ 597007 w 1110998"/>
              <a:gd name="connsiteY54" fmla="*/ 444236 h 1945293"/>
              <a:gd name="connsiteX55" fmla="*/ 702295 w 1110998"/>
              <a:gd name="connsiteY55" fmla="*/ 334915 h 1945293"/>
              <a:gd name="connsiteX56" fmla="*/ 690516 w 1110998"/>
              <a:gd name="connsiteY56" fmla="*/ 292577 h 1945293"/>
              <a:gd name="connsiteX57" fmla="*/ 538886 w 1110998"/>
              <a:gd name="connsiteY57" fmla="*/ 211997 h 1945293"/>
              <a:gd name="connsiteX58" fmla="*/ 531479 w 1110998"/>
              <a:gd name="connsiteY58" fmla="*/ 186965 h 1945293"/>
              <a:gd name="connsiteX59" fmla="*/ 573399 w 1110998"/>
              <a:gd name="connsiteY59" fmla="*/ 146327 h 1945293"/>
              <a:gd name="connsiteX60" fmla="*/ 1021707 w 1110998"/>
              <a:gd name="connsiteY60" fmla="*/ 0 h 1945293"/>
              <a:gd name="connsiteX0" fmla="*/ 1021707 w 1110998"/>
              <a:gd name="connsiteY0" fmla="*/ 0 h 1945293"/>
              <a:gd name="connsiteX1" fmla="*/ 1110998 w 1110998"/>
              <a:gd name="connsiteY1" fmla="*/ 338546 h 1945293"/>
              <a:gd name="connsiteX2" fmla="*/ 1110858 w 1110998"/>
              <a:gd name="connsiteY2" fmla="*/ 1410277 h 1945293"/>
              <a:gd name="connsiteX3" fmla="*/ 1110858 w 1110998"/>
              <a:gd name="connsiteY3" fmla="*/ 1592981 h 1945293"/>
              <a:gd name="connsiteX4" fmla="*/ 1110606 w 1110998"/>
              <a:gd name="connsiteY4" fmla="*/ 1613560 h 1945293"/>
              <a:gd name="connsiteX5" fmla="*/ 1110606 w 1110998"/>
              <a:gd name="connsiteY5" fmla="*/ 1614846 h 1945293"/>
              <a:gd name="connsiteX6" fmla="*/ 1110222 w 1110998"/>
              <a:gd name="connsiteY6" fmla="*/ 1622728 h 1945293"/>
              <a:gd name="connsiteX7" fmla="*/ 1109460 w 1110998"/>
              <a:gd name="connsiteY7" fmla="*/ 1636810 h 1945293"/>
              <a:gd name="connsiteX8" fmla="*/ 1108824 w 1110998"/>
              <a:gd name="connsiteY8" fmla="*/ 1645714 h 1945293"/>
              <a:gd name="connsiteX9" fmla="*/ 1107683 w 1110998"/>
              <a:gd name="connsiteY9" fmla="*/ 1658774 h 1945293"/>
              <a:gd name="connsiteX10" fmla="*/ 1106668 w 1110998"/>
              <a:gd name="connsiteY10" fmla="*/ 1668041 h 1945293"/>
              <a:gd name="connsiteX11" fmla="*/ 1105144 w 1110998"/>
              <a:gd name="connsiteY11" fmla="*/ 1680639 h 1945293"/>
              <a:gd name="connsiteX12" fmla="*/ 1103872 w 1110998"/>
              <a:gd name="connsiteY12" fmla="*/ 1690038 h 1945293"/>
              <a:gd name="connsiteX13" fmla="*/ 1101969 w 1110998"/>
              <a:gd name="connsiteY13" fmla="*/ 1702471 h 1945293"/>
              <a:gd name="connsiteX14" fmla="*/ 1100318 w 1110998"/>
              <a:gd name="connsiteY14" fmla="*/ 1711870 h 1945293"/>
              <a:gd name="connsiteX15" fmla="*/ 1098032 w 1110998"/>
              <a:gd name="connsiteY15" fmla="*/ 1724303 h 1945293"/>
              <a:gd name="connsiteX16" fmla="*/ 1096124 w 1110998"/>
              <a:gd name="connsiteY16" fmla="*/ 1733570 h 1945293"/>
              <a:gd name="connsiteX17" fmla="*/ 1093332 w 1110998"/>
              <a:gd name="connsiteY17" fmla="*/ 1746036 h 1945293"/>
              <a:gd name="connsiteX18" fmla="*/ 1091172 w 1110998"/>
              <a:gd name="connsiteY18" fmla="*/ 1755039 h 1945293"/>
              <a:gd name="connsiteX19" fmla="*/ 1087870 w 1110998"/>
              <a:gd name="connsiteY19" fmla="*/ 1767736 h 1945293"/>
              <a:gd name="connsiteX20" fmla="*/ 1085584 w 1110998"/>
              <a:gd name="connsiteY20" fmla="*/ 1776376 h 1945293"/>
              <a:gd name="connsiteX21" fmla="*/ 1084948 w 1110998"/>
              <a:gd name="connsiteY21" fmla="*/ 1778784 h 1945293"/>
              <a:gd name="connsiteX22" fmla="*/ 1082152 w 1110998"/>
              <a:gd name="connsiteY22" fmla="*/ 1788182 h 1945293"/>
              <a:gd name="connsiteX23" fmla="*/ 1079107 w 1110998"/>
              <a:gd name="connsiteY23" fmla="*/ 1798241 h 1945293"/>
              <a:gd name="connsiteX24" fmla="*/ 1075166 w 1110998"/>
              <a:gd name="connsiteY24" fmla="*/ 1809915 h 1945293"/>
              <a:gd name="connsiteX25" fmla="*/ 1071864 w 1110998"/>
              <a:gd name="connsiteY25" fmla="*/ 1819809 h 1945293"/>
              <a:gd name="connsiteX26" fmla="*/ 1067548 w 1110998"/>
              <a:gd name="connsiteY26" fmla="*/ 1831517 h 1945293"/>
              <a:gd name="connsiteX27" fmla="*/ 1063990 w 1110998"/>
              <a:gd name="connsiteY27" fmla="*/ 1841146 h 1945293"/>
              <a:gd name="connsiteX28" fmla="*/ 1059164 w 1110998"/>
              <a:gd name="connsiteY28" fmla="*/ 1852953 h 1945293"/>
              <a:gd name="connsiteX29" fmla="*/ 1055353 w 1110998"/>
              <a:gd name="connsiteY29" fmla="*/ 1862352 h 1945293"/>
              <a:gd name="connsiteX30" fmla="*/ 1050018 w 1110998"/>
              <a:gd name="connsiteY30" fmla="*/ 1874422 h 1945293"/>
              <a:gd name="connsiteX31" fmla="*/ 1045954 w 1110998"/>
              <a:gd name="connsiteY31" fmla="*/ 1883458 h 1945293"/>
              <a:gd name="connsiteX32" fmla="*/ 1039987 w 1110998"/>
              <a:gd name="connsiteY32" fmla="*/ 1895891 h 1945293"/>
              <a:gd name="connsiteX33" fmla="*/ 1035924 w 1110998"/>
              <a:gd name="connsiteY33" fmla="*/ 1904268 h 1945293"/>
              <a:gd name="connsiteX34" fmla="*/ 1028685 w 1110998"/>
              <a:gd name="connsiteY34" fmla="*/ 1917987 h 1945293"/>
              <a:gd name="connsiteX35" fmla="*/ 1025126 w 1110998"/>
              <a:gd name="connsiteY35" fmla="*/ 1924846 h 1945293"/>
              <a:gd name="connsiteX36" fmla="*/ 1013698 w 1110998"/>
              <a:gd name="connsiteY36" fmla="*/ 1945293 h 1945293"/>
              <a:gd name="connsiteX37" fmla="*/ 445113 w 1110998"/>
              <a:gd name="connsiteY37" fmla="*/ 1738890 h 1945293"/>
              <a:gd name="connsiteX38" fmla="*/ 237944 w 1110998"/>
              <a:gd name="connsiteY38" fmla="*/ 1698409 h 1945293"/>
              <a:gd name="connsiteX39" fmla="*/ 772 w 1110998"/>
              <a:gd name="connsiteY39" fmla="*/ 1241078 h 1945293"/>
              <a:gd name="connsiteX40" fmla="*/ 1029 w 1110998"/>
              <a:gd name="connsiteY40" fmla="*/ 338314 h 1945293"/>
              <a:gd name="connsiteX41" fmla="*/ 0 w 1110998"/>
              <a:gd name="connsiteY41" fmla="*/ 333524 h 1945293"/>
              <a:gd name="connsiteX42" fmla="*/ 332477 w 1110998"/>
              <a:gd name="connsiteY42" fmla="*/ 224899 h 1945293"/>
              <a:gd name="connsiteX43" fmla="*/ 362309 w 1110998"/>
              <a:gd name="connsiteY43" fmla="*/ 218950 h 1945293"/>
              <a:gd name="connsiteX44" fmla="*/ 415647 w 1110998"/>
              <a:gd name="connsiteY44" fmla="*/ 246609 h 1945293"/>
              <a:gd name="connsiteX45" fmla="*/ 418476 w 1110998"/>
              <a:gd name="connsiteY45" fmla="*/ 251321 h 1945293"/>
              <a:gd name="connsiteX46" fmla="*/ 423774 w 1110998"/>
              <a:gd name="connsiteY46" fmla="*/ 270250 h 1945293"/>
              <a:gd name="connsiteX47" fmla="*/ 380106 w 1110998"/>
              <a:gd name="connsiteY47" fmla="*/ 359406 h 1945293"/>
              <a:gd name="connsiteX48" fmla="*/ 389364 w 1110998"/>
              <a:gd name="connsiteY48" fmla="*/ 391005 h 1945293"/>
              <a:gd name="connsiteX49" fmla="*/ 393170 w 1110998"/>
              <a:gd name="connsiteY49" fmla="*/ 397417 h 1945293"/>
              <a:gd name="connsiteX50" fmla="*/ 514866 w 1110998"/>
              <a:gd name="connsiteY50" fmla="*/ 455902 h 1945293"/>
              <a:gd name="connsiteX51" fmla="*/ 522375 w 1110998"/>
              <a:gd name="connsiteY51" fmla="*/ 456056 h 1945293"/>
              <a:gd name="connsiteX52" fmla="*/ 588006 w 1110998"/>
              <a:gd name="connsiteY52" fmla="*/ 447017 h 1945293"/>
              <a:gd name="connsiteX53" fmla="*/ 597007 w 1110998"/>
              <a:gd name="connsiteY53" fmla="*/ 444236 h 1945293"/>
              <a:gd name="connsiteX54" fmla="*/ 702295 w 1110998"/>
              <a:gd name="connsiteY54" fmla="*/ 334915 h 1945293"/>
              <a:gd name="connsiteX55" fmla="*/ 690516 w 1110998"/>
              <a:gd name="connsiteY55" fmla="*/ 292577 h 1945293"/>
              <a:gd name="connsiteX56" fmla="*/ 538886 w 1110998"/>
              <a:gd name="connsiteY56" fmla="*/ 211997 h 1945293"/>
              <a:gd name="connsiteX57" fmla="*/ 531479 w 1110998"/>
              <a:gd name="connsiteY57" fmla="*/ 186965 h 1945293"/>
              <a:gd name="connsiteX58" fmla="*/ 573399 w 1110998"/>
              <a:gd name="connsiteY58" fmla="*/ 146327 h 1945293"/>
              <a:gd name="connsiteX59" fmla="*/ 1021707 w 1110998"/>
              <a:gd name="connsiteY59" fmla="*/ 0 h 19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110998" h="1945293">
                <a:moveTo>
                  <a:pt x="1021707" y="0"/>
                </a:moveTo>
                <a:cubicBezTo>
                  <a:pt x="1080240" y="105690"/>
                  <a:pt x="1110998" y="220341"/>
                  <a:pt x="1110998" y="338546"/>
                </a:cubicBezTo>
                <a:cubicBezTo>
                  <a:pt x="1110951" y="695790"/>
                  <a:pt x="1110905" y="1053033"/>
                  <a:pt x="1110858" y="1410277"/>
                </a:cubicBezTo>
                <a:lnTo>
                  <a:pt x="1110858" y="1592981"/>
                </a:lnTo>
                <a:cubicBezTo>
                  <a:pt x="1110858" y="1599841"/>
                  <a:pt x="1110858" y="1606700"/>
                  <a:pt x="1110606" y="1613560"/>
                </a:cubicBezTo>
                <a:lnTo>
                  <a:pt x="1110606" y="1614846"/>
                </a:lnTo>
                <a:cubicBezTo>
                  <a:pt x="1110479" y="1617385"/>
                  <a:pt x="1110353" y="1620057"/>
                  <a:pt x="1110222" y="1622728"/>
                </a:cubicBezTo>
                <a:cubicBezTo>
                  <a:pt x="1109970" y="1627411"/>
                  <a:pt x="1109717" y="1632127"/>
                  <a:pt x="1109460" y="1636810"/>
                </a:cubicBezTo>
                <a:cubicBezTo>
                  <a:pt x="1109334" y="1639745"/>
                  <a:pt x="1109081" y="1642779"/>
                  <a:pt x="1108824" y="1645714"/>
                </a:cubicBezTo>
                <a:cubicBezTo>
                  <a:pt x="1108445" y="1650034"/>
                  <a:pt x="1108062" y="1654454"/>
                  <a:pt x="1107683" y="1658774"/>
                </a:cubicBezTo>
                <a:cubicBezTo>
                  <a:pt x="1107431" y="1661841"/>
                  <a:pt x="1107047" y="1665007"/>
                  <a:pt x="1106668" y="1668041"/>
                </a:cubicBezTo>
                <a:cubicBezTo>
                  <a:pt x="1106159" y="1672229"/>
                  <a:pt x="1105654" y="1676450"/>
                  <a:pt x="1105144" y="1680639"/>
                </a:cubicBezTo>
                <a:cubicBezTo>
                  <a:pt x="1104761" y="1683805"/>
                  <a:pt x="1104382" y="1686839"/>
                  <a:pt x="1103872" y="1690038"/>
                </a:cubicBezTo>
                <a:cubicBezTo>
                  <a:pt x="1103236" y="1694226"/>
                  <a:pt x="1102605" y="1698282"/>
                  <a:pt x="1101969" y="1702471"/>
                </a:cubicBezTo>
                <a:cubicBezTo>
                  <a:pt x="1101459" y="1705637"/>
                  <a:pt x="1100828" y="1708704"/>
                  <a:pt x="1100318" y="1711870"/>
                </a:cubicBezTo>
                <a:cubicBezTo>
                  <a:pt x="1099682" y="1716058"/>
                  <a:pt x="1098794" y="1720246"/>
                  <a:pt x="1098032" y="1724303"/>
                </a:cubicBezTo>
                <a:cubicBezTo>
                  <a:pt x="1097396" y="1727370"/>
                  <a:pt x="1096760" y="1730536"/>
                  <a:pt x="1096124" y="1733570"/>
                </a:cubicBezTo>
                <a:cubicBezTo>
                  <a:pt x="1095235" y="1737791"/>
                  <a:pt x="1094347" y="1741847"/>
                  <a:pt x="1093332" y="1746036"/>
                </a:cubicBezTo>
                <a:cubicBezTo>
                  <a:pt x="1092570" y="1749070"/>
                  <a:pt x="1091934" y="1752005"/>
                  <a:pt x="1091172" y="1755039"/>
                </a:cubicBezTo>
                <a:cubicBezTo>
                  <a:pt x="1090157" y="1759227"/>
                  <a:pt x="1089011" y="1763547"/>
                  <a:pt x="1087870" y="1767736"/>
                </a:cubicBezTo>
                <a:cubicBezTo>
                  <a:pt x="1087108" y="1770671"/>
                  <a:pt x="1086346" y="1773474"/>
                  <a:pt x="1085584" y="1776376"/>
                </a:cubicBezTo>
                <a:cubicBezTo>
                  <a:pt x="1085327" y="1777266"/>
                  <a:pt x="1085200" y="1778025"/>
                  <a:pt x="1084948" y="1778784"/>
                </a:cubicBezTo>
                <a:cubicBezTo>
                  <a:pt x="1084059" y="1781982"/>
                  <a:pt x="1083040" y="1785016"/>
                  <a:pt x="1082152" y="1788182"/>
                </a:cubicBezTo>
                <a:cubicBezTo>
                  <a:pt x="1081137" y="1791480"/>
                  <a:pt x="1080122" y="1794910"/>
                  <a:pt x="1079107" y="1798241"/>
                </a:cubicBezTo>
                <a:cubicBezTo>
                  <a:pt x="1077836" y="1802165"/>
                  <a:pt x="1076437" y="1805958"/>
                  <a:pt x="1075166" y="1809915"/>
                </a:cubicBezTo>
                <a:cubicBezTo>
                  <a:pt x="1074151" y="1813213"/>
                  <a:pt x="1073010" y="1816511"/>
                  <a:pt x="1071864" y="1819809"/>
                </a:cubicBezTo>
                <a:cubicBezTo>
                  <a:pt x="1070471" y="1823767"/>
                  <a:pt x="1068946" y="1827559"/>
                  <a:pt x="1067548" y="1831517"/>
                </a:cubicBezTo>
                <a:cubicBezTo>
                  <a:pt x="1066403" y="1834682"/>
                  <a:pt x="1065261" y="1837980"/>
                  <a:pt x="1063990" y="1841146"/>
                </a:cubicBezTo>
                <a:cubicBezTo>
                  <a:pt x="1062465" y="1845104"/>
                  <a:pt x="1060815" y="1849028"/>
                  <a:pt x="1059164" y="1852953"/>
                </a:cubicBezTo>
                <a:cubicBezTo>
                  <a:pt x="1057892" y="1856020"/>
                  <a:pt x="1056751" y="1859186"/>
                  <a:pt x="1055353" y="1862352"/>
                </a:cubicBezTo>
                <a:cubicBezTo>
                  <a:pt x="1053576" y="1866441"/>
                  <a:pt x="1051799" y="1870365"/>
                  <a:pt x="1050018" y="1874422"/>
                </a:cubicBezTo>
                <a:cubicBezTo>
                  <a:pt x="1048624" y="1877489"/>
                  <a:pt x="1047352" y="1880391"/>
                  <a:pt x="1045954" y="1883458"/>
                </a:cubicBezTo>
                <a:cubicBezTo>
                  <a:pt x="1044051" y="1887646"/>
                  <a:pt x="1042021" y="1891703"/>
                  <a:pt x="1039987" y="1895891"/>
                </a:cubicBezTo>
                <a:cubicBezTo>
                  <a:pt x="1038589" y="1898694"/>
                  <a:pt x="1037322" y="1901464"/>
                  <a:pt x="1035924" y="1904268"/>
                </a:cubicBezTo>
                <a:lnTo>
                  <a:pt x="1028685" y="1917987"/>
                </a:lnTo>
                <a:cubicBezTo>
                  <a:pt x="1027539" y="1920262"/>
                  <a:pt x="1026398" y="1922571"/>
                  <a:pt x="1025126" y="1924846"/>
                </a:cubicBezTo>
                <a:cubicBezTo>
                  <a:pt x="1021446" y="1931706"/>
                  <a:pt x="1017635" y="1938566"/>
                  <a:pt x="1013698" y="1945293"/>
                </a:cubicBezTo>
                <a:lnTo>
                  <a:pt x="445113" y="1738890"/>
                </a:lnTo>
                <a:lnTo>
                  <a:pt x="237944" y="1698409"/>
                </a:lnTo>
                <a:lnTo>
                  <a:pt x="772" y="1241078"/>
                </a:lnTo>
                <a:cubicBezTo>
                  <a:pt x="858" y="940157"/>
                  <a:pt x="943" y="639235"/>
                  <a:pt x="1029" y="338314"/>
                </a:cubicBezTo>
                <a:cubicBezTo>
                  <a:pt x="1029" y="336692"/>
                  <a:pt x="617" y="334992"/>
                  <a:pt x="0" y="333524"/>
                </a:cubicBezTo>
                <a:lnTo>
                  <a:pt x="332477" y="224899"/>
                </a:lnTo>
                <a:cubicBezTo>
                  <a:pt x="333145" y="224667"/>
                  <a:pt x="345593" y="219337"/>
                  <a:pt x="362309" y="218950"/>
                </a:cubicBezTo>
                <a:cubicBezTo>
                  <a:pt x="384323" y="219955"/>
                  <a:pt x="402480" y="226444"/>
                  <a:pt x="415647" y="246609"/>
                </a:cubicBezTo>
                <a:cubicBezTo>
                  <a:pt x="416676" y="248154"/>
                  <a:pt x="417602" y="249699"/>
                  <a:pt x="418476" y="251321"/>
                </a:cubicBezTo>
                <a:cubicBezTo>
                  <a:pt x="422282" y="258197"/>
                  <a:pt x="423774" y="264378"/>
                  <a:pt x="423774" y="270250"/>
                </a:cubicBezTo>
                <a:cubicBezTo>
                  <a:pt x="423774" y="300999"/>
                  <a:pt x="380260" y="321549"/>
                  <a:pt x="380106" y="359406"/>
                </a:cubicBezTo>
                <a:cubicBezTo>
                  <a:pt x="380106" y="368831"/>
                  <a:pt x="382780" y="379261"/>
                  <a:pt x="389364" y="391005"/>
                </a:cubicBezTo>
                <a:cubicBezTo>
                  <a:pt x="390547" y="393168"/>
                  <a:pt x="391781" y="395331"/>
                  <a:pt x="393170" y="397417"/>
                </a:cubicBezTo>
                <a:cubicBezTo>
                  <a:pt x="419093" y="437360"/>
                  <a:pt x="466362" y="454434"/>
                  <a:pt x="514866" y="455902"/>
                </a:cubicBezTo>
                <a:cubicBezTo>
                  <a:pt x="517386" y="456056"/>
                  <a:pt x="519958" y="456056"/>
                  <a:pt x="522375" y="456056"/>
                </a:cubicBezTo>
                <a:cubicBezTo>
                  <a:pt x="544852" y="456056"/>
                  <a:pt x="567432" y="452734"/>
                  <a:pt x="588006" y="447017"/>
                </a:cubicBezTo>
                <a:cubicBezTo>
                  <a:pt x="591041" y="446167"/>
                  <a:pt x="594127" y="445240"/>
                  <a:pt x="597007" y="444236"/>
                </a:cubicBezTo>
                <a:cubicBezTo>
                  <a:pt x="652403" y="426080"/>
                  <a:pt x="702552" y="385287"/>
                  <a:pt x="702295" y="334915"/>
                </a:cubicBezTo>
                <a:cubicBezTo>
                  <a:pt x="702192" y="321472"/>
                  <a:pt x="698643" y="307179"/>
                  <a:pt x="690516" y="292577"/>
                </a:cubicBezTo>
                <a:cubicBezTo>
                  <a:pt x="651889" y="223508"/>
                  <a:pt x="567432" y="263297"/>
                  <a:pt x="538886" y="211997"/>
                </a:cubicBezTo>
                <a:cubicBezTo>
                  <a:pt x="533536" y="202340"/>
                  <a:pt x="531376" y="194073"/>
                  <a:pt x="531479" y="186965"/>
                </a:cubicBezTo>
                <a:cubicBezTo>
                  <a:pt x="531891" y="155830"/>
                  <a:pt x="571393" y="146714"/>
                  <a:pt x="573399" y="146327"/>
                </a:cubicBezTo>
                <a:lnTo>
                  <a:pt x="1021707" y="0"/>
                </a:lnTo>
                <a:close/>
              </a:path>
            </a:pathLst>
          </a:custGeom>
          <a:solidFill>
            <a:srgbClr val="57D3FF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6" name="Freeform: Shape 39">
            <a:extLst>
              <a:ext uri="{FF2B5EF4-FFF2-40B4-BE49-F238E27FC236}">
                <a16:creationId xmlns:a16="http://schemas.microsoft.com/office/drawing/2014/main" id="{EA9585BD-BA62-4792-85A3-48DE78B9FB44}"/>
              </a:ext>
            </a:extLst>
          </p:cNvPr>
          <p:cNvSpPr/>
          <p:nvPr/>
        </p:nvSpPr>
        <p:spPr>
          <a:xfrm>
            <a:off x="6857973" y="4209860"/>
            <a:ext cx="2090203" cy="1791717"/>
          </a:xfrm>
          <a:custGeom>
            <a:avLst/>
            <a:gdLst>
              <a:gd name="connsiteX0" fmla="*/ 1077531 w 2090203"/>
              <a:gd name="connsiteY0" fmla="*/ 0 h 1791717"/>
              <a:gd name="connsiteX1" fmla="*/ 1416135 w 2090203"/>
              <a:gd name="connsiteY1" fmla="*/ 117120 h 1791717"/>
              <a:gd name="connsiteX2" fmla="*/ 1456948 w 2090203"/>
              <a:gd name="connsiteY2" fmla="*/ 157615 h 1791717"/>
              <a:gd name="connsiteX3" fmla="*/ 1448823 w 2090203"/>
              <a:gd name="connsiteY3" fmla="*/ 183488 h 1791717"/>
              <a:gd name="connsiteX4" fmla="*/ 1295080 w 2090203"/>
              <a:gd name="connsiteY4" fmla="*/ 261766 h 1791717"/>
              <a:gd name="connsiteX5" fmla="*/ 1281968 w 2090203"/>
              <a:gd name="connsiteY5" fmla="*/ 306695 h 1791717"/>
              <a:gd name="connsiteX6" fmla="*/ 1384186 w 2090203"/>
              <a:gd name="connsiteY6" fmla="*/ 414749 h 1791717"/>
              <a:gd name="connsiteX7" fmla="*/ 1394990 w 2090203"/>
              <a:gd name="connsiteY7" fmla="*/ 418190 h 1791717"/>
              <a:gd name="connsiteX8" fmla="*/ 1459626 w 2090203"/>
              <a:gd name="connsiteY8" fmla="*/ 427719 h 1791717"/>
              <a:gd name="connsiteX9" fmla="*/ 1593147 w 2090203"/>
              <a:gd name="connsiteY9" fmla="*/ 364858 h 1791717"/>
              <a:gd name="connsiteX10" fmla="*/ 1603304 w 2090203"/>
              <a:gd name="connsiteY10" fmla="*/ 332104 h 1791717"/>
              <a:gd name="connsiteX11" fmla="*/ 1562121 w 2090203"/>
              <a:gd name="connsiteY11" fmla="*/ 244628 h 1791717"/>
              <a:gd name="connsiteX12" fmla="*/ 1568123 w 2090203"/>
              <a:gd name="connsiteY12" fmla="*/ 224777 h 1791717"/>
              <a:gd name="connsiteX13" fmla="*/ 1571632 w 2090203"/>
              <a:gd name="connsiteY13" fmla="*/ 219351 h 1791717"/>
              <a:gd name="connsiteX14" fmla="*/ 1616970 w 2090203"/>
              <a:gd name="connsiteY14" fmla="*/ 193413 h 1791717"/>
              <a:gd name="connsiteX15" fmla="*/ 1654183 w 2090203"/>
              <a:gd name="connsiteY15" fmla="*/ 199633 h 1791717"/>
              <a:gd name="connsiteX16" fmla="*/ 2090203 w 2090203"/>
              <a:gd name="connsiteY16" fmla="*/ 350499 h 1791717"/>
              <a:gd name="connsiteX17" fmla="*/ 2090203 w 2090203"/>
              <a:gd name="connsiteY17" fmla="*/ 353061 h 1791717"/>
              <a:gd name="connsiteX18" fmla="*/ 2090203 w 2090203"/>
              <a:gd name="connsiteY18" fmla="*/ 713125 h 1791717"/>
              <a:gd name="connsiteX19" fmla="*/ 2070647 w 2090203"/>
              <a:gd name="connsiteY19" fmla="*/ 744762 h 1791717"/>
              <a:gd name="connsiteX20" fmla="*/ 2065087 w 2090203"/>
              <a:gd name="connsiteY20" fmla="*/ 753354 h 1791717"/>
              <a:gd name="connsiteX21" fmla="*/ 2047036 w 2090203"/>
              <a:gd name="connsiteY21" fmla="*/ 778863 h 1791717"/>
              <a:gd name="connsiteX22" fmla="*/ 2042850 w 2090203"/>
              <a:gd name="connsiteY22" fmla="*/ 784725 h 1791717"/>
              <a:gd name="connsiteX23" fmla="*/ 2022901 w 2090203"/>
              <a:gd name="connsiteY23" fmla="*/ 810900 h 1791717"/>
              <a:gd name="connsiteX24" fmla="*/ 2020350 w 2090203"/>
              <a:gd name="connsiteY24" fmla="*/ 813964 h 1791717"/>
              <a:gd name="connsiteX25" fmla="*/ 2003345 w 2090203"/>
              <a:gd name="connsiteY25" fmla="*/ 834145 h 1791717"/>
              <a:gd name="connsiteX26" fmla="*/ 1991376 w 2090203"/>
              <a:gd name="connsiteY26" fmla="*/ 848132 h 1791717"/>
              <a:gd name="connsiteX27" fmla="*/ 1971493 w 2090203"/>
              <a:gd name="connsiteY27" fmla="*/ 869445 h 1791717"/>
              <a:gd name="connsiteX28" fmla="*/ 1960309 w 2090203"/>
              <a:gd name="connsiteY28" fmla="*/ 881234 h 1791717"/>
              <a:gd name="connsiteX29" fmla="*/ 1932839 w 2090203"/>
              <a:gd name="connsiteY29" fmla="*/ 907810 h 1791717"/>
              <a:gd name="connsiteX30" fmla="*/ 1927018 w 2090203"/>
              <a:gd name="connsiteY30" fmla="*/ 913538 h 1791717"/>
              <a:gd name="connsiteX31" fmla="*/ 1891568 w 2090203"/>
              <a:gd name="connsiteY31" fmla="*/ 944642 h 1791717"/>
              <a:gd name="connsiteX32" fmla="*/ 1890849 w 2090203"/>
              <a:gd name="connsiteY32" fmla="*/ 945241 h 1791717"/>
              <a:gd name="connsiteX33" fmla="*/ 1855922 w 2090203"/>
              <a:gd name="connsiteY33" fmla="*/ 973215 h 1791717"/>
              <a:gd name="connsiteX34" fmla="*/ 1024951 w 2090203"/>
              <a:gd name="connsiteY34" fmla="*/ 1609820 h 1791717"/>
              <a:gd name="connsiteX35" fmla="*/ 989633 w 2090203"/>
              <a:gd name="connsiteY35" fmla="*/ 1635663 h 1791717"/>
              <a:gd name="connsiteX36" fmla="*/ 978579 w 2090203"/>
              <a:gd name="connsiteY36" fmla="*/ 1643256 h 1791717"/>
              <a:gd name="connsiteX37" fmla="*/ 952417 w 2090203"/>
              <a:gd name="connsiteY37" fmla="*/ 1660640 h 1791717"/>
              <a:gd name="connsiteX38" fmla="*/ 940121 w 2090203"/>
              <a:gd name="connsiteY38" fmla="*/ 1668499 h 1791717"/>
              <a:gd name="connsiteX39" fmla="*/ 911016 w 2090203"/>
              <a:gd name="connsiteY39" fmla="*/ 1686149 h 1791717"/>
              <a:gd name="connsiteX40" fmla="*/ 901990 w 2090203"/>
              <a:gd name="connsiteY40" fmla="*/ 1691544 h 1791717"/>
              <a:gd name="connsiteX41" fmla="*/ 863139 w 2090203"/>
              <a:gd name="connsiteY41" fmla="*/ 1712858 h 1791717"/>
              <a:gd name="connsiteX42" fmla="*/ 853721 w 2090203"/>
              <a:gd name="connsiteY42" fmla="*/ 1717653 h 1791717"/>
              <a:gd name="connsiteX43" fmla="*/ 822719 w 2090203"/>
              <a:gd name="connsiteY43" fmla="*/ 1733039 h 1791717"/>
              <a:gd name="connsiteX44" fmla="*/ 809311 w 2090203"/>
              <a:gd name="connsiteY44" fmla="*/ 1739366 h 1791717"/>
              <a:gd name="connsiteX45" fmla="*/ 779944 w 2090203"/>
              <a:gd name="connsiteY45" fmla="*/ 1752487 h 1791717"/>
              <a:gd name="connsiteX46" fmla="*/ 767125 w 2090203"/>
              <a:gd name="connsiteY46" fmla="*/ 1757949 h 1791717"/>
              <a:gd name="connsiteX47" fmla="*/ 761173 w 2090203"/>
              <a:gd name="connsiteY47" fmla="*/ 1760480 h 1791717"/>
              <a:gd name="connsiteX48" fmla="*/ 737038 w 2090203"/>
              <a:gd name="connsiteY48" fmla="*/ 1770004 h 1791717"/>
              <a:gd name="connsiteX49" fmla="*/ 722518 w 2090203"/>
              <a:gd name="connsiteY49" fmla="*/ 1775732 h 1791717"/>
              <a:gd name="connsiteX50" fmla="*/ 677454 w 2090203"/>
              <a:gd name="connsiteY50" fmla="*/ 1791717 h 1791717"/>
              <a:gd name="connsiteX51" fmla="*/ 677454 w 2090203"/>
              <a:gd name="connsiteY51" fmla="*/ 1753494 h 1791717"/>
              <a:gd name="connsiteX52" fmla="*/ 0 w 2090203"/>
              <a:gd name="connsiteY52" fmla="*/ 1144020 h 1791717"/>
              <a:gd name="connsiteX53" fmla="*/ 254681 w 2090203"/>
              <a:gd name="connsiteY53" fmla="*/ 669389 h 1791717"/>
              <a:gd name="connsiteX54" fmla="*/ 241409 w 2090203"/>
              <a:gd name="connsiteY54" fmla="*/ 645548 h 1791717"/>
              <a:gd name="connsiteX55" fmla="*/ 1071714 w 2090203"/>
              <a:gd name="connsiteY55" fmla="*/ 9396 h 1791717"/>
              <a:gd name="connsiteX56" fmla="*/ 1077531 w 2090203"/>
              <a:gd name="connsiteY56" fmla="*/ 0 h 1791717"/>
              <a:gd name="connsiteX0" fmla="*/ 1077531 w 2090203"/>
              <a:gd name="connsiteY0" fmla="*/ 0 h 1791717"/>
              <a:gd name="connsiteX1" fmla="*/ 1416135 w 2090203"/>
              <a:gd name="connsiteY1" fmla="*/ 117120 h 1791717"/>
              <a:gd name="connsiteX2" fmla="*/ 1456948 w 2090203"/>
              <a:gd name="connsiteY2" fmla="*/ 157615 h 1791717"/>
              <a:gd name="connsiteX3" fmla="*/ 1448823 w 2090203"/>
              <a:gd name="connsiteY3" fmla="*/ 183488 h 1791717"/>
              <a:gd name="connsiteX4" fmla="*/ 1295080 w 2090203"/>
              <a:gd name="connsiteY4" fmla="*/ 261766 h 1791717"/>
              <a:gd name="connsiteX5" fmla="*/ 1281968 w 2090203"/>
              <a:gd name="connsiteY5" fmla="*/ 306695 h 1791717"/>
              <a:gd name="connsiteX6" fmla="*/ 1384186 w 2090203"/>
              <a:gd name="connsiteY6" fmla="*/ 414749 h 1791717"/>
              <a:gd name="connsiteX7" fmla="*/ 1394990 w 2090203"/>
              <a:gd name="connsiteY7" fmla="*/ 418190 h 1791717"/>
              <a:gd name="connsiteX8" fmla="*/ 1459626 w 2090203"/>
              <a:gd name="connsiteY8" fmla="*/ 427719 h 1791717"/>
              <a:gd name="connsiteX9" fmla="*/ 1593147 w 2090203"/>
              <a:gd name="connsiteY9" fmla="*/ 364858 h 1791717"/>
              <a:gd name="connsiteX10" fmla="*/ 1603304 w 2090203"/>
              <a:gd name="connsiteY10" fmla="*/ 332104 h 1791717"/>
              <a:gd name="connsiteX11" fmla="*/ 1562121 w 2090203"/>
              <a:gd name="connsiteY11" fmla="*/ 244628 h 1791717"/>
              <a:gd name="connsiteX12" fmla="*/ 1568123 w 2090203"/>
              <a:gd name="connsiteY12" fmla="*/ 224777 h 1791717"/>
              <a:gd name="connsiteX13" fmla="*/ 1571632 w 2090203"/>
              <a:gd name="connsiteY13" fmla="*/ 219351 h 1791717"/>
              <a:gd name="connsiteX14" fmla="*/ 1616970 w 2090203"/>
              <a:gd name="connsiteY14" fmla="*/ 193413 h 1791717"/>
              <a:gd name="connsiteX15" fmla="*/ 1654183 w 2090203"/>
              <a:gd name="connsiteY15" fmla="*/ 199633 h 1791717"/>
              <a:gd name="connsiteX16" fmla="*/ 2090203 w 2090203"/>
              <a:gd name="connsiteY16" fmla="*/ 350499 h 1791717"/>
              <a:gd name="connsiteX17" fmla="*/ 2090203 w 2090203"/>
              <a:gd name="connsiteY17" fmla="*/ 353061 h 1791717"/>
              <a:gd name="connsiteX18" fmla="*/ 2090203 w 2090203"/>
              <a:gd name="connsiteY18" fmla="*/ 713125 h 1791717"/>
              <a:gd name="connsiteX19" fmla="*/ 2070647 w 2090203"/>
              <a:gd name="connsiteY19" fmla="*/ 744762 h 1791717"/>
              <a:gd name="connsiteX20" fmla="*/ 2065087 w 2090203"/>
              <a:gd name="connsiteY20" fmla="*/ 753354 h 1791717"/>
              <a:gd name="connsiteX21" fmla="*/ 2047036 w 2090203"/>
              <a:gd name="connsiteY21" fmla="*/ 778863 h 1791717"/>
              <a:gd name="connsiteX22" fmla="*/ 2042850 w 2090203"/>
              <a:gd name="connsiteY22" fmla="*/ 784725 h 1791717"/>
              <a:gd name="connsiteX23" fmla="*/ 2022901 w 2090203"/>
              <a:gd name="connsiteY23" fmla="*/ 810900 h 1791717"/>
              <a:gd name="connsiteX24" fmla="*/ 2020350 w 2090203"/>
              <a:gd name="connsiteY24" fmla="*/ 813964 h 1791717"/>
              <a:gd name="connsiteX25" fmla="*/ 2003345 w 2090203"/>
              <a:gd name="connsiteY25" fmla="*/ 834145 h 1791717"/>
              <a:gd name="connsiteX26" fmla="*/ 1991376 w 2090203"/>
              <a:gd name="connsiteY26" fmla="*/ 848132 h 1791717"/>
              <a:gd name="connsiteX27" fmla="*/ 1971493 w 2090203"/>
              <a:gd name="connsiteY27" fmla="*/ 869445 h 1791717"/>
              <a:gd name="connsiteX28" fmla="*/ 1960309 w 2090203"/>
              <a:gd name="connsiteY28" fmla="*/ 881234 h 1791717"/>
              <a:gd name="connsiteX29" fmla="*/ 1932839 w 2090203"/>
              <a:gd name="connsiteY29" fmla="*/ 907810 h 1791717"/>
              <a:gd name="connsiteX30" fmla="*/ 1927018 w 2090203"/>
              <a:gd name="connsiteY30" fmla="*/ 913538 h 1791717"/>
              <a:gd name="connsiteX31" fmla="*/ 1891568 w 2090203"/>
              <a:gd name="connsiteY31" fmla="*/ 944642 h 1791717"/>
              <a:gd name="connsiteX32" fmla="*/ 1890849 w 2090203"/>
              <a:gd name="connsiteY32" fmla="*/ 945241 h 1791717"/>
              <a:gd name="connsiteX33" fmla="*/ 1855922 w 2090203"/>
              <a:gd name="connsiteY33" fmla="*/ 973215 h 1791717"/>
              <a:gd name="connsiteX34" fmla="*/ 1024951 w 2090203"/>
              <a:gd name="connsiteY34" fmla="*/ 1609820 h 1791717"/>
              <a:gd name="connsiteX35" fmla="*/ 989633 w 2090203"/>
              <a:gd name="connsiteY35" fmla="*/ 1635663 h 1791717"/>
              <a:gd name="connsiteX36" fmla="*/ 978579 w 2090203"/>
              <a:gd name="connsiteY36" fmla="*/ 1643256 h 1791717"/>
              <a:gd name="connsiteX37" fmla="*/ 952417 w 2090203"/>
              <a:gd name="connsiteY37" fmla="*/ 1660640 h 1791717"/>
              <a:gd name="connsiteX38" fmla="*/ 940121 w 2090203"/>
              <a:gd name="connsiteY38" fmla="*/ 1668499 h 1791717"/>
              <a:gd name="connsiteX39" fmla="*/ 911016 w 2090203"/>
              <a:gd name="connsiteY39" fmla="*/ 1686149 h 1791717"/>
              <a:gd name="connsiteX40" fmla="*/ 901990 w 2090203"/>
              <a:gd name="connsiteY40" fmla="*/ 1691544 h 1791717"/>
              <a:gd name="connsiteX41" fmla="*/ 863139 w 2090203"/>
              <a:gd name="connsiteY41" fmla="*/ 1712858 h 1791717"/>
              <a:gd name="connsiteX42" fmla="*/ 853721 w 2090203"/>
              <a:gd name="connsiteY42" fmla="*/ 1717653 h 1791717"/>
              <a:gd name="connsiteX43" fmla="*/ 822719 w 2090203"/>
              <a:gd name="connsiteY43" fmla="*/ 1733039 h 1791717"/>
              <a:gd name="connsiteX44" fmla="*/ 809311 w 2090203"/>
              <a:gd name="connsiteY44" fmla="*/ 1739366 h 1791717"/>
              <a:gd name="connsiteX45" fmla="*/ 779944 w 2090203"/>
              <a:gd name="connsiteY45" fmla="*/ 1752487 h 1791717"/>
              <a:gd name="connsiteX46" fmla="*/ 767125 w 2090203"/>
              <a:gd name="connsiteY46" fmla="*/ 1757949 h 1791717"/>
              <a:gd name="connsiteX47" fmla="*/ 761173 w 2090203"/>
              <a:gd name="connsiteY47" fmla="*/ 1760480 h 1791717"/>
              <a:gd name="connsiteX48" fmla="*/ 737038 w 2090203"/>
              <a:gd name="connsiteY48" fmla="*/ 1770004 h 1791717"/>
              <a:gd name="connsiteX49" fmla="*/ 722518 w 2090203"/>
              <a:gd name="connsiteY49" fmla="*/ 1775732 h 1791717"/>
              <a:gd name="connsiteX50" fmla="*/ 677454 w 2090203"/>
              <a:gd name="connsiteY50" fmla="*/ 1791717 h 1791717"/>
              <a:gd name="connsiteX51" fmla="*/ 677454 w 2090203"/>
              <a:gd name="connsiteY51" fmla="*/ 1753494 h 1791717"/>
              <a:gd name="connsiteX52" fmla="*/ 0 w 2090203"/>
              <a:gd name="connsiteY52" fmla="*/ 1144020 h 1791717"/>
              <a:gd name="connsiteX53" fmla="*/ 241409 w 2090203"/>
              <a:gd name="connsiteY53" fmla="*/ 645548 h 1791717"/>
              <a:gd name="connsiteX54" fmla="*/ 1071714 w 2090203"/>
              <a:gd name="connsiteY54" fmla="*/ 9396 h 1791717"/>
              <a:gd name="connsiteX55" fmla="*/ 1077531 w 2090203"/>
              <a:gd name="connsiteY55" fmla="*/ 0 h 1791717"/>
              <a:gd name="connsiteX0" fmla="*/ 1077531 w 2090203"/>
              <a:gd name="connsiteY0" fmla="*/ 0 h 1791717"/>
              <a:gd name="connsiteX1" fmla="*/ 1416135 w 2090203"/>
              <a:gd name="connsiteY1" fmla="*/ 117120 h 1791717"/>
              <a:gd name="connsiteX2" fmla="*/ 1456948 w 2090203"/>
              <a:gd name="connsiteY2" fmla="*/ 157615 h 1791717"/>
              <a:gd name="connsiteX3" fmla="*/ 1448823 w 2090203"/>
              <a:gd name="connsiteY3" fmla="*/ 183488 h 1791717"/>
              <a:gd name="connsiteX4" fmla="*/ 1295080 w 2090203"/>
              <a:gd name="connsiteY4" fmla="*/ 261766 h 1791717"/>
              <a:gd name="connsiteX5" fmla="*/ 1281968 w 2090203"/>
              <a:gd name="connsiteY5" fmla="*/ 306695 h 1791717"/>
              <a:gd name="connsiteX6" fmla="*/ 1384186 w 2090203"/>
              <a:gd name="connsiteY6" fmla="*/ 414749 h 1791717"/>
              <a:gd name="connsiteX7" fmla="*/ 1394990 w 2090203"/>
              <a:gd name="connsiteY7" fmla="*/ 418190 h 1791717"/>
              <a:gd name="connsiteX8" fmla="*/ 1459626 w 2090203"/>
              <a:gd name="connsiteY8" fmla="*/ 427719 h 1791717"/>
              <a:gd name="connsiteX9" fmla="*/ 1593147 w 2090203"/>
              <a:gd name="connsiteY9" fmla="*/ 364858 h 1791717"/>
              <a:gd name="connsiteX10" fmla="*/ 1603304 w 2090203"/>
              <a:gd name="connsiteY10" fmla="*/ 332104 h 1791717"/>
              <a:gd name="connsiteX11" fmla="*/ 1562121 w 2090203"/>
              <a:gd name="connsiteY11" fmla="*/ 244628 h 1791717"/>
              <a:gd name="connsiteX12" fmla="*/ 1568123 w 2090203"/>
              <a:gd name="connsiteY12" fmla="*/ 224777 h 1791717"/>
              <a:gd name="connsiteX13" fmla="*/ 1571632 w 2090203"/>
              <a:gd name="connsiteY13" fmla="*/ 219351 h 1791717"/>
              <a:gd name="connsiteX14" fmla="*/ 1616970 w 2090203"/>
              <a:gd name="connsiteY14" fmla="*/ 193413 h 1791717"/>
              <a:gd name="connsiteX15" fmla="*/ 1654183 w 2090203"/>
              <a:gd name="connsiteY15" fmla="*/ 199633 h 1791717"/>
              <a:gd name="connsiteX16" fmla="*/ 2090203 w 2090203"/>
              <a:gd name="connsiteY16" fmla="*/ 350499 h 1791717"/>
              <a:gd name="connsiteX17" fmla="*/ 2090203 w 2090203"/>
              <a:gd name="connsiteY17" fmla="*/ 353061 h 1791717"/>
              <a:gd name="connsiteX18" fmla="*/ 2090203 w 2090203"/>
              <a:gd name="connsiteY18" fmla="*/ 713125 h 1791717"/>
              <a:gd name="connsiteX19" fmla="*/ 2070647 w 2090203"/>
              <a:gd name="connsiteY19" fmla="*/ 744762 h 1791717"/>
              <a:gd name="connsiteX20" fmla="*/ 2065087 w 2090203"/>
              <a:gd name="connsiteY20" fmla="*/ 753354 h 1791717"/>
              <a:gd name="connsiteX21" fmla="*/ 2047036 w 2090203"/>
              <a:gd name="connsiteY21" fmla="*/ 778863 h 1791717"/>
              <a:gd name="connsiteX22" fmla="*/ 2042850 w 2090203"/>
              <a:gd name="connsiteY22" fmla="*/ 784725 h 1791717"/>
              <a:gd name="connsiteX23" fmla="*/ 2022901 w 2090203"/>
              <a:gd name="connsiteY23" fmla="*/ 810900 h 1791717"/>
              <a:gd name="connsiteX24" fmla="*/ 2020350 w 2090203"/>
              <a:gd name="connsiteY24" fmla="*/ 813964 h 1791717"/>
              <a:gd name="connsiteX25" fmla="*/ 2003345 w 2090203"/>
              <a:gd name="connsiteY25" fmla="*/ 834145 h 1791717"/>
              <a:gd name="connsiteX26" fmla="*/ 1991376 w 2090203"/>
              <a:gd name="connsiteY26" fmla="*/ 848132 h 1791717"/>
              <a:gd name="connsiteX27" fmla="*/ 1971493 w 2090203"/>
              <a:gd name="connsiteY27" fmla="*/ 869445 h 1791717"/>
              <a:gd name="connsiteX28" fmla="*/ 1960309 w 2090203"/>
              <a:gd name="connsiteY28" fmla="*/ 881234 h 1791717"/>
              <a:gd name="connsiteX29" fmla="*/ 1932839 w 2090203"/>
              <a:gd name="connsiteY29" fmla="*/ 907810 h 1791717"/>
              <a:gd name="connsiteX30" fmla="*/ 1927018 w 2090203"/>
              <a:gd name="connsiteY30" fmla="*/ 913538 h 1791717"/>
              <a:gd name="connsiteX31" fmla="*/ 1891568 w 2090203"/>
              <a:gd name="connsiteY31" fmla="*/ 944642 h 1791717"/>
              <a:gd name="connsiteX32" fmla="*/ 1890849 w 2090203"/>
              <a:gd name="connsiteY32" fmla="*/ 945241 h 1791717"/>
              <a:gd name="connsiteX33" fmla="*/ 1855922 w 2090203"/>
              <a:gd name="connsiteY33" fmla="*/ 973215 h 1791717"/>
              <a:gd name="connsiteX34" fmla="*/ 1024951 w 2090203"/>
              <a:gd name="connsiteY34" fmla="*/ 1609820 h 1791717"/>
              <a:gd name="connsiteX35" fmla="*/ 989633 w 2090203"/>
              <a:gd name="connsiteY35" fmla="*/ 1635663 h 1791717"/>
              <a:gd name="connsiteX36" fmla="*/ 978579 w 2090203"/>
              <a:gd name="connsiteY36" fmla="*/ 1643256 h 1791717"/>
              <a:gd name="connsiteX37" fmla="*/ 952417 w 2090203"/>
              <a:gd name="connsiteY37" fmla="*/ 1660640 h 1791717"/>
              <a:gd name="connsiteX38" fmla="*/ 940121 w 2090203"/>
              <a:gd name="connsiteY38" fmla="*/ 1668499 h 1791717"/>
              <a:gd name="connsiteX39" fmla="*/ 911016 w 2090203"/>
              <a:gd name="connsiteY39" fmla="*/ 1686149 h 1791717"/>
              <a:gd name="connsiteX40" fmla="*/ 901990 w 2090203"/>
              <a:gd name="connsiteY40" fmla="*/ 1691544 h 1791717"/>
              <a:gd name="connsiteX41" fmla="*/ 863139 w 2090203"/>
              <a:gd name="connsiteY41" fmla="*/ 1712858 h 1791717"/>
              <a:gd name="connsiteX42" fmla="*/ 853721 w 2090203"/>
              <a:gd name="connsiteY42" fmla="*/ 1717653 h 1791717"/>
              <a:gd name="connsiteX43" fmla="*/ 822719 w 2090203"/>
              <a:gd name="connsiteY43" fmla="*/ 1733039 h 1791717"/>
              <a:gd name="connsiteX44" fmla="*/ 809311 w 2090203"/>
              <a:gd name="connsiteY44" fmla="*/ 1739366 h 1791717"/>
              <a:gd name="connsiteX45" fmla="*/ 779944 w 2090203"/>
              <a:gd name="connsiteY45" fmla="*/ 1752487 h 1791717"/>
              <a:gd name="connsiteX46" fmla="*/ 767125 w 2090203"/>
              <a:gd name="connsiteY46" fmla="*/ 1757949 h 1791717"/>
              <a:gd name="connsiteX47" fmla="*/ 761173 w 2090203"/>
              <a:gd name="connsiteY47" fmla="*/ 1760480 h 1791717"/>
              <a:gd name="connsiteX48" fmla="*/ 737038 w 2090203"/>
              <a:gd name="connsiteY48" fmla="*/ 1770004 h 1791717"/>
              <a:gd name="connsiteX49" fmla="*/ 722518 w 2090203"/>
              <a:gd name="connsiteY49" fmla="*/ 1775732 h 1791717"/>
              <a:gd name="connsiteX50" fmla="*/ 677454 w 2090203"/>
              <a:gd name="connsiteY50" fmla="*/ 1791717 h 1791717"/>
              <a:gd name="connsiteX51" fmla="*/ 0 w 2090203"/>
              <a:gd name="connsiteY51" fmla="*/ 1144020 h 1791717"/>
              <a:gd name="connsiteX52" fmla="*/ 241409 w 2090203"/>
              <a:gd name="connsiteY52" fmla="*/ 645548 h 1791717"/>
              <a:gd name="connsiteX53" fmla="*/ 1071714 w 2090203"/>
              <a:gd name="connsiteY53" fmla="*/ 9396 h 1791717"/>
              <a:gd name="connsiteX54" fmla="*/ 1077531 w 2090203"/>
              <a:gd name="connsiteY54" fmla="*/ 0 h 179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090203" h="1791717">
                <a:moveTo>
                  <a:pt x="1077531" y="0"/>
                </a:moveTo>
                <a:lnTo>
                  <a:pt x="1416135" y="117120"/>
                </a:lnTo>
                <a:cubicBezTo>
                  <a:pt x="1418166" y="117583"/>
                  <a:pt x="1456579" y="127111"/>
                  <a:pt x="1456948" y="157615"/>
                </a:cubicBezTo>
                <a:cubicBezTo>
                  <a:pt x="1457133" y="164960"/>
                  <a:pt x="1454732" y="173628"/>
                  <a:pt x="1448823" y="183488"/>
                </a:cubicBezTo>
                <a:cubicBezTo>
                  <a:pt x="1418905" y="234306"/>
                  <a:pt x="1335431" y="193148"/>
                  <a:pt x="1295080" y="261766"/>
                </a:cubicBezTo>
                <a:cubicBezTo>
                  <a:pt x="1285938" y="277250"/>
                  <a:pt x="1281875" y="292336"/>
                  <a:pt x="1281968" y="306695"/>
                </a:cubicBezTo>
                <a:cubicBezTo>
                  <a:pt x="1282337" y="355726"/>
                  <a:pt x="1330537" y="396222"/>
                  <a:pt x="1384186" y="414749"/>
                </a:cubicBezTo>
                <a:cubicBezTo>
                  <a:pt x="1387787" y="416073"/>
                  <a:pt x="1391296" y="417198"/>
                  <a:pt x="1394990" y="418190"/>
                </a:cubicBezTo>
                <a:cubicBezTo>
                  <a:pt x="1415212" y="424079"/>
                  <a:pt x="1437465" y="427454"/>
                  <a:pt x="1459626" y="427719"/>
                </a:cubicBezTo>
                <a:cubicBezTo>
                  <a:pt x="1516137" y="427255"/>
                  <a:pt x="1567015" y="409191"/>
                  <a:pt x="1593147" y="364858"/>
                </a:cubicBezTo>
                <a:cubicBezTo>
                  <a:pt x="1600349" y="352550"/>
                  <a:pt x="1603304" y="341765"/>
                  <a:pt x="1603304" y="332104"/>
                </a:cubicBezTo>
                <a:cubicBezTo>
                  <a:pt x="1603304" y="295380"/>
                  <a:pt x="1562306" y="274470"/>
                  <a:pt x="1562121" y="244628"/>
                </a:cubicBezTo>
                <a:cubicBezTo>
                  <a:pt x="1562121" y="238408"/>
                  <a:pt x="1563784" y="231924"/>
                  <a:pt x="1568123" y="224777"/>
                </a:cubicBezTo>
                <a:cubicBezTo>
                  <a:pt x="1569232" y="222858"/>
                  <a:pt x="1570432" y="221138"/>
                  <a:pt x="1571632" y="219351"/>
                </a:cubicBezTo>
                <a:cubicBezTo>
                  <a:pt x="1584744" y="200758"/>
                  <a:pt x="1601735" y="194538"/>
                  <a:pt x="1616970" y="193413"/>
                </a:cubicBezTo>
                <a:cubicBezTo>
                  <a:pt x="1639870" y="193810"/>
                  <a:pt x="1652059" y="198640"/>
                  <a:pt x="1654183" y="199633"/>
                </a:cubicBezTo>
                <a:lnTo>
                  <a:pt x="2090203" y="350499"/>
                </a:lnTo>
                <a:lnTo>
                  <a:pt x="2090203" y="353061"/>
                </a:lnTo>
                <a:lnTo>
                  <a:pt x="2090203" y="713125"/>
                </a:lnTo>
                <a:cubicBezTo>
                  <a:pt x="2083989" y="723782"/>
                  <a:pt x="2077384" y="734305"/>
                  <a:pt x="2070647" y="744762"/>
                </a:cubicBezTo>
                <a:cubicBezTo>
                  <a:pt x="2068881" y="747626"/>
                  <a:pt x="2066984" y="750557"/>
                  <a:pt x="2065087" y="753354"/>
                </a:cubicBezTo>
                <a:cubicBezTo>
                  <a:pt x="2059332" y="762013"/>
                  <a:pt x="2053380" y="770538"/>
                  <a:pt x="2047036" y="778863"/>
                </a:cubicBezTo>
                <a:cubicBezTo>
                  <a:pt x="2045597" y="780795"/>
                  <a:pt x="2044223" y="782860"/>
                  <a:pt x="2042850" y="784725"/>
                </a:cubicBezTo>
                <a:cubicBezTo>
                  <a:pt x="2036375" y="793650"/>
                  <a:pt x="2029769" y="802242"/>
                  <a:pt x="2022901" y="810900"/>
                </a:cubicBezTo>
                <a:cubicBezTo>
                  <a:pt x="2022116" y="811899"/>
                  <a:pt x="2021135" y="812898"/>
                  <a:pt x="2020350" y="813964"/>
                </a:cubicBezTo>
                <a:cubicBezTo>
                  <a:pt x="2014922" y="820691"/>
                  <a:pt x="2009035" y="827418"/>
                  <a:pt x="2003345" y="834145"/>
                </a:cubicBezTo>
                <a:cubicBezTo>
                  <a:pt x="1999290" y="838807"/>
                  <a:pt x="1995497" y="843536"/>
                  <a:pt x="1991376" y="848132"/>
                </a:cubicBezTo>
                <a:cubicBezTo>
                  <a:pt x="1984901" y="855325"/>
                  <a:pt x="1978164" y="862319"/>
                  <a:pt x="1971493" y="869445"/>
                </a:cubicBezTo>
                <a:cubicBezTo>
                  <a:pt x="1967634" y="873375"/>
                  <a:pt x="1964102" y="877305"/>
                  <a:pt x="1960309" y="881234"/>
                </a:cubicBezTo>
                <a:cubicBezTo>
                  <a:pt x="1951413" y="890293"/>
                  <a:pt x="1942257" y="899018"/>
                  <a:pt x="1932839" y="907810"/>
                </a:cubicBezTo>
                <a:cubicBezTo>
                  <a:pt x="1930811" y="909675"/>
                  <a:pt x="1929045" y="911606"/>
                  <a:pt x="1927018" y="913538"/>
                </a:cubicBezTo>
                <a:cubicBezTo>
                  <a:pt x="1915572" y="924061"/>
                  <a:pt x="1903799" y="934451"/>
                  <a:pt x="1891568" y="944642"/>
                </a:cubicBezTo>
                <a:cubicBezTo>
                  <a:pt x="1891306" y="944908"/>
                  <a:pt x="1891045" y="944975"/>
                  <a:pt x="1890849" y="945241"/>
                </a:cubicBezTo>
                <a:cubicBezTo>
                  <a:pt x="1879534" y="954766"/>
                  <a:pt x="1867826" y="964090"/>
                  <a:pt x="1855922" y="973215"/>
                </a:cubicBezTo>
                <a:lnTo>
                  <a:pt x="1024951" y="1609820"/>
                </a:lnTo>
                <a:cubicBezTo>
                  <a:pt x="1013375" y="1618612"/>
                  <a:pt x="1001536" y="1627271"/>
                  <a:pt x="989633" y="1635663"/>
                </a:cubicBezTo>
                <a:lnTo>
                  <a:pt x="978579" y="1643256"/>
                </a:lnTo>
                <a:cubicBezTo>
                  <a:pt x="969946" y="1649250"/>
                  <a:pt x="961181" y="1654912"/>
                  <a:pt x="952417" y="1660640"/>
                </a:cubicBezTo>
                <a:cubicBezTo>
                  <a:pt x="948362" y="1663304"/>
                  <a:pt x="944307" y="1665968"/>
                  <a:pt x="940121" y="1668499"/>
                </a:cubicBezTo>
                <a:cubicBezTo>
                  <a:pt x="930572" y="1674627"/>
                  <a:pt x="920761" y="1680488"/>
                  <a:pt x="911016" y="1686149"/>
                </a:cubicBezTo>
                <a:cubicBezTo>
                  <a:pt x="907942" y="1687947"/>
                  <a:pt x="905064" y="1689746"/>
                  <a:pt x="901990" y="1691544"/>
                </a:cubicBezTo>
                <a:cubicBezTo>
                  <a:pt x="889301" y="1698871"/>
                  <a:pt x="876220" y="1705997"/>
                  <a:pt x="863139" y="1712858"/>
                </a:cubicBezTo>
                <a:cubicBezTo>
                  <a:pt x="860065" y="1714523"/>
                  <a:pt x="856926" y="1716055"/>
                  <a:pt x="853721" y="1717653"/>
                </a:cubicBezTo>
                <a:cubicBezTo>
                  <a:pt x="843452" y="1722915"/>
                  <a:pt x="833184" y="1728110"/>
                  <a:pt x="822719" y="1733039"/>
                </a:cubicBezTo>
                <a:cubicBezTo>
                  <a:pt x="818271" y="1735170"/>
                  <a:pt x="813758" y="1737368"/>
                  <a:pt x="809311" y="1739366"/>
                </a:cubicBezTo>
                <a:cubicBezTo>
                  <a:pt x="799631" y="1743829"/>
                  <a:pt x="789820" y="1748158"/>
                  <a:pt x="779944" y="1752487"/>
                </a:cubicBezTo>
                <a:lnTo>
                  <a:pt x="767125" y="1757949"/>
                </a:lnTo>
                <a:cubicBezTo>
                  <a:pt x="765097" y="1758681"/>
                  <a:pt x="763200" y="1759614"/>
                  <a:pt x="761173" y="1760480"/>
                </a:cubicBezTo>
                <a:cubicBezTo>
                  <a:pt x="753128" y="1763810"/>
                  <a:pt x="745018" y="1766807"/>
                  <a:pt x="737038" y="1770004"/>
                </a:cubicBezTo>
                <a:cubicBezTo>
                  <a:pt x="732198" y="1771936"/>
                  <a:pt x="727358" y="1773934"/>
                  <a:pt x="722518" y="1775732"/>
                </a:cubicBezTo>
                <a:cubicBezTo>
                  <a:pt x="707671" y="1781327"/>
                  <a:pt x="692563" y="1786655"/>
                  <a:pt x="677454" y="1791717"/>
                </a:cubicBezTo>
                <a:lnTo>
                  <a:pt x="0" y="1144020"/>
                </a:lnTo>
                <a:lnTo>
                  <a:pt x="241409" y="645548"/>
                </a:lnTo>
                <a:lnTo>
                  <a:pt x="1071714" y="9396"/>
                </a:lnTo>
                <a:cubicBezTo>
                  <a:pt x="1074946" y="6749"/>
                  <a:pt x="1076885" y="3441"/>
                  <a:pt x="1077531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6" name="Freeform: Shape 40">
            <a:extLst>
              <a:ext uri="{FF2B5EF4-FFF2-40B4-BE49-F238E27FC236}">
                <a16:creationId xmlns:a16="http://schemas.microsoft.com/office/drawing/2014/main" id="{9DB551CF-F4A5-4511-A59F-B9721B1E2F92}"/>
              </a:ext>
            </a:extLst>
          </p:cNvPr>
          <p:cNvSpPr/>
          <p:nvPr/>
        </p:nvSpPr>
        <p:spPr>
          <a:xfrm>
            <a:off x="5465359" y="4862419"/>
            <a:ext cx="2033437" cy="1216466"/>
          </a:xfrm>
          <a:custGeom>
            <a:avLst/>
            <a:gdLst>
              <a:gd name="connsiteX0" fmla="*/ 1596142 w 2033437"/>
              <a:gd name="connsiteY0" fmla="*/ 0 h 1216466"/>
              <a:gd name="connsiteX1" fmla="*/ 1753295 w 2033437"/>
              <a:gd name="connsiteY1" fmla="*/ 280142 h 1216466"/>
              <a:gd name="connsiteX2" fmla="*/ 1761046 w 2033437"/>
              <a:gd name="connsiteY2" fmla="*/ 304168 h 1216466"/>
              <a:gd name="connsiteX3" fmla="*/ 1718723 w 2033437"/>
              <a:gd name="connsiteY3" fmla="*/ 345916 h 1216466"/>
              <a:gd name="connsiteX4" fmla="*/ 1706282 w 2033437"/>
              <a:gd name="connsiteY4" fmla="*/ 348968 h 1216466"/>
              <a:gd name="connsiteX5" fmla="*/ 1699857 w 2033437"/>
              <a:gd name="connsiteY5" fmla="*/ 349761 h 1216466"/>
              <a:gd name="connsiteX6" fmla="*/ 1686599 w 2033437"/>
              <a:gd name="connsiteY6" fmla="*/ 349603 h 1216466"/>
              <a:gd name="connsiteX7" fmla="*/ 1670894 w 2033437"/>
              <a:gd name="connsiteY7" fmla="*/ 346431 h 1216466"/>
              <a:gd name="connsiteX8" fmla="*/ 1642034 w 2033437"/>
              <a:gd name="connsiteY8" fmla="*/ 334616 h 1216466"/>
              <a:gd name="connsiteX9" fmla="*/ 1577684 w 2033437"/>
              <a:gd name="connsiteY9" fmla="*/ 316617 h 1216466"/>
              <a:gd name="connsiteX10" fmla="*/ 1536483 w 2033437"/>
              <a:gd name="connsiteY10" fmla="*/ 323714 h 1216466"/>
              <a:gd name="connsiteX11" fmla="*/ 1451635 w 2033437"/>
              <a:gd name="connsiteY11" fmla="*/ 425050 h 1216466"/>
              <a:gd name="connsiteX12" fmla="*/ 1467034 w 2033437"/>
              <a:gd name="connsiteY12" fmla="*/ 482735 h 1216466"/>
              <a:gd name="connsiteX13" fmla="*/ 1606340 w 2033437"/>
              <a:gd name="connsiteY13" fmla="*/ 563376 h 1216466"/>
              <a:gd name="connsiteX14" fmla="*/ 1654679 w 2033437"/>
              <a:gd name="connsiteY14" fmla="*/ 557390 h 1216466"/>
              <a:gd name="connsiteX15" fmla="*/ 1660900 w 2033437"/>
              <a:gd name="connsiteY15" fmla="*/ 555606 h 1216466"/>
              <a:gd name="connsiteX16" fmla="*/ 1770326 w 2033437"/>
              <a:gd name="connsiteY16" fmla="*/ 438133 h 1216466"/>
              <a:gd name="connsiteX17" fmla="*/ 1776547 w 2033437"/>
              <a:gd name="connsiteY17" fmla="*/ 436230 h 1216466"/>
              <a:gd name="connsiteX18" fmla="*/ 1793578 w 2033437"/>
              <a:gd name="connsiteY18" fmla="*/ 432939 h 1216466"/>
              <a:gd name="connsiteX19" fmla="*/ 1856194 w 2033437"/>
              <a:gd name="connsiteY19" fmla="*/ 464538 h 1216466"/>
              <a:gd name="connsiteX20" fmla="*/ 2033437 w 2033437"/>
              <a:gd name="connsiteY20" fmla="*/ 782938 h 1216466"/>
              <a:gd name="connsiteX21" fmla="*/ 2033437 w 2033437"/>
              <a:gd name="connsiteY21" fmla="*/ 784908 h 1216466"/>
              <a:gd name="connsiteX22" fmla="*/ 2033437 w 2033437"/>
              <a:gd name="connsiteY22" fmla="*/ 1144957 h 1216466"/>
              <a:gd name="connsiteX23" fmla="*/ 1978844 w 2033437"/>
              <a:gd name="connsiteY23" fmla="*/ 1161847 h 1216466"/>
              <a:gd name="connsiteX24" fmla="*/ 1960646 w 2033437"/>
              <a:gd name="connsiteY24" fmla="*/ 1166553 h 1216466"/>
              <a:gd name="connsiteX25" fmla="*/ 1923473 w 2033437"/>
              <a:gd name="connsiteY25" fmla="*/ 1176332 h 1216466"/>
              <a:gd name="connsiteX26" fmla="*/ 1921040 w 2033437"/>
              <a:gd name="connsiteY26" fmla="*/ 1176963 h 1216466"/>
              <a:gd name="connsiteX27" fmla="*/ 1872869 w 2033437"/>
              <a:gd name="connsiteY27" fmla="*/ 1187516 h 1216466"/>
              <a:gd name="connsiteX28" fmla="*/ 1860316 w 2033437"/>
              <a:gd name="connsiteY28" fmla="*/ 1189920 h 1216466"/>
              <a:gd name="connsiteX29" fmla="*/ 1821001 w 2033437"/>
              <a:gd name="connsiteY29" fmla="*/ 1197031 h 1216466"/>
              <a:gd name="connsiteX30" fmla="*/ 1802706 w 2033437"/>
              <a:gd name="connsiteY30" fmla="*/ 1199822 h 1216466"/>
              <a:gd name="connsiteX31" fmla="*/ 1767673 w 2033437"/>
              <a:gd name="connsiteY31" fmla="*/ 1204650 h 1216466"/>
              <a:gd name="connsiteX32" fmla="*/ 1748600 w 2033437"/>
              <a:gd name="connsiteY32" fmla="*/ 1206932 h 1216466"/>
              <a:gd name="connsiteX33" fmla="*/ 1736630 w 2033437"/>
              <a:gd name="connsiteY33" fmla="*/ 1208337 h 1216466"/>
              <a:gd name="connsiteX34" fmla="*/ 1701111 w 2033437"/>
              <a:gd name="connsiteY34" fmla="*/ 1211638 h 1216466"/>
              <a:gd name="connsiteX35" fmla="*/ 1698872 w 2033437"/>
              <a:gd name="connsiteY35" fmla="*/ 1211903 h 1216466"/>
              <a:gd name="connsiteX36" fmla="*/ 1647101 w 2033437"/>
              <a:gd name="connsiteY36" fmla="*/ 1214938 h 1216466"/>
              <a:gd name="connsiteX37" fmla="*/ 1634256 w 2033437"/>
              <a:gd name="connsiteY37" fmla="*/ 1215448 h 1216466"/>
              <a:gd name="connsiteX38" fmla="*/ 1581804 w 2033437"/>
              <a:gd name="connsiteY38" fmla="*/ 1216466 h 1216466"/>
              <a:gd name="connsiteX39" fmla="*/ 406448 w 2033437"/>
              <a:gd name="connsiteY39" fmla="*/ 1216466 h 1216466"/>
              <a:gd name="connsiteX40" fmla="*/ 371220 w 2033437"/>
              <a:gd name="connsiteY40" fmla="*/ 1215957 h 1216466"/>
              <a:gd name="connsiteX41" fmla="*/ 368106 w 2033437"/>
              <a:gd name="connsiteY41" fmla="*/ 1215957 h 1216466"/>
              <a:gd name="connsiteX42" fmla="*/ 363630 w 2033437"/>
              <a:gd name="connsiteY42" fmla="*/ 1215712 h 1216466"/>
              <a:gd name="connsiteX43" fmla="*/ 312832 w 2033437"/>
              <a:gd name="connsiteY43" fmla="*/ 1213410 h 1216466"/>
              <a:gd name="connsiteX44" fmla="*/ 311859 w 2033437"/>
              <a:gd name="connsiteY44" fmla="*/ 1213288 h 1216466"/>
              <a:gd name="connsiteX45" fmla="*/ 261742 w 2033437"/>
              <a:gd name="connsiteY45" fmla="*/ 1209234 h 1216466"/>
              <a:gd name="connsiteX46" fmla="*/ 255709 w 2033437"/>
              <a:gd name="connsiteY46" fmla="*/ 1208725 h 1216466"/>
              <a:gd name="connsiteX47" fmla="*/ 208025 w 2033437"/>
              <a:gd name="connsiteY47" fmla="*/ 1203000 h 1216466"/>
              <a:gd name="connsiteX48" fmla="*/ 199851 w 2033437"/>
              <a:gd name="connsiteY48" fmla="*/ 1201859 h 1216466"/>
              <a:gd name="connsiteX49" fmla="*/ 153432 w 2033437"/>
              <a:gd name="connsiteY49" fmla="*/ 1194627 h 1216466"/>
              <a:gd name="connsiteX50" fmla="*/ 149929 w 2033437"/>
              <a:gd name="connsiteY50" fmla="*/ 1194117 h 1216466"/>
              <a:gd name="connsiteX51" fmla="*/ 145744 w 2033437"/>
              <a:gd name="connsiteY51" fmla="*/ 1193221 h 1216466"/>
              <a:gd name="connsiteX52" fmla="*/ 96309 w 2033437"/>
              <a:gd name="connsiteY52" fmla="*/ 1183442 h 1216466"/>
              <a:gd name="connsiteX53" fmla="*/ 89691 w 2033437"/>
              <a:gd name="connsiteY53" fmla="*/ 1181914 h 1216466"/>
              <a:gd name="connsiteX54" fmla="*/ 40256 w 2033437"/>
              <a:gd name="connsiteY54" fmla="*/ 1169975 h 1216466"/>
              <a:gd name="connsiteX55" fmla="*/ 35098 w 2033437"/>
              <a:gd name="connsiteY55" fmla="*/ 1168590 h 1216466"/>
              <a:gd name="connsiteX56" fmla="*/ 0 w 2033437"/>
              <a:gd name="connsiteY56" fmla="*/ 1158573 h 1216466"/>
              <a:gd name="connsiteX57" fmla="*/ 429011 w 2033437"/>
              <a:gd name="connsiteY57" fmla="*/ 4679 h 1216466"/>
              <a:gd name="connsiteX58" fmla="*/ 1581151 w 2033437"/>
              <a:gd name="connsiteY58" fmla="*/ 4679 h 1216466"/>
              <a:gd name="connsiteX59" fmla="*/ 1596142 w 2033437"/>
              <a:gd name="connsiteY59" fmla="*/ 0 h 121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033437" h="1216466">
                <a:moveTo>
                  <a:pt x="1596142" y="0"/>
                </a:moveTo>
                <a:lnTo>
                  <a:pt x="1753295" y="280142"/>
                </a:lnTo>
                <a:cubicBezTo>
                  <a:pt x="1753703" y="280657"/>
                  <a:pt x="1761148" y="290807"/>
                  <a:pt x="1761046" y="304168"/>
                </a:cubicBezTo>
                <a:cubicBezTo>
                  <a:pt x="1761046" y="318004"/>
                  <a:pt x="1752683" y="334775"/>
                  <a:pt x="1718723" y="345916"/>
                </a:cubicBezTo>
                <a:cubicBezTo>
                  <a:pt x="1714440" y="347343"/>
                  <a:pt x="1710259" y="348334"/>
                  <a:pt x="1706282" y="348968"/>
                </a:cubicBezTo>
                <a:cubicBezTo>
                  <a:pt x="1704140" y="349365"/>
                  <a:pt x="1701999" y="349603"/>
                  <a:pt x="1699857" y="349761"/>
                </a:cubicBezTo>
                <a:cubicBezTo>
                  <a:pt x="1691393" y="349999"/>
                  <a:pt x="1689047" y="349880"/>
                  <a:pt x="1686599" y="349603"/>
                </a:cubicBezTo>
                <a:cubicBezTo>
                  <a:pt x="1681092" y="349127"/>
                  <a:pt x="1675891" y="347977"/>
                  <a:pt x="1670894" y="346431"/>
                </a:cubicBezTo>
                <a:cubicBezTo>
                  <a:pt x="1661104" y="343537"/>
                  <a:pt x="1651722" y="339096"/>
                  <a:pt x="1642034" y="334616"/>
                </a:cubicBezTo>
                <a:cubicBezTo>
                  <a:pt x="1621434" y="324982"/>
                  <a:pt x="1602261" y="316617"/>
                  <a:pt x="1577684" y="316617"/>
                </a:cubicBezTo>
                <a:cubicBezTo>
                  <a:pt x="1565446" y="316617"/>
                  <a:pt x="1551882" y="318639"/>
                  <a:pt x="1536483" y="323714"/>
                </a:cubicBezTo>
                <a:cubicBezTo>
                  <a:pt x="1475804" y="343537"/>
                  <a:pt x="1451737" y="384174"/>
                  <a:pt x="1451635" y="425050"/>
                </a:cubicBezTo>
                <a:cubicBezTo>
                  <a:pt x="1451533" y="444992"/>
                  <a:pt x="1457142" y="465053"/>
                  <a:pt x="1467034" y="482735"/>
                </a:cubicBezTo>
                <a:cubicBezTo>
                  <a:pt x="1490286" y="524483"/>
                  <a:pt x="1542092" y="562226"/>
                  <a:pt x="1606340" y="563376"/>
                </a:cubicBezTo>
                <a:cubicBezTo>
                  <a:pt x="1625105" y="563218"/>
                  <a:pt x="1639790" y="561315"/>
                  <a:pt x="1654679" y="557390"/>
                </a:cubicBezTo>
                <a:cubicBezTo>
                  <a:pt x="1656719" y="556874"/>
                  <a:pt x="1658759" y="556240"/>
                  <a:pt x="1660900" y="555606"/>
                </a:cubicBezTo>
                <a:cubicBezTo>
                  <a:pt x="1755335" y="524761"/>
                  <a:pt x="1703324" y="459978"/>
                  <a:pt x="1770326" y="438133"/>
                </a:cubicBezTo>
                <a:lnTo>
                  <a:pt x="1776547" y="436230"/>
                </a:lnTo>
                <a:cubicBezTo>
                  <a:pt x="1788377" y="433574"/>
                  <a:pt x="1791028" y="433177"/>
                  <a:pt x="1793578" y="432939"/>
                </a:cubicBezTo>
                <a:cubicBezTo>
                  <a:pt x="1843956" y="433455"/>
                  <a:pt x="1855684" y="463031"/>
                  <a:pt x="1856194" y="464538"/>
                </a:cubicBezTo>
                <a:lnTo>
                  <a:pt x="2033437" y="782938"/>
                </a:lnTo>
                <a:lnTo>
                  <a:pt x="2033437" y="784908"/>
                </a:lnTo>
                <a:lnTo>
                  <a:pt x="2033437" y="1144957"/>
                </a:lnTo>
                <a:cubicBezTo>
                  <a:pt x="2015434" y="1150927"/>
                  <a:pt x="1997236" y="1156529"/>
                  <a:pt x="1978844" y="1161847"/>
                </a:cubicBezTo>
                <a:cubicBezTo>
                  <a:pt x="1972713" y="1163639"/>
                  <a:pt x="1966485" y="1165025"/>
                  <a:pt x="1960646" y="1166553"/>
                </a:cubicBezTo>
                <a:cubicBezTo>
                  <a:pt x="1948190" y="1169975"/>
                  <a:pt x="1935929" y="1173276"/>
                  <a:pt x="1923473" y="1176332"/>
                </a:cubicBezTo>
                <a:cubicBezTo>
                  <a:pt x="1922694" y="1176597"/>
                  <a:pt x="1921818" y="1176719"/>
                  <a:pt x="1921040" y="1176963"/>
                </a:cubicBezTo>
                <a:cubicBezTo>
                  <a:pt x="1905080" y="1180773"/>
                  <a:pt x="1889024" y="1184216"/>
                  <a:pt x="1872869" y="1187516"/>
                </a:cubicBezTo>
                <a:cubicBezTo>
                  <a:pt x="1868685" y="1188392"/>
                  <a:pt x="1864500" y="1189167"/>
                  <a:pt x="1860316" y="1189920"/>
                </a:cubicBezTo>
                <a:cubicBezTo>
                  <a:pt x="1847276" y="1192467"/>
                  <a:pt x="1834139" y="1194871"/>
                  <a:pt x="1821001" y="1197031"/>
                </a:cubicBezTo>
                <a:cubicBezTo>
                  <a:pt x="1814870" y="1198049"/>
                  <a:pt x="1808740" y="1198946"/>
                  <a:pt x="1802706" y="1199822"/>
                </a:cubicBezTo>
                <a:lnTo>
                  <a:pt x="1767673" y="1204650"/>
                </a:lnTo>
                <a:lnTo>
                  <a:pt x="1748600" y="1206932"/>
                </a:lnTo>
                <a:cubicBezTo>
                  <a:pt x="1744610" y="1207319"/>
                  <a:pt x="1740717" y="1207950"/>
                  <a:pt x="1736630" y="1208337"/>
                </a:cubicBezTo>
                <a:cubicBezTo>
                  <a:pt x="1724855" y="1209601"/>
                  <a:pt x="1712983" y="1210762"/>
                  <a:pt x="1701111" y="1211638"/>
                </a:cubicBezTo>
                <a:cubicBezTo>
                  <a:pt x="1700332" y="1211760"/>
                  <a:pt x="1699651" y="1211903"/>
                  <a:pt x="1698872" y="1211903"/>
                </a:cubicBezTo>
                <a:cubicBezTo>
                  <a:pt x="1681648" y="1213288"/>
                  <a:pt x="1664423" y="1214184"/>
                  <a:pt x="1647101" y="1214938"/>
                </a:cubicBezTo>
                <a:cubicBezTo>
                  <a:pt x="1642917" y="1215203"/>
                  <a:pt x="1638635" y="1215325"/>
                  <a:pt x="1634256" y="1215448"/>
                </a:cubicBezTo>
                <a:cubicBezTo>
                  <a:pt x="1616837" y="1216079"/>
                  <a:pt x="1599320" y="1216466"/>
                  <a:pt x="1581804" y="1216466"/>
                </a:cubicBezTo>
                <a:lnTo>
                  <a:pt x="406448" y="1216466"/>
                </a:lnTo>
                <a:cubicBezTo>
                  <a:pt x="394770" y="1216466"/>
                  <a:pt x="382898" y="1216222"/>
                  <a:pt x="371220" y="1215957"/>
                </a:cubicBezTo>
                <a:lnTo>
                  <a:pt x="368106" y="1215957"/>
                </a:lnTo>
                <a:cubicBezTo>
                  <a:pt x="366549" y="1215835"/>
                  <a:pt x="365187" y="1215712"/>
                  <a:pt x="363630" y="1215712"/>
                </a:cubicBezTo>
                <a:cubicBezTo>
                  <a:pt x="346600" y="1215203"/>
                  <a:pt x="329765" y="1214429"/>
                  <a:pt x="312832" y="1213410"/>
                </a:cubicBezTo>
                <a:cubicBezTo>
                  <a:pt x="312443" y="1213288"/>
                  <a:pt x="312248" y="1213288"/>
                  <a:pt x="311859" y="1213288"/>
                </a:cubicBezTo>
                <a:cubicBezTo>
                  <a:pt x="295024" y="1212269"/>
                  <a:pt x="278383" y="1210884"/>
                  <a:pt x="261742" y="1209234"/>
                </a:cubicBezTo>
                <a:cubicBezTo>
                  <a:pt x="259796" y="1209091"/>
                  <a:pt x="257752" y="1208969"/>
                  <a:pt x="255709" y="1208725"/>
                </a:cubicBezTo>
                <a:cubicBezTo>
                  <a:pt x="239652" y="1207074"/>
                  <a:pt x="223790" y="1205159"/>
                  <a:pt x="208025" y="1203000"/>
                </a:cubicBezTo>
                <a:lnTo>
                  <a:pt x="199851" y="1201859"/>
                </a:lnTo>
                <a:cubicBezTo>
                  <a:pt x="184280" y="1199699"/>
                  <a:pt x="168808" y="1197295"/>
                  <a:pt x="153432" y="1194627"/>
                </a:cubicBezTo>
                <a:cubicBezTo>
                  <a:pt x="152264" y="1194504"/>
                  <a:pt x="150999" y="1194362"/>
                  <a:pt x="149929" y="1194117"/>
                </a:cubicBezTo>
                <a:cubicBezTo>
                  <a:pt x="148469" y="1193852"/>
                  <a:pt x="147107" y="1193486"/>
                  <a:pt x="145744" y="1193221"/>
                </a:cubicBezTo>
                <a:cubicBezTo>
                  <a:pt x="129104" y="1190185"/>
                  <a:pt x="112658" y="1187007"/>
                  <a:pt x="96309" y="1183442"/>
                </a:cubicBezTo>
                <a:lnTo>
                  <a:pt x="89691" y="1181914"/>
                </a:lnTo>
                <a:cubicBezTo>
                  <a:pt x="73051" y="1178247"/>
                  <a:pt x="56507" y="1174294"/>
                  <a:pt x="40256" y="1169975"/>
                </a:cubicBezTo>
                <a:cubicBezTo>
                  <a:pt x="38504" y="1169486"/>
                  <a:pt x="36850" y="1169099"/>
                  <a:pt x="35098" y="1168590"/>
                </a:cubicBezTo>
                <a:lnTo>
                  <a:pt x="0" y="1158573"/>
                </a:lnTo>
                <a:lnTo>
                  <a:pt x="429011" y="4679"/>
                </a:lnTo>
                <a:lnTo>
                  <a:pt x="1581151" y="4679"/>
                </a:lnTo>
                <a:cubicBezTo>
                  <a:pt x="1586658" y="4679"/>
                  <a:pt x="1592267" y="2895"/>
                  <a:pt x="1596142" y="0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30" name="Rectangle 127">
            <a:extLst>
              <a:ext uri="{FF2B5EF4-FFF2-40B4-BE49-F238E27FC236}">
                <a16:creationId xmlns:a16="http://schemas.microsoft.com/office/drawing/2014/main" id="{F24FDF20-768A-42A2-95D0-732A0C645EEB}"/>
              </a:ext>
            </a:extLst>
          </p:cNvPr>
          <p:cNvSpPr/>
          <p:nvPr/>
        </p:nvSpPr>
        <p:spPr>
          <a:xfrm>
            <a:off x="6194673" y="2002482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01</a:t>
            </a:r>
          </a:p>
        </p:txBody>
      </p:sp>
      <p:sp>
        <p:nvSpPr>
          <p:cNvPr id="31" name="Rectangle 128">
            <a:extLst>
              <a:ext uri="{FF2B5EF4-FFF2-40B4-BE49-F238E27FC236}">
                <a16:creationId xmlns:a16="http://schemas.microsoft.com/office/drawing/2014/main" id="{78685325-0B74-4532-A016-684982D5952F}"/>
              </a:ext>
            </a:extLst>
          </p:cNvPr>
          <p:cNvSpPr/>
          <p:nvPr/>
        </p:nvSpPr>
        <p:spPr>
          <a:xfrm>
            <a:off x="7691203" y="2510306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02</a:t>
            </a:r>
          </a:p>
        </p:txBody>
      </p:sp>
      <p:sp>
        <p:nvSpPr>
          <p:cNvPr id="32" name="Rectangle 129">
            <a:extLst>
              <a:ext uri="{FF2B5EF4-FFF2-40B4-BE49-F238E27FC236}">
                <a16:creationId xmlns:a16="http://schemas.microsoft.com/office/drawing/2014/main" id="{195653DC-ED00-41EB-9C99-FC86A2FB47F9}"/>
              </a:ext>
            </a:extLst>
          </p:cNvPr>
          <p:cNvSpPr/>
          <p:nvPr/>
        </p:nvSpPr>
        <p:spPr>
          <a:xfrm>
            <a:off x="8226959" y="3674142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03</a:t>
            </a:r>
          </a:p>
        </p:txBody>
      </p:sp>
      <p:sp>
        <p:nvSpPr>
          <p:cNvPr id="33" name="Rectangle 130">
            <a:extLst>
              <a:ext uri="{FF2B5EF4-FFF2-40B4-BE49-F238E27FC236}">
                <a16:creationId xmlns:a16="http://schemas.microsoft.com/office/drawing/2014/main" id="{C1C9E8B1-C584-4336-92C2-EAE267B7380F}"/>
              </a:ext>
            </a:extLst>
          </p:cNvPr>
          <p:cNvSpPr/>
          <p:nvPr/>
        </p:nvSpPr>
        <p:spPr>
          <a:xfrm>
            <a:off x="7689191" y="4829032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04</a:t>
            </a:r>
          </a:p>
        </p:txBody>
      </p:sp>
      <p:sp>
        <p:nvSpPr>
          <p:cNvPr id="34" name="Rectangle 131">
            <a:extLst>
              <a:ext uri="{FF2B5EF4-FFF2-40B4-BE49-F238E27FC236}">
                <a16:creationId xmlns:a16="http://schemas.microsoft.com/office/drawing/2014/main" id="{C41231AD-A70C-4407-9D68-41A15B6C5625}"/>
              </a:ext>
            </a:extLst>
          </p:cNvPr>
          <p:cNvSpPr/>
          <p:nvPr/>
        </p:nvSpPr>
        <p:spPr>
          <a:xfrm>
            <a:off x="6171976" y="5247500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05</a:t>
            </a:r>
          </a:p>
        </p:txBody>
      </p:sp>
      <p:sp>
        <p:nvSpPr>
          <p:cNvPr id="35" name="Rectangle 132">
            <a:extLst>
              <a:ext uri="{FF2B5EF4-FFF2-40B4-BE49-F238E27FC236}">
                <a16:creationId xmlns:a16="http://schemas.microsoft.com/office/drawing/2014/main" id="{98D99044-E54C-47FF-9FDB-BCE22045B96A}"/>
              </a:ext>
            </a:extLst>
          </p:cNvPr>
          <p:cNvSpPr/>
          <p:nvPr/>
        </p:nvSpPr>
        <p:spPr>
          <a:xfrm>
            <a:off x="4558582" y="4750102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06</a:t>
            </a:r>
          </a:p>
        </p:txBody>
      </p:sp>
      <p:sp>
        <p:nvSpPr>
          <p:cNvPr id="36" name="Rectangle 133">
            <a:extLst>
              <a:ext uri="{FF2B5EF4-FFF2-40B4-BE49-F238E27FC236}">
                <a16:creationId xmlns:a16="http://schemas.microsoft.com/office/drawing/2014/main" id="{C9D71B8C-351A-458D-8D05-BCE740043195}"/>
              </a:ext>
            </a:extLst>
          </p:cNvPr>
          <p:cNvSpPr/>
          <p:nvPr/>
        </p:nvSpPr>
        <p:spPr>
          <a:xfrm>
            <a:off x="4248157" y="3491279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07</a:t>
            </a:r>
          </a:p>
        </p:txBody>
      </p:sp>
      <p:sp>
        <p:nvSpPr>
          <p:cNvPr id="40" name="Rectangle 134">
            <a:extLst>
              <a:ext uri="{FF2B5EF4-FFF2-40B4-BE49-F238E27FC236}">
                <a16:creationId xmlns:a16="http://schemas.microsoft.com/office/drawing/2014/main" id="{0F68B3E1-608A-496E-8EBD-BC086E38F1FD}"/>
              </a:ext>
            </a:extLst>
          </p:cNvPr>
          <p:cNvSpPr/>
          <p:nvPr/>
        </p:nvSpPr>
        <p:spPr>
          <a:xfrm>
            <a:off x="4822002" y="2448786"/>
            <a:ext cx="446304" cy="44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08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3EA0E7C-71E9-45CD-8D00-14A27BAAD4A3}"/>
              </a:ext>
            </a:extLst>
          </p:cNvPr>
          <p:cNvSpPr/>
          <p:nvPr/>
        </p:nvSpPr>
        <p:spPr>
          <a:xfrm>
            <a:off x="5860272" y="2680007"/>
            <a:ext cx="1170607" cy="360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" y="8"/>
                </a:moveTo>
                <a:cubicBezTo>
                  <a:pt x="106" y="8"/>
                  <a:pt x="92" y="8"/>
                  <a:pt x="75" y="15"/>
                </a:cubicBezTo>
                <a:cubicBezTo>
                  <a:pt x="49" y="23"/>
                  <a:pt x="26" y="38"/>
                  <a:pt x="2" y="53"/>
                </a:cubicBezTo>
                <a:cubicBezTo>
                  <a:pt x="2" y="53"/>
                  <a:pt x="0" y="53"/>
                  <a:pt x="0" y="53"/>
                </a:cubicBezTo>
                <a:lnTo>
                  <a:pt x="0" y="53"/>
                </a:lnTo>
                <a:lnTo>
                  <a:pt x="0" y="21600"/>
                </a:lnTo>
                <a:cubicBezTo>
                  <a:pt x="38" y="21570"/>
                  <a:pt x="78" y="21547"/>
                  <a:pt x="120" y="21547"/>
                </a:cubicBezTo>
                <a:lnTo>
                  <a:pt x="21600" y="21547"/>
                </a:lnTo>
                <a:lnTo>
                  <a:pt x="21600" y="0"/>
                </a:lnTo>
                <a:lnTo>
                  <a:pt x="12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F2D38772-7A52-4D4C-8BBA-8B259DE20A40}"/>
              </a:ext>
            </a:extLst>
          </p:cNvPr>
          <p:cNvSpPr/>
          <p:nvPr/>
        </p:nvSpPr>
        <p:spPr>
          <a:xfrm>
            <a:off x="5017352" y="2682928"/>
            <a:ext cx="842470" cy="1000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567" y="8"/>
                  <a:pt x="21531" y="16"/>
                  <a:pt x="21499" y="27"/>
                </a:cubicBezTo>
                <a:cubicBezTo>
                  <a:pt x="21495" y="27"/>
                  <a:pt x="21495" y="30"/>
                  <a:pt x="21492" y="30"/>
                </a:cubicBezTo>
                <a:cubicBezTo>
                  <a:pt x="21450" y="44"/>
                  <a:pt x="21414" y="63"/>
                  <a:pt x="21378" y="85"/>
                </a:cubicBezTo>
                <a:lnTo>
                  <a:pt x="0" y="13828"/>
                </a:lnTo>
                <a:lnTo>
                  <a:pt x="0" y="21600"/>
                </a:lnTo>
                <a:lnTo>
                  <a:pt x="21378" y="7857"/>
                </a:lnTo>
                <a:cubicBezTo>
                  <a:pt x="21410" y="7835"/>
                  <a:pt x="21450" y="7819"/>
                  <a:pt x="21492" y="7802"/>
                </a:cubicBezTo>
                <a:cubicBezTo>
                  <a:pt x="21525" y="7788"/>
                  <a:pt x="21561" y="7780"/>
                  <a:pt x="21600" y="7772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A4991FC-8561-4EC7-8564-471480E1BBC9}"/>
              </a:ext>
            </a:extLst>
          </p:cNvPr>
          <p:cNvSpPr/>
          <p:nvPr/>
        </p:nvSpPr>
        <p:spPr>
          <a:xfrm>
            <a:off x="7031329" y="2680357"/>
            <a:ext cx="866518" cy="101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5" y="13817"/>
                </a:moveTo>
                <a:cubicBezTo>
                  <a:pt x="21549" y="13765"/>
                  <a:pt x="21508" y="13717"/>
                  <a:pt x="21448" y="13676"/>
                </a:cubicBezTo>
                <a:lnTo>
                  <a:pt x="731" y="100"/>
                </a:lnTo>
                <a:cubicBezTo>
                  <a:pt x="700" y="79"/>
                  <a:pt x="665" y="62"/>
                  <a:pt x="624" y="49"/>
                </a:cubicBezTo>
                <a:cubicBezTo>
                  <a:pt x="614" y="46"/>
                  <a:pt x="605" y="41"/>
                  <a:pt x="592" y="38"/>
                </a:cubicBezTo>
                <a:cubicBezTo>
                  <a:pt x="557" y="27"/>
                  <a:pt x="522" y="19"/>
                  <a:pt x="488" y="11"/>
                </a:cubicBezTo>
                <a:cubicBezTo>
                  <a:pt x="481" y="11"/>
                  <a:pt x="478" y="8"/>
                  <a:pt x="472" y="8"/>
                </a:cubicBezTo>
                <a:cubicBezTo>
                  <a:pt x="469" y="8"/>
                  <a:pt x="469" y="8"/>
                  <a:pt x="465" y="8"/>
                </a:cubicBezTo>
                <a:cubicBezTo>
                  <a:pt x="453" y="5"/>
                  <a:pt x="437" y="5"/>
                  <a:pt x="424" y="5"/>
                </a:cubicBezTo>
                <a:cubicBezTo>
                  <a:pt x="408" y="3"/>
                  <a:pt x="393" y="3"/>
                  <a:pt x="374" y="0"/>
                </a:cubicBezTo>
                <a:cubicBezTo>
                  <a:pt x="367" y="0"/>
                  <a:pt x="364" y="0"/>
                  <a:pt x="358" y="0"/>
                </a:cubicBezTo>
                <a:lnTo>
                  <a:pt x="0" y="0"/>
                </a:lnTo>
                <a:lnTo>
                  <a:pt x="0" y="7678"/>
                </a:lnTo>
                <a:lnTo>
                  <a:pt x="358" y="7678"/>
                </a:lnTo>
                <a:cubicBezTo>
                  <a:pt x="380" y="7678"/>
                  <a:pt x="402" y="7680"/>
                  <a:pt x="424" y="7683"/>
                </a:cubicBezTo>
                <a:cubicBezTo>
                  <a:pt x="437" y="7683"/>
                  <a:pt x="453" y="7686"/>
                  <a:pt x="465" y="7686"/>
                </a:cubicBezTo>
                <a:cubicBezTo>
                  <a:pt x="472" y="7686"/>
                  <a:pt x="478" y="7688"/>
                  <a:pt x="488" y="7691"/>
                </a:cubicBezTo>
                <a:cubicBezTo>
                  <a:pt x="525" y="7697"/>
                  <a:pt x="560" y="7707"/>
                  <a:pt x="592" y="7718"/>
                </a:cubicBezTo>
                <a:cubicBezTo>
                  <a:pt x="601" y="7721"/>
                  <a:pt x="614" y="7726"/>
                  <a:pt x="624" y="7729"/>
                </a:cubicBezTo>
                <a:cubicBezTo>
                  <a:pt x="662" y="7745"/>
                  <a:pt x="700" y="7761"/>
                  <a:pt x="731" y="7780"/>
                </a:cubicBezTo>
                <a:lnTo>
                  <a:pt x="21448" y="21356"/>
                </a:lnTo>
                <a:cubicBezTo>
                  <a:pt x="21508" y="21397"/>
                  <a:pt x="21549" y="21446"/>
                  <a:pt x="21575" y="21497"/>
                </a:cubicBezTo>
                <a:cubicBezTo>
                  <a:pt x="21590" y="21530"/>
                  <a:pt x="21600" y="21565"/>
                  <a:pt x="21600" y="21600"/>
                </a:cubicBezTo>
                <a:lnTo>
                  <a:pt x="21600" y="13922"/>
                </a:lnTo>
                <a:cubicBezTo>
                  <a:pt x="21600" y="13887"/>
                  <a:pt x="21590" y="13852"/>
                  <a:pt x="21575" y="13817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TextBox 86">
            <a:extLst>
              <a:ext uri="{FF2B5EF4-FFF2-40B4-BE49-F238E27FC236}">
                <a16:creationId xmlns:a16="http://schemas.microsoft.com/office/drawing/2014/main" id="{6F5260F8-7F0A-497C-93C1-6B920696F038}"/>
              </a:ext>
            </a:extLst>
          </p:cNvPr>
          <p:cNvSpPr txBox="1"/>
          <p:nvPr/>
        </p:nvSpPr>
        <p:spPr>
          <a:xfrm>
            <a:off x="4645318" y="1094671"/>
            <a:ext cx="3545012" cy="694046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3184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Minőségi súly és összeg (QWS) megközelítés</a:t>
            </a:r>
            <a:endParaRPr lang="en-US" sz="2000" b="1" noProof="1">
              <a:solidFill>
                <a:srgbClr val="3184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85099E57-19BE-450F-8BD5-7B3A98D196DA}"/>
              </a:ext>
            </a:extLst>
          </p:cNvPr>
          <p:cNvSpPr txBox="1"/>
          <p:nvPr/>
        </p:nvSpPr>
        <p:spPr>
          <a:xfrm>
            <a:off x="8874724" y="1889160"/>
            <a:ext cx="2428112" cy="969476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FFC4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Előzetes értékelési szakasz (4 minimális kritérium)</a:t>
            </a:r>
            <a:endParaRPr lang="en-US" sz="2000" b="1" noProof="1">
              <a:solidFill>
                <a:srgbClr val="FFC4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2" name="TextBox 101">
            <a:extLst>
              <a:ext uri="{FF2B5EF4-FFF2-40B4-BE49-F238E27FC236}">
                <a16:creationId xmlns:a16="http://schemas.microsoft.com/office/drawing/2014/main" id="{239E3D38-C0E2-4F65-A6E2-25EDDB7211F9}"/>
              </a:ext>
            </a:extLst>
          </p:cNvPr>
          <p:cNvSpPr txBox="1"/>
          <p:nvPr/>
        </p:nvSpPr>
        <p:spPr>
          <a:xfrm>
            <a:off x="9002375" y="3240385"/>
            <a:ext cx="2648454" cy="969475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57D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Rétegzett valószínűségi mintavétel</a:t>
            </a:r>
            <a:endParaRPr lang="en-US" sz="2000" b="1" noProof="1">
              <a:solidFill>
                <a:srgbClr val="57D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5" name="TextBox 104">
            <a:extLst>
              <a:ext uri="{FF2B5EF4-FFF2-40B4-BE49-F238E27FC236}">
                <a16:creationId xmlns:a16="http://schemas.microsoft.com/office/drawing/2014/main" id="{4570EE79-D8AA-4D69-85FF-B9FAF72187C3}"/>
              </a:ext>
            </a:extLst>
          </p:cNvPr>
          <p:cNvSpPr txBox="1"/>
          <p:nvPr/>
        </p:nvSpPr>
        <p:spPr>
          <a:xfrm>
            <a:off x="8525927" y="5185678"/>
            <a:ext cx="2432304" cy="694046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Félig strukturált interjú</a:t>
            </a:r>
            <a:endParaRPr lang="en-US" sz="2000" b="1" noProof="1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8" name="TextBox 117">
            <a:extLst>
              <a:ext uri="{FF2B5EF4-FFF2-40B4-BE49-F238E27FC236}">
                <a16:creationId xmlns:a16="http://schemas.microsoft.com/office/drawing/2014/main" id="{1BF17B16-2792-4DCD-911D-A402F34FDCF7}"/>
              </a:ext>
            </a:extLst>
          </p:cNvPr>
          <p:cNvSpPr txBox="1"/>
          <p:nvPr/>
        </p:nvSpPr>
        <p:spPr>
          <a:xfrm>
            <a:off x="1718903" y="2023895"/>
            <a:ext cx="2432304" cy="693619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hu-HU" sz="2000" b="1" noProof="1">
                <a:solidFill>
                  <a:srgbClr val="879A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Konklúziók levonása</a:t>
            </a:r>
            <a:endParaRPr lang="en-US" sz="2000" b="1" noProof="1">
              <a:solidFill>
                <a:srgbClr val="879A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1" name="TextBox 115">
            <a:extLst>
              <a:ext uri="{FF2B5EF4-FFF2-40B4-BE49-F238E27FC236}">
                <a16:creationId xmlns:a16="http://schemas.microsoft.com/office/drawing/2014/main" id="{194E047F-EE6D-4AF4-8DD8-3AC57B186519}"/>
              </a:ext>
            </a:extLst>
          </p:cNvPr>
          <p:cNvSpPr txBox="1"/>
          <p:nvPr/>
        </p:nvSpPr>
        <p:spPr>
          <a:xfrm>
            <a:off x="765820" y="3200666"/>
            <a:ext cx="2962985" cy="1017113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F15D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Rangsorolás a platformok páronkénti összehasonlításával</a:t>
            </a:r>
            <a:endParaRPr lang="en-US" sz="2000" b="1" noProof="1">
              <a:solidFill>
                <a:srgbClr val="F15D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4" name="TextBox 113">
            <a:extLst>
              <a:ext uri="{FF2B5EF4-FFF2-40B4-BE49-F238E27FC236}">
                <a16:creationId xmlns:a16="http://schemas.microsoft.com/office/drawing/2014/main" id="{996050A6-74AD-4733-B18B-845DB9AB5935}"/>
              </a:ext>
            </a:extLst>
          </p:cNvPr>
          <p:cNvSpPr txBox="1"/>
          <p:nvPr/>
        </p:nvSpPr>
        <p:spPr>
          <a:xfrm>
            <a:off x="549796" y="5105718"/>
            <a:ext cx="3698361" cy="998113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A65F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Teljesítmény- és tapasztalati értékek összegzése szimbólumonként</a:t>
            </a:r>
            <a:endParaRPr lang="en-US" sz="2000" b="1" noProof="1">
              <a:solidFill>
                <a:srgbClr val="A65F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7" name="TextBox 111">
            <a:extLst>
              <a:ext uri="{FF2B5EF4-FFF2-40B4-BE49-F238E27FC236}">
                <a16:creationId xmlns:a16="http://schemas.microsoft.com/office/drawing/2014/main" id="{B0B417AE-1947-4B40-BE5D-C06D3AB2E9D6}"/>
              </a:ext>
            </a:extLst>
          </p:cNvPr>
          <p:cNvSpPr txBox="1"/>
          <p:nvPr/>
        </p:nvSpPr>
        <p:spPr>
          <a:xfrm>
            <a:off x="5093364" y="6140088"/>
            <a:ext cx="2704421" cy="704429"/>
          </a:xfrm>
          <a:prstGeom prst="rect">
            <a:avLst/>
          </a:prstGeom>
          <a:noFill/>
        </p:spPr>
        <p:txBody>
          <a:bodyPr wrap="square" lIns="0" rIns="0" rtlCol="0" anchor="b">
            <a:noAutofit/>
          </a:bodyPr>
          <a:lstStyle/>
          <a:p>
            <a:pPr algn="ctr"/>
            <a:r>
              <a:rPr lang="hu-HU" sz="2000" b="1" noProof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Alkategóriák súlyozása és értékelése</a:t>
            </a:r>
            <a:endParaRPr lang="en-US" sz="2000" b="1" noProof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30" grpId="0"/>
      <p:bldP spid="31" grpId="0"/>
      <p:bldP spid="32" grpId="0"/>
      <p:bldP spid="33" grpId="0"/>
      <p:bldP spid="35" grpId="0"/>
      <p:bldP spid="36" grpId="0"/>
      <p:bldP spid="40" grpId="0"/>
      <p:bldP spid="41" grpId="0" animBg="1"/>
      <p:bldP spid="42" grpId="0" animBg="1"/>
      <p:bldP spid="43" grpId="0" animBg="1"/>
      <p:bldP spid="45" grpId="0"/>
      <p:bldP spid="49" grpId="0"/>
      <p:bldP spid="52" grpId="0"/>
      <p:bldP spid="55" grpId="0"/>
      <p:bldP spid="58" grpId="0"/>
      <p:bldP spid="61" grpId="0"/>
      <p:bldP spid="64" grpId="0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F4A0E59-C957-4221-8CE8-B9DD50B63DE8}"/>
              </a:ext>
            </a:extLst>
          </p:cNvPr>
          <p:cNvSpPr txBox="1"/>
          <p:nvPr/>
        </p:nvSpPr>
        <p:spPr>
          <a:xfrm>
            <a:off x="477788" y="1951672"/>
            <a:ext cx="4032448" cy="2954655"/>
          </a:xfrm>
          <a:prstGeom prst="rect">
            <a:avLst/>
          </a:prstGeom>
          <a:noFill/>
          <a:ln>
            <a:solidFill>
              <a:srgbClr val="2B2E8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8 kategória</a:t>
            </a:r>
            <a:r>
              <a:rPr lang="hu-HU" dirty="0">
                <a:solidFill>
                  <a:srgbClr val="2B2E83"/>
                </a:solidFill>
                <a:latin typeface="Palatino Linotype" panose="02040502050505030304" pitchFamily="18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Kommunikációs eszközök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Tanulási objektumok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Felhasználói adatok kezelése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Használhatóság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Adaptáció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Technikai szempontok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Adminisztráció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Tanfolyam-menedzsment</a:t>
            </a:r>
          </a:p>
        </p:txBody>
      </p:sp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2821865" cy="585088"/>
          </a:xfrm>
          <a:solidFill>
            <a:srgbClr val="5C6B77"/>
          </a:solidFill>
        </p:spPr>
        <p:txBody>
          <a:bodyPr rtlCol="0">
            <a:normAutofit fontScale="90000"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Módszertan II.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96F38CAF-0E9D-4F2E-8289-4CFCB80B623E}"/>
              </a:ext>
            </a:extLst>
          </p:cNvPr>
          <p:cNvSpPr txBox="1"/>
          <p:nvPr/>
        </p:nvSpPr>
        <p:spPr>
          <a:xfrm>
            <a:off x="5626360" y="692696"/>
            <a:ext cx="4032448" cy="1661993"/>
          </a:xfrm>
          <a:prstGeom prst="rect">
            <a:avLst/>
          </a:prstGeom>
          <a:noFill/>
          <a:ln>
            <a:solidFill>
              <a:srgbClr val="2B2E8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Adaptáció</a:t>
            </a:r>
            <a:r>
              <a:rPr lang="hu-HU" dirty="0">
                <a:solidFill>
                  <a:srgbClr val="2B2E83"/>
                </a:solidFill>
                <a:latin typeface="Palatino Linotype" panose="02040502050505030304" pitchFamily="18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Alkalmazkodóképesség (*)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Személyre szabhatóság (#)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Bővíthetőség (*)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Adaptivitás (*)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13244B01-58C7-4064-8680-3E09D902323A}"/>
              </a:ext>
            </a:extLst>
          </p:cNvPr>
          <p:cNvSpPr txBox="1"/>
          <p:nvPr/>
        </p:nvSpPr>
        <p:spPr>
          <a:xfrm>
            <a:off x="5374332" y="3198167"/>
            <a:ext cx="4536504" cy="3416320"/>
          </a:xfrm>
          <a:prstGeom prst="rect">
            <a:avLst/>
          </a:prstGeom>
          <a:noFill/>
          <a:ln>
            <a:solidFill>
              <a:srgbClr val="2B2E8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hu-HU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Adaptivitás (*)</a:t>
            </a:r>
            <a:r>
              <a:rPr lang="hu-HU" dirty="0">
                <a:solidFill>
                  <a:srgbClr val="2B2E83"/>
                </a:solidFill>
                <a:latin typeface="Palatino Linotype" panose="02040502050505030304" pitchFamily="18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 tanulási objektumok annotációi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Kommunikációs objektumok annotációi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 tananyag statikus adaptációja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A tananyag dinamikus adaptációja</a:t>
            </a:r>
          </a:p>
          <a:p>
            <a:pPr>
              <a:spcAft>
                <a:spcPts val="600"/>
              </a:spcAft>
            </a:pPr>
            <a:endParaRPr lang="hu-HU" sz="1400" dirty="0">
              <a:solidFill>
                <a:srgbClr val="2B2E83"/>
              </a:solidFill>
              <a:latin typeface="Palatino Linotype" panose="0204050205050503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*: Annotációk és dinamikus adaptáció</a:t>
            </a:r>
          </a:p>
          <a:p>
            <a:pPr>
              <a:spcAft>
                <a:spcPts val="600"/>
              </a:spcAft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#: Dinamikus adaptáció</a:t>
            </a:r>
          </a:p>
          <a:p>
            <a:pPr>
              <a:spcAft>
                <a:spcPts val="600"/>
              </a:spcAft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+: Két attribútum áll rendelkezésre</a:t>
            </a:r>
          </a:p>
          <a:p>
            <a:pPr>
              <a:spcAft>
                <a:spcPts val="600"/>
              </a:spcAft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|: Egy attribútum áll rendelkezésre</a:t>
            </a:r>
          </a:p>
          <a:p>
            <a:pPr>
              <a:spcAft>
                <a:spcPts val="600"/>
              </a:spcAft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0: Nincs rendelkezésre álló attribútum</a:t>
            </a:r>
          </a:p>
        </p:txBody>
      </p:sp>
      <p:cxnSp>
        <p:nvCxnSpPr>
          <p:cNvPr id="5" name="Összekötő: szögletes 4">
            <a:extLst>
              <a:ext uri="{FF2B5EF4-FFF2-40B4-BE49-F238E27FC236}">
                <a16:creationId xmlns:a16="http://schemas.microsoft.com/office/drawing/2014/main" id="{8CCA9D46-8945-4F0C-9FEE-6539D9110AFB}"/>
              </a:ext>
            </a:extLst>
          </p:cNvPr>
          <p:cNvCxnSpPr>
            <a:cxnSpLocks/>
          </p:cNvCxnSpPr>
          <p:nvPr/>
        </p:nvCxnSpPr>
        <p:spPr>
          <a:xfrm flipV="1">
            <a:off x="2277989" y="1523692"/>
            <a:ext cx="3240359" cy="2193340"/>
          </a:xfrm>
          <a:prstGeom prst="bentConnector3">
            <a:avLst>
              <a:gd name="adj1" fmla="val 56693"/>
            </a:avLst>
          </a:prstGeom>
          <a:ln>
            <a:solidFill>
              <a:srgbClr val="14A49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>
            <a:extLst>
              <a:ext uri="{FF2B5EF4-FFF2-40B4-BE49-F238E27FC236}">
                <a16:creationId xmlns:a16="http://schemas.microsoft.com/office/drawing/2014/main" id="{1A09A78E-A385-4007-A1E7-90E00A03292C}"/>
              </a:ext>
            </a:extLst>
          </p:cNvPr>
          <p:cNvCxnSpPr/>
          <p:nvPr/>
        </p:nvCxnSpPr>
        <p:spPr>
          <a:xfrm>
            <a:off x="7822604" y="2204864"/>
            <a:ext cx="936104" cy="0"/>
          </a:xfrm>
          <a:prstGeom prst="line">
            <a:avLst/>
          </a:prstGeom>
          <a:ln>
            <a:solidFill>
              <a:srgbClr val="14A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nyíllal 70">
            <a:extLst>
              <a:ext uri="{FF2B5EF4-FFF2-40B4-BE49-F238E27FC236}">
                <a16:creationId xmlns:a16="http://schemas.microsoft.com/office/drawing/2014/main" id="{AC2C673A-B834-4A52-AFD1-34D6D9986BE5}"/>
              </a:ext>
            </a:extLst>
          </p:cNvPr>
          <p:cNvCxnSpPr/>
          <p:nvPr/>
        </p:nvCxnSpPr>
        <p:spPr>
          <a:xfrm>
            <a:off x="8758708" y="2204864"/>
            <a:ext cx="0" cy="936104"/>
          </a:xfrm>
          <a:prstGeom prst="straightConnector1">
            <a:avLst/>
          </a:prstGeom>
          <a:ln>
            <a:solidFill>
              <a:srgbClr val="14A4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71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7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4" y="692696"/>
            <a:ext cx="2808312" cy="574185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Eredmények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1CA7D5FF-7F2C-41F0-91DC-50973C722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0441"/>
              </p:ext>
            </p:extLst>
          </p:nvPr>
        </p:nvGraphicFramePr>
        <p:xfrm>
          <a:off x="1269876" y="1745704"/>
          <a:ext cx="4114802" cy="4419600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084367">
                  <a:extLst>
                    <a:ext uri="{9D8B030D-6E8A-4147-A177-3AD203B41FA5}">
                      <a16:colId xmlns:a16="http://schemas.microsoft.com/office/drawing/2014/main" val="577705763"/>
                    </a:ext>
                  </a:extLst>
                </a:gridCol>
                <a:gridCol w="406087">
                  <a:extLst>
                    <a:ext uri="{9D8B030D-6E8A-4147-A177-3AD203B41FA5}">
                      <a16:colId xmlns:a16="http://schemas.microsoft.com/office/drawing/2014/main" val="1844919824"/>
                    </a:ext>
                  </a:extLst>
                </a:gridCol>
                <a:gridCol w="406087">
                  <a:extLst>
                    <a:ext uri="{9D8B030D-6E8A-4147-A177-3AD203B41FA5}">
                      <a16:colId xmlns:a16="http://schemas.microsoft.com/office/drawing/2014/main" val="3760071002"/>
                    </a:ext>
                  </a:extLst>
                </a:gridCol>
                <a:gridCol w="406087">
                  <a:extLst>
                    <a:ext uri="{9D8B030D-6E8A-4147-A177-3AD203B41FA5}">
                      <a16:colId xmlns:a16="http://schemas.microsoft.com/office/drawing/2014/main" val="1243055765"/>
                    </a:ext>
                  </a:extLst>
                </a:gridCol>
                <a:gridCol w="406087">
                  <a:extLst>
                    <a:ext uri="{9D8B030D-6E8A-4147-A177-3AD203B41FA5}">
                      <a16:colId xmlns:a16="http://schemas.microsoft.com/office/drawing/2014/main" val="846706658"/>
                    </a:ext>
                  </a:extLst>
                </a:gridCol>
                <a:gridCol w="406087">
                  <a:extLst>
                    <a:ext uri="{9D8B030D-6E8A-4147-A177-3AD203B41FA5}">
                      <a16:colId xmlns:a16="http://schemas.microsoft.com/office/drawing/2014/main" val="2007061244"/>
                    </a:ext>
                  </a:extLst>
                </a:gridCol>
              </a:tblGrid>
              <a:tr h="2714625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Alkalmazkodóképesség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36000" vert="vert27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Személyre szabhatóság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36000" vert="vert27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Bővíthetőség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36000" vert="vert27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Adaptivitás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36000" vert="vert27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Rangsorolás</a:t>
                      </a:r>
                      <a:endParaRPr lang="hu-HU" sz="1800" b="1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36000" vert="vert27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83794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Maximális értékek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 *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30753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SAP LSO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|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8526379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ORACLE </a:t>
                      </a:r>
                      <a:r>
                        <a:rPr lang="hu-HU" sz="1800" u="none" strike="noStrike" dirty="0" err="1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iLearning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|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|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210359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ILIAS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488519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MOODLE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hu-HU" sz="1800" b="0" i="0" u="none" strike="noStrike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|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824365"/>
                  </a:ext>
                </a:extLst>
              </a:tr>
            </a:tbl>
          </a:graphicData>
        </a:graphic>
      </p:graphicFrame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83A96224-D03D-4520-BE72-49E9221FC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29947"/>
              </p:ext>
            </p:extLst>
          </p:nvPr>
        </p:nvGraphicFramePr>
        <p:xfrm>
          <a:off x="6094412" y="2990621"/>
          <a:ext cx="4608512" cy="170497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377462">
                  <a:extLst>
                    <a:ext uri="{9D8B030D-6E8A-4147-A177-3AD203B41FA5}">
                      <a16:colId xmlns:a16="http://schemas.microsoft.com/office/drawing/2014/main" val="1772470227"/>
                    </a:ext>
                  </a:extLst>
                </a:gridCol>
                <a:gridCol w="4231050">
                  <a:extLst>
                    <a:ext uri="{9D8B030D-6E8A-4147-A177-3AD203B41FA5}">
                      <a16:colId xmlns:a16="http://schemas.microsoft.com/office/drawing/2014/main" val="383550913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*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Nagyon jó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213989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#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Jó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346186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+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Közepes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51813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|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Gyenge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249037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u="none" strike="noStrike" dirty="0">
                          <a:solidFill>
                            <a:srgbClr val="2B2E83"/>
                          </a:solidFill>
                          <a:effectLst/>
                          <a:latin typeface="Palatino Linotype" panose="02040502050505030304" pitchFamily="18" charset="0"/>
                        </a:rPr>
                        <a:t>Nagyon gyenge / nem áll rendelkezésre</a:t>
                      </a:r>
                      <a:endParaRPr lang="hu-HU" sz="1800" b="0" i="0" u="none" strike="noStrike" dirty="0">
                        <a:solidFill>
                          <a:srgbClr val="2B2E83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750054"/>
                  </a:ext>
                </a:extLst>
              </a:tr>
            </a:tbl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5ED96614-CD24-4946-B462-8125146E3325}"/>
              </a:ext>
            </a:extLst>
          </p:cNvPr>
          <p:cNvSpPr txBox="1"/>
          <p:nvPr/>
        </p:nvSpPr>
        <p:spPr>
          <a:xfrm>
            <a:off x="1269876" y="6237312"/>
            <a:ext cx="411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200" dirty="0">
                <a:latin typeface="Palatino Linotype" panose="02040502050505030304" pitchFamily="18" charset="0"/>
              </a:rPr>
              <a:t>1. táblázat. Az adaptációs kategória értékelési eredményei</a:t>
            </a:r>
          </a:p>
        </p:txBody>
      </p:sp>
    </p:spTree>
    <p:extLst>
      <p:ext uri="{BB962C8B-B14F-4D97-AF65-F5344CB8AC3E}">
        <p14:creationId xmlns:p14="http://schemas.microsoft.com/office/powerpoint/2010/main" val="42126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25" y="692696"/>
            <a:ext cx="2592288" cy="574185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Konklúziók</a:t>
            </a:r>
          </a:p>
        </p:txBody>
      </p:sp>
      <p:grpSp>
        <p:nvGrpSpPr>
          <p:cNvPr id="3" name="Google Shape;1198;p37">
            <a:extLst>
              <a:ext uri="{FF2B5EF4-FFF2-40B4-BE49-F238E27FC236}">
                <a16:creationId xmlns:a16="http://schemas.microsoft.com/office/drawing/2014/main" id="{C93DA13C-1157-4A63-9A1E-EBCD003FF195}"/>
              </a:ext>
            </a:extLst>
          </p:cNvPr>
          <p:cNvGrpSpPr/>
          <p:nvPr/>
        </p:nvGrpSpPr>
        <p:grpSpPr>
          <a:xfrm>
            <a:off x="1845940" y="2204864"/>
            <a:ext cx="8212671" cy="3557100"/>
            <a:chOff x="466704" y="1192250"/>
            <a:chExt cx="8212671" cy="3557100"/>
          </a:xfrm>
        </p:grpSpPr>
        <p:sp>
          <p:nvSpPr>
            <p:cNvPr id="4" name="Google Shape;1199;p37">
              <a:extLst>
                <a:ext uri="{FF2B5EF4-FFF2-40B4-BE49-F238E27FC236}">
                  <a16:creationId xmlns:a16="http://schemas.microsoft.com/office/drawing/2014/main" id="{729D019B-9D8C-46EE-A698-6204D2F68BFB}"/>
                </a:ext>
              </a:extLst>
            </p:cNvPr>
            <p:cNvSpPr/>
            <p:nvPr/>
          </p:nvSpPr>
          <p:spPr>
            <a:xfrm>
              <a:off x="1289687" y="1573432"/>
              <a:ext cx="1390584" cy="2784172"/>
            </a:xfrm>
            <a:custGeom>
              <a:avLst/>
              <a:gdLst/>
              <a:ahLst/>
              <a:cxnLst/>
              <a:rect l="l" t="t" r="r" b="b"/>
              <a:pathLst>
                <a:path w="11108" h="22240" extrusionOk="0">
                  <a:moveTo>
                    <a:pt x="1" y="0"/>
                  </a:moveTo>
                  <a:lnTo>
                    <a:pt x="1" y="53"/>
                  </a:lnTo>
                  <a:cubicBezTo>
                    <a:pt x="3048" y="53"/>
                    <a:pt x="5805" y="1298"/>
                    <a:pt x="7820" y="3313"/>
                  </a:cubicBezTo>
                  <a:cubicBezTo>
                    <a:pt x="9809" y="5302"/>
                    <a:pt x="11054" y="8059"/>
                    <a:pt x="11054" y="11106"/>
                  </a:cubicBezTo>
                  <a:cubicBezTo>
                    <a:pt x="11054" y="14181"/>
                    <a:pt x="9809" y="16938"/>
                    <a:pt x="7820" y="18927"/>
                  </a:cubicBezTo>
                  <a:cubicBezTo>
                    <a:pt x="5805" y="20942"/>
                    <a:pt x="3048" y="22161"/>
                    <a:pt x="1" y="22161"/>
                  </a:cubicBezTo>
                  <a:lnTo>
                    <a:pt x="1" y="22240"/>
                  </a:lnTo>
                  <a:cubicBezTo>
                    <a:pt x="6151" y="22240"/>
                    <a:pt x="11107" y="17256"/>
                    <a:pt x="11107" y="11106"/>
                  </a:cubicBezTo>
                  <a:cubicBezTo>
                    <a:pt x="11107" y="4984"/>
                    <a:pt x="615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200;p37">
              <a:extLst>
                <a:ext uri="{FF2B5EF4-FFF2-40B4-BE49-F238E27FC236}">
                  <a16:creationId xmlns:a16="http://schemas.microsoft.com/office/drawing/2014/main" id="{614F2CA3-458F-4ADB-9365-DD7552C40323}"/>
                </a:ext>
              </a:extLst>
            </p:cNvPr>
            <p:cNvSpPr/>
            <p:nvPr/>
          </p:nvSpPr>
          <p:spPr>
            <a:xfrm>
              <a:off x="1256512" y="1530117"/>
              <a:ext cx="93140" cy="93014"/>
            </a:xfrm>
            <a:custGeom>
              <a:avLst/>
              <a:gdLst/>
              <a:ahLst/>
              <a:cxnLst/>
              <a:rect l="l" t="t" r="r" b="b"/>
              <a:pathLst>
                <a:path w="744" h="743" extrusionOk="0">
                  <a:moveTo>
                    <a:pt x="372" y="0"/>
                  </a:moveTo>
                  <a:cubicBezTo>
                    <a:pt x="160" y="0"/>
                    <a:pt x="1" y="159"/>
                    <a:pt x="1" y="372"/>
                  </a:cubicBezTo>
                  <a:cubicBezTo>
                    <a:pt x="1" y="584"/>
                    <a:pt x="160" y="743"/>
                    <a:pt x="372" y="743"/>
                  </a:cubicBezTo>
                  <a:cubicBezTo>
                    <a:pt x="556" y="743"/>
                    <a:pt x="743" y="584"/>
                    <a:pt x="743" y="372"/>
                  </a:cubicBezTo>
                  <a:cubicBezTo>
                    <a:pt x="743" y="159"/>
                    <a:pt x="556" y="0"/>
                    <a:pt x="3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01;p37">
              <a:extLst>
                <a:ext uri="{FF2B5EF4-FFF2-40B4-BE49-F238E27FC236}">
                  <a16:creationId xmlns:a16="http://schemas.microsoft.com/office/drawing/2014/main" id="{E06069B5-6341-4DAA-A0F2-EBFF6B950BB9}"/>
                </a:ext>
              </a:extLst>
            </p:cNvPr>
            <p:cNvSpPr/>
            <p:nvPr/>
          </p:nvSpPr>
          <p:spPr>
            <a:xfrm>
              <a:off x="1256512" y="4294633"/>
              <a:ext cx="93140" cy="93014"/>
            </a:xfrm>
            <a:custGeom>
              <a:avLst/>
              <a:gdLst/>
              <a:ahLst/>
              <a:cxnLst/>
              <a:rect l="l" t="t" r="r" b="b"/>
              <a:pathLst>
                <a:path w="744" h="743" extrusionOk="0">
                  <a:moveTo>
                    <a:pt x="372" y="0"/>
                  </a:moveTo>
                  <a:cubicBezTo>
                    <a:pt x="160" y="0"/>
                    <a:pt x="1" y="185"/>
                    <a:pt x="1" y="371"/>
                  </a:cubicBezTo>
                  <a:cubicBezTo>
                    <a:pt x="1" y="583"/>
                    <a:pt x="160" y="742"/>
                    <a:pt x="372" y="742"/>
                  </a:cubicBezTo>
                  <a:cubicBezTo>
                    <a:pt x="556" y="742"/>
                    <a:pt x="743" y="583"/>
                    <a:pt x="743" y="371"/>
                  </a:cubicBezTo>
                  <a:cubicBezTo>
                    <a:pt x="743" y="185"/>
                    <a:pt x="556" y="0"/>
                    <a:pt x="3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02;p37">
              <a:extLst>
                <a:ext uri="{FF2B5EF4-FFF2-40B4-BE49-F238E27FC236}">
                  <a16:creationId xmlns:a16="http://schemas.microsoft.com/office/drawing/2014/main" id="{97513BF9-9D4F-4952-9CA5-F95722A596F4}"/>
                </a:ext>
              </a:extLst>
            </p:cNvPr>
            <p:cNvSpPr/>
            <p:nvPr/>
          </p:nvSpPr>
          <p:spPr>
            <a:xfrm>
              <a:off x="1312847" y="2147417"/>
              <a:ext cx="833248" cy="869553"/>
            </a:xfrm>
            <a:custGeom>
              <a:avLst/>
              <a:gdLst/>
              <a:ahLst/>
              <a:cxnLst/>
              <a:rect l="l" t="t" r="r" b="b"/>
              <a:pathLst>
                <a:path w="6656" h="6946" extrusionOk="0">
                  <a:moveTo>
                    <a:pt x="2944" y="0"/>
                  </a:moveTo>
                  <a:lnTo>
                    <a:pt x="0" y="6945"/>
                  </a:lnTo>
                  <a:lnTo>
                    <a:pt x="0" y="6945"/>
                  </a:lnTo>
                  <a:lnTo>
                    <a:pt x="6655" y="4241"/>
                  </a:lnTo>
                  <a:cubicBezTo>
                    <a:pt x="6628" y="4110"/>
                    <a:pt x="6575" y="3951"/>
                    <a:pt x="6496" y="3792"/>
                  </a:cubicBezTo>
                  <a:cubicBezTo>
                    <a:pt x="5807" y="2068"/>
                    <a:pt x="4507" y="770"/>
                    <a:pt x="2944" y="0"/>
                  </a:cubicBezTo>
                  <a:close/>
                </a:path>
              </a:pathLst>
            </a:custGeom>
            <a:solidFill>
              <a:srgbClr val="2787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03;p37">
              <a:extLst>
                <a:ext uri="{FF2B5EF4-FFF2-40B4-BE49-F238E27FC236}">
                  <a16:creationId xmlns:a16="http://schemas.microsoft.com/office/drawing/2014/main" id="{F7EE9FF9-DE59-4E42-AAE5-BBC60D7F4FEE}"/>
                </a:ext>
              </a:extLst>
            </p:cNvPr>
            <p:cNvSpPr/>
            <p:nvPr/>
          </p:nvSpPr>
          <p:spPr>
            <a:xfrm>
              <a:off x="1312847" y="2678337"/>
              <a:ext cx="909363" cy="673885"/>
            </a:xfrm>
            <a:custGeom>
              <a:avLst/>
              <a:gdLst/>
              <a:ahLst/>
              <a:cxnLst/>
              <a:rect l="l" t="t" r="r" b="b"/>
              <a:pathLst>
                <a:path w="7264" h="5383" extrusionOk="0">
                  <a:moveTo>
                    <a:pt x="6655" y="0"/>
                  </a:moveTo>
                  <a:lnTo>
                    <a:pt x="0" y="2704"/>
                  </a:lnTo>
                  <a:lnTo>
                    <a:pt x="6337" y="5383"/>
                  </a:lnTo>
                  <a:cubicBezTo>
                    <a:pt x="7105" y="3765"/>
                    <a:pt x="7264" y="1831"/>
                    <a:pt x="6655" y="0"/>
                  </a:cubicBezTo>
                  <a:close/>
                </a:path>
              </a:pathLst>
            </a:custGeom>
            <a:solidFill>
              <a:srgbClr val="BB16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04;p37">
              <a:extLst>
                <a:ext uri="{FF2B5EF4-FFF2-40B4-BE49-F238E27FC236}">
                  <a16:creationId xmlns:a16="http://schemas.microsoft.com/office/drawing/2014/main" id="{4FC75FEB-2991-4927-B156-8ECF28C101F7}"/>
                </a:ext>
              </a:extLst>
            </p:cNvPr>
            <p:cNvSpPr/>
            <p:nvPr/>
          </p:nvSpPr>
          <p:spPr>
            <a:xfrm>
              <a:off x="951305" y="2057908"/>
              <a:ext cx="730094" cy="959062"/>
            </a:xfrm>
            <a:custGeom>
              <a:avLst/>
              <a:gdLst/>
              <a:ahLst/>
              <a:cxnLst/>
              <a:rect l="l" t="t" r="r" b="b"/>
              <a:pathLst>
                <a:path w="5832" h="7661" extrusionOk="0">
                  <a:moveTo>
                    <a:pt x="2689" y="1"/>
                  </a:moveTo>
                  <a:cubicBezTo>
                    <a:pt x="1788" y="1"/>
                    <a:pt x="875" y="171"/>
                    <a:pt x="0" y="531"/>
                  </a:cubicBezTo>
                  <a:lnTo>
                    <a:pt x="2888" y="7660"/>
                  </a:lnTo>
                  <a:lnTo>
                    <a:pt x="5832" y="715"/>
                  </a:lnTo>
                  <a:cubicBezTo>
                    <a:pt x="4859" y="250"/>
                    <a:pt x="3782" y="1"/>
                    <a:pt x="2689" y="1"/>
                  </a:cubicBezTo>
                  <a:close/>
                </a:path>
              </a:pathLst>
            </a:custGeom>
            <a:solidFill>
              <a:srgbClr val="4FC1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205;p37">
              <a:extLst>
                <a:ext uri="{FF2B5EF4-FFF2-40B4-BE49-F238E27FC236}">
                  <a16:creationId xmlns:a16="http://schemas.microsoft.com/office/drawing/2014/main" id="{C2F8D864-4AA3-41C7-A2DA-C9D79A9DDE4F}"/>
                </a:ext>
              </a:extLst>
            </p:cNvPr>
            <p:cNvSpPr/>
            <p:nvPr/>
          </p:nvSpPr>
          <p:spPr>
            <a:xfrm>
              <a:off x="974339" y="3016844"/>
              <a:ext cx="657235" cy="852778"/>
            </a:xfrm>
            <a:custGeom>
              <a:avLst/>
              <a:gdLst/>
              <a:ahLst/>
              <a:cxnLst/>
              <a:rect l="l" t="t" r="r" b="b"/>
              <a:pathLst>
                <a:path w="5250" h="6812" extrusionOk="0">
                  <a:moveTo>
                    <a:pt x="2704" y="0"/>
                  </a:moveTo>
                  <a:lnTo>
                    <a:pt x="1" y="6362"/>
                  </a:lnTo>
                  <a:cubicBezTo>
                    <a:pt x="798" y="6659"/>
                    <a:pt x="1644" y="6811"/>
                    <a:pt x="2502" y="6811"/>
                  </a:cubicBezTo>
                  <a:cubicBezTo>
                    <a:pt x="3413" y="6811"/>
                    <a:pt x="4336" y="6639"/>
                    <a:pt x="5224" y="6284"/>
                  </a:cubicBezTo>
                  <a:lnTo>
                    <a:pt x="5249" y="6284"/>
                  </a:lnTo>
                  <a:lnTo>
                    <a:pt x="2704" y="0"/>
                  </a:lnTo>
                  <a:close/>
                </a:path>
              </a:pathLst>
            </a:custGeom>
            <a:solidFill>
              <a:srgbClr val="B3C1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206;p37">
              <a:extLst>
                <a:ext uri="{FF2B5EF4-FFF2-40B4-BE49-F238E27FC236}">
                  <a16:creationId xmlns:a16="http://schemas.microsoft.com/office/drawing/2014/main" id="{CD90753F-141F-40C5-8ACB-0507C8BEAA29}"/>
                </a:ext>
              </a:extLst>
            </p:cNvPr>
            <p:cNvSpPr/>
            <p:nvPr/>
          </p:nvSpPr>
          <p:spPr>
            <a:xfrm>
              <a:off x="1312847" y="3016844"/>
              <a:ext cx="793439" cy="786679"/>
            </a:xfrm>
            <a:custGeom>
              <a:avLst/>
              <a:gdLst/>
              <a:ahLst/>
              <a:cxnLst/>
              <a:rect l="l" t="t" r="r" b="b"/>
              <a:pathLst>
                <a:path w="6338" h="6284" extrusionOk="0">
                  <a:moveTo>
                    <a:pt x="0" y="0"/>
                  </a:moveTo>
                  <a:lnTo>
                    <a:pt x="2545" y="6284"/>
                  </a:lnTo>
                  <a:cubicBezTo>
                    <a:pt x="4269" y="5567"/>
                    <a:pt x="5567" y="4269"/>
                    <a:pt x="6337" y="26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26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207;p37">
              <a:extLst>
                <a:ext uri="{FF2B5EF4-FFF2-40B4-BE49-F238E27FC236}">
                  <a16:creationId xmlns:a16="http://schemas.microsoft.com/office/drawing/2014/main" id="{68A10B33-E372-47EA-97AD-9485D38389DD}"/>
                </a:ext>
              </a:extLst>
            </p:cNvPr>
            <p:cNvSpPr/>
            <p:nvPr/>
          </p:nvSpPr>
          <p:spPr>
            <a:xfrm>
              <a:off x="466704" y="2150797"/>
              <a:ext cx="1622806" cy="1622806"/>
            </a:xfrm>
            <a:custGeom>
              <a:avLst/>
              <a:gdLst/>
              <a:ahLst/>
              <a:cxnLst/>
              <a:rect l="l" t="t" r="r" b="b"/>
              <a:pathLst>
                <a:path w="12963" h="12963" extrusionOk="0">
                  <a:moveTo>
                    <a:pt x="6494" y="1"/>
                  </a:moveTo>
                  <a:cubicBezTo>
                    <a:pt x="2889" y="1"/>
                    <a:pt x="1" y="2889"/>
                    <a:pt x="1" y="6469"/>
                  </a:cubicBezTo>
                  <a:cubicBezTo>
                    <a:pt x="1" y="10074"/>
                    <a:pt x="2889" y="12962"/>
                    <a:pt x="6494" y="12962"/>
                  </a:cubicBezTo>
                  <a:cubicBezTo>
                    <a:pt x="10074" y="12962"/>
                    <a:pt x="12963" y="10074"/>
                    <a:pt x="12963" y="6469"/>
                  </a:cubicBezTo>
                  <a:cubicBezTo>
                    <a:pt x="12963" y="2889"/>
                    <a:pt x="10074" y="1"/>
                    <a:pt x="64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08;p37">
              <a:extLst>
                <a:ext uri="{FF2B5EF4-FFF2-40B4-BE49-F238E27FC236}">
                  <a16:creationId xmlns:a16="http://schemas.microsoft.com/office/drawing/2014/main" id="{8572C0EE-741B-4B1F-B610-E41DF60B018C}"/>
                </a:ext>
              </a:extLst>
            </p:cNvPr>
            <p:cNvSpPr/>
            <p:nvPr/>
          </p:nvSpPr>
          <p:spPr>
            <a:xfrm>
              <a:off x="2129203" y="1579126"/>
              <a:ext cx="501375" cy="293002"/>
            </a:xfrm>
            <a:custGeom>
              <a:avLst/>
              <a:gdLst/>
              <a:ahLst/>
              <a:cxnLst/>
              <a:rect l="l" t="t" r="r" b="b"/>
              <a:pathLst>
                <a:path w="2387" h="3050" extrusionOk="0">
                  <a:moveTo>
                    <a:pt x="2333" y="0"/>
                  </a:moveTo>
                  <a:lnTo>
                    <a:pt x="1" y="2997"/>
                  </a:lnTo>
                  <a:lnTo>
                    <a:pt x="54" y="3050"/>
                  </a:lnTo>
                  <a:lnTo>
                    <a:pt x="2386" y="28"/>
                  </a:lnTo>
                  <a:lnTo>
                    <a:pt x="2333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09;p37">
              <a:extLst>
                <a:ext uri="{FF2B5EF4-FFF2-40B4-BE49-F238E27FC236}">
                  <a16:creationId xmlns:a16="http://schemas.microsoft.com/office/drawing/2014/main" id="{3BDCD761-430E-4A77-9B9D-6505D9B62332}"/>
                </a:ext>
              </a:extLst>
            </p:cNvPr>
            <p:cNvSpPr/>
            <p:nvPr/>
          </p:nvSpPr>
          <p:spPr>
            <a:xfrm>
              <a:off x="2046320" y="1785750"/>
              <a:ext cx="162619" cy="159489"/>
            </a:xfrm>
            <a:custGeom>
              <a:avLst/>
              <a:gdLst/>
              <a:ahLst/>
              <a:cxnLst/>
              <a:rect l="l" t="t" r="r" b="b"/>
              <a:pathLst>
                <a:path w="1299" h="1274" extrusionOk="0">
                  <a:moveTo>
                    <a:pt x="637" y="1"/>
                  </a:moveTo>
                  <a:cubicBezTo>
                    <a:pt x="292" y="1"/>
                    <a:pt x="1" y="291"/>
                    <a:pt x="1" y="637"/>
                  </a:cubicBezTo>
                  <a:cubicBezTo>
                    <a:pt x="1" y="980"/>
                    <a:pt x="292" y="1273"/>
                    <a:pt x="637" y="1273"/>
                  </a:cubicBezTo>
                  <a:cubicBezTo>
                    <a:pt x="1008" y="1273"/>
                    <a:pt x="1299" y="980"/>
                    <a:pt x="1299" y="637"/>
                  </a:cubicBezTo>
                  <a:cubicBezTo>
                    <a:pt x="1299" y="291"/>
                    <a:pt x="1008" y="1"/>
                    <a:pt x="6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10;p37">
              <a:extLst>
                <a:ext uri="{FF2B5EF4-FFF2-40B4-BE49-F238E27FC236}">
                  <a16:creationId xmlns:a16="http://schemas.microsoft.com/office/drawing/2014/main" id="{A763CCD4-712B-4ED9-990B-3365AFFEF28A}"/>
                </a:ext>
              </a:extLst>
            </p:cNvPr>
            <p:cNvSpPr/>
            <p:nvPr/>
          </p:nvSpPr>
          <p:spPr>
            <a:xfrm>
              <a:off x="2079620" y="1818925"/>
              <a:ext cx="93014" cy="93014"/>
            </a:xfrm>
            <a:custGeom>
              <a:avLst/>
              <a:gdLst/>
              <a:ahLst/>
              <a:cxnLst/>
              <a:rect l="l" t="t" r="r" b="b"/>
              <a:pathLst>
                <a:path w="743" h="743" extrusionOk="0">
                  <a:moveTo>
                    <a:pt x="371" y="1"/>
                  </a:moveTo>
                  <a:cubicBezTo>
                    <a:pt x="185" y="1"/>
                    <a:pt x="0" y="160"/>
                    <a:pt x="0" y="372"/>
                  </a:cubicBezTo>
                  <a:cubicBezTo>
                    <a:pt x="0" y="584"/>
                    <a:pt x="185" y="743"/>
                    <a:pt x="371" y="743"/>
                  </a:cubicBezTo>
                  <a:cubicBezTo>
                    <a:pt x="583" y="743"/>
                    <a:pt x="742" y="584"/>
                    <a:pt x="742" y="372"/>
                  </a:cubicBezTo>
                  <a:cubicBezTo>
                    <a:pt x="742" y="160"/>
                    <a:pt x="583" y="1"/>
                    <a:pt x="371" y="1"/>
                  </a:cubicBezTo>
                  <a:close/>
                </a:path>
              </a:pathLst>
            </a:custGeom>
            <a:solidFill>
              <a:srgbClr val="4FC1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11;p37">
              <a:extLst>
                <a:ext uri="{FF2B5EF4-FFF2-40B4-BE49-F238E27FC236}">
                  <a16:creationId xmlns:a16="http://schemas.microsoft.com/office/drawing/2014/main" id="{DBBECDAB-67AD-4D28-97F8-88A059D93CE1}"/>
                </a:ext>
              </a:extLst>
            </p:cNvPr>
            <p:cNvSpPr/>
            <p:nvPr/>
          </p:nvSpPr>
          <p:spPr>
            <a:xfrm>
              <a:off x="2553956" y="2223781"/>
              <a:ext cx="501376" cy="215698"/>
            </a:xfrm>
            <a:custGeom>
              <a:avLst/>
              <a:gdLst/>
              <a:ahLst/>
              <a:cxnLst/>
              <a:rect l="l" t="t" r="r" b="b"/>
              <a:pathLst>
                <a:path w="4005" h="1723" extrusionOk="0">
                  <a:moveTo>
                    <a:pt x="3977" y="1"/>
                  </a:moveTo>
                  <a:lnTo>
                    <a:pt x="1" y="1670"/>
                  </a:lnTo>
                  <a:lnTo>
                    <a:pt x="28" y="1723"/>
                  </a:lnTo>
                  <a:lnTo>
                    <a:pt x="4005" y="54"/>
                  </a:lnTo>
                  <a:lnTo>
                    <a:pt x="3977" y="1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12;p37">
              <a:extLst>
                <a:ext uri="{FF2B5EF4-FFF2-40B4-BE49-F238E27FC236}">
                  <a16:creationId xmlns:a16="http://schemas.microsoft.com/office/drawing/2014/main" id="{3CDB9C82-3C60-4429-B641-A6AE21367C19}"/>
                </a:ext>
              </a:extLst>
            </p:cNvPr>
            <p:cNvSpPr/>
            <p:nvPr/>
          </p:nvSpPr>
          <p:spPr>
            <a:xfrm>
              <a:off x="2487607" y="2353100"/>
              <a:ext cx="162869" cy="159489"/>
            </a:xfrm>
            <a:custGeom>
              <a:avLst/>
              <a:gdLst/>
              <a:ahLst/>
              <a:cxnLst/>
              <a:rect l="l" t="t" r="r" b="b"/>
              <a:pathLst>
                <a:path w="1301" h="1274" extrusionOk="0">
                  <a:moveTo>
                    <a:pt x="637" y="1"/>
                  </a:moveTo>
                  <a:cubicBezTo>
                    <a:pt x="293" y="1"/>
                    <a:pt x="1" y="293"/>
                    <a:pt x="1" y="637"/>
                  </a:cubicBezTo>
                  <a:cubicBezTo>
                    <a:pt x="1" y="1008"/>
                    <a:pt x="293" y="1273"/>
                    <a:pt x="637" y="1273"/>
                  </a:cubicBezTo>
                  <a:cubicBezTo>
                    <a:pt x="1008" y="1273"/>
                    <a:pt x="1301" y="1008"/>
                    <a:pt x="1301" y="637"/>
                  </a:cubicBezTo>
                  <a:cubicBezTo>
                    <a:pt x="1301" y="293"/>
                    <a:pt x="1008" y="1"/>
                    <a:pt x="6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13;p37">
              <a:extLst>
                <a:ext uri="{FF2B5EF4-FFF2-40B4-BE49-F238E27FC236}">
                  <a16:creationId xmlns:a16="http://schemas.microsoft.com/office/drawing/2014/main" id="{9EC73F0D-4535-42D0-8814-D2DA292D95E5}"/>
                </a:ext>
              </a:extLst>
            </p:cNvPr>
            <p:cNvSpPr/>
            <p:nvPr/>
          </p:nvSpPr>
          <p:spPr>
            <a:xfrm>
              <a:off x="2520781" y="2386274"/>
              <a:ext cx="93014" cy="93014"/>
            </a:xfrm>
            <a:custGeom>
              <a:avLst/>
              <a:gdLst/>
              <a:ahLst/>
              <a:cxnLst/>
              <a:rect l="l" t="t" r="r" b="b"/>
              <a:pathLst>
                <a:path w="743" h="743" extrusionOk="0">
                  <a:moveTo>
                    <a:pt x="372" y="1"/>
                  </a:moveTo>
                  <a:cubicBezTo>
                    <a:pt x="187" y="1"/>
                    <a:pt x="1" y="160"/>
                    <a:pt x="1" y="372"/>
                  </a:cubicBezTo>
                  <a:cubicBezTo>
                    <a:pt x="1" y="584"/>
                    <a:pt x="187" y="743"/>
                    <a:pt x="372" y="743"/>
                  </a:cubicBezTo>
                  <a:cubicBezTo>
                    <a:pt x="584" y="743"/>
                    <a:pt x="743" y="584"/>
                    <a:pt x="743" y="372"/>
                  </a:cubicBezTo>
                  <a:cubicBezTo>
                    <a:pt x="743" y="160"/>
                    <a:pt x="584" y="1"/>
                    <a:pt x="372" y="1"/>
                  </a:cubicBezTo>
                  <a:close/>
                </a:path>
              </a:pathLst>
            </a:custGeom>
            <a:solidFill>
              <a:srgbClr val="2787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14;p37">
              <a:extLst>
                <a:ext uri="{FF2B5EF4-FFF2-40B4-BE49-F238E27FC236}">
                  <a16:creationId xmlns:a16="http://schemas.microsoft.com/office/drawing/2014/main" id="{075E420E-3B39-49FA-9068-686B6D0850E5}"/>
                </a:ext>
              </a:extLst>
            </p:cNvPr>
            <p:cNvSpPr/>
            <p:nvPr/>
          </p:nvSpPr>
          <p:spPr>
            <a:xfrm>
              <a:off x="2650351" y="2963764"/>
              <a:ext cx="511141" cy="10140"/>
            </a:xfrm>
            <a:custGeom>
              <a:avLst/>
              <a:gdLst/>
              <a:ahLst/>
              <a:cxnLst/>
              <a:rect l="l" t="t" r="r" b="b"/>
              <a:pathLst>
                <a:path w="4083" h="81" extrusionOk="0">
                  <a:moveTo>
                    <a:pt x="1" y="0"/>
                  </a:moveTo>
                  <a:lnTo>
                    <a:pt x="1" y="81"/>
                  </a:lnTo>
                  <a:lnTo>
                    <a:pt x="4083" y="81"/>
                  </a:lnTo>
                  <a:lnTo>
                    <a:pt x="4083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15;p37">
              <a:extLst>
                <a:ext uri="{FF2B5EF4-FFF2-40B4-BE49-F238E27FC236}">
                  <a16:creationId xmlns:a16="http://schemas.microsoft.com/office/drawing/2014/main" id="{64AE09F2-BA9C-449F-A245-C5AD35390211}"/>
                </a:ext>
              </a:extLst>
            </p:cNvPr>
            <p:cNvSpPr/>
            <p:nvPr/>
          </p:nvSpPr>
          <p:spPr>
            <a:xfrm>
              <a:off x="2593766" y="2890780"/>
              <a:ext cx="162869" cy="159364"/>
            </a:xfrm>
            <a:custGeom>
              <a:avLst/>
              <a:gdLst/>
              <a:ahLst/>
              <a:cxnLst/>
              <a:rect l="l" t="t" r="r" b="b"/>
              <a:pathLst>
                <a:path w="1301" h="1273" extrusionOk="0">
                  <a:moveTo>
                    <a:pt x="665" y="0"/>
                  </a:moveTo>
                  <a:cubicBezTo>
                    <a:pt x="294" y="0"/>
                    <a:pt x="1" y="265"/>
                    <a:pt x="1" y="636"/>
                  </a:cubicBezTo>
                  <a:cubicBezTo>
                    <a:pt x="1" y="982"/>
                    <a:pt x="294" y="1272"/>
                    <a:pt x="665" y="1272"/>
                  </a:cubicBezTo>
                  <a:cubicBezTo>
                    <a:pt x="1008" y="1272"/>
                    <a:pt x="1301" y="982"/>
                    <a:pt x="1301" y="636"/>
                  </a:cubicBezTo>
                  <a:cubicBezTo>
                    <a:pt x="1301" y="265"/>
                    <a:pt x="1008" y="0"/>
                    <a:pt x="6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16;p37">
              <a:extLst>
                <a:ext uri="{FF2B5EF4-FFF2-40B4-BE49-F238E27FC236}">
                  <a16:creationId xmlns:a16="http://schemas.microsoft.com/office/drawing/2014/main" id="{4B1815B8-786A-4C1D-ACC7-514BFCA16A5A}"/>
                </a:ext>
              </a:extLst>
            </p:cNvPr>
            <p:cNvSpPr/>
            <p:nvPr/>
          </p:nvSpPr>
          <p:spPr>
            <a:xfrm>
              <a:off x="2630446" y="2923955"/>
              <a:ext cx="93014" cy="93014"/>
            </a:xfrm>
            <a:custGeom>
              <a:avLst/>
              <a:gdLst/>
              <a:ahLst/>
              <a:cxnLst/>
              <a:rect l="l" t="t" r="r" b="b"/>
              <a:pathLst>
                <a:path w="743" h="743" extrusionOk="0">
                  <a:moveTo>
                    <a:pt x="372" y="0"/>
                  </a:moveTo>
                  <a:cubicBezTo>
                    <a:pt x="160" y="0"/>
                    <a:pt x="1" y="159"/>
                    <a:pt x="1" y="371"/>
                  </a:cubicBezTo>
                  <a:cubicBezTo>
                    <a:pt x="1" y="558"/>
                    <a:pt x="160" y="742"/>
                    <a:pt x="372" y="742"/>
                  </a:cubicBezTo>
                  <a:cubicBezTo>
                    <a:pt x="556" y="742"/>
                    <a:pt x="743" y="558"/>
                    <a:pt x="743" y="371"/>
                  </a:cubicBezTo>
                  <a:cubicBezTo>
                    <a:pt x="743" y="159"/>
                    <a:pt x="556" y="0"/>
                    <a:pt x="372" y="0"/>
                  </a:cubicBezTo>
                  <a:close/>
                </a:path>
              </a:pathLst>
            </a:custGeom>
            <a:solidFill>
              <a:srgbClr val="BB16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17;p37">
              <a:extLst>
                <a:ext uri="{FF2B5EF4-FFF2-40B4-BE49-F238E27FC236}">
                  <a16:creationId xmlns:a16="http://schemas.microsoft.com/office/drawing/2014/main" id="{B29EBE54-138E-40E8-B1EB-BD806D0DB731}"/>
                </a:ext>
              </a:extLst>
            </p:cNvPr>
            <p:cNvSpPr/>
            <p:nvPr/>
          </p:nvSpPr>
          <p:spPr>
            <a:xfrm>
              <a:off x="2537557" y="3494685"/>
              <a:ext cx="517776" cy="225838"/>
            </a:xfrm>
            <a:custGeom>
              <a:avLst/>
              <a:gdLst/>
              <a:ahLst/>
              <a:cxnLst/>
              <a:rect l="l" t="t" r="r" b="b"/>
              <a:pathLst>
                <a:path w="4136" h="1804" extrusionOk="0">
                  <a:moveTo>
                    <a:pt x="26" y="1"/>
                  </a:moveTo>
                  <a:lnTo>
                    <a:pt x="0" y="81"/>
                  </a:lnTo>
                  <a:lnTo>
                    <a:pt x="4108" y="1803"/>
                  </a:lnTo>
                  <a:lnTo>
                    <a:pt x="4136" y="1725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18;p37">
              <a:extLst>
                <a:ext uri="{FF2B5EF4-FFF2-40B4-BE49-F238E27FC236}">
                  <a16:creationId xmlns:a16="http://schemas.microsoft.com/office/drawing/2014/main" id="{BF11E4B8-D155-43A9-B8C8-F181ABB00594}"/>
                </a:ext>
              </a:extLst>
            </p:cNvPr>
            <p:cNvSpPr/>
            <p:nvPr/>
          </p:nvSpPr>
          <p:spPr>
            <a:xfrm>
              <a:off x="2484477" y="3434970"/>
              <a:ext cx="162493" cy="159364"/>
            </a:xfrm>
            <a:custGeom>
              <a:avLst/>
              <a:gdLst/>
              <a:ahLst/>
              <a:cxnLst/>
              <a:rect l="l" t="t" r="r" b="b"/>
              <a:pathLst>
                <a:path w="1298" h="1273" extrusionOk="0">
                  <a:moveTo>
                    <a:pt x="636" y="0"/>
                  </a:moveTo>
                  <a:cubicBezTo>
                    <a:pt x="291" y="0"/>
                    <a:pt x="0" y="266"/>
                    <a:pt x="0" y="637"/>
                  </a:cubicBezTo>
                  <a:cubicBezTo>
                    <a:pt x="0" y="982"/>
                    <a:pt x="291" y="1273"/>
                    <a:pt x="636" y="1273"/>
                  </a:cubicBezTo>
                  <a:cubicBezTo>
                    <a:pt x="1007" y="1273"/>
                    <a:pt x="1298" y="982"/>
                    <a:pt x="1298" y="637"/>
                  </a:cubicBezTo>
                  <a:cubicBezTo>
                    <a:pt x="1298" y="266"/>
                    <a:pt x="1007" y="0"/>
                    <a:pt x="6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19;p37">
              <a:extLst>
                <a:ext uri="{FF2B5EF4-FFF2-40B4-BE49-F238E27FC236}">
                  <a16:creationId xmlns:a16="http://schemas.microsoft.com/office/drawing/2014/main" id="{93123B64-076F-4506-BBEF-A8D74B365825}"/>
                </a:ext>
              </a:extLst>
            </p:cNvPr>
            <p:cNvSpPr/>
            <p:nvPr/>
          </p:nvSpPr>
          <p:spPr>
            <a:xfrm>
              <a:off x="2517652" y="3468145"/>
              <a:ext cx="96144" cy="93014"/>
            </a:xfrm>
            <a:custGeom>
              <a:avLst/>
              <a:gdLst/>
              <a:ahLst/>
              <a:cxnLst/>
              <a:rect l="l" t="t" r="r" b="b"/>
              <a:pathLst>
                <a:path w="768" h="743" extrusionOk="0">
                  <a:moveTo>
                    <a:pt x="371" y="1"/>
                  </a:moveTo>
                  <a:cubicBezTo>
                    <a:pt x="185" y="1"/>
                    <a:pt x="0" y="160"/>
                    <a:pt x="0" y="372"/>
                  </a:cubicBezTo>
                  <a:cubicBezTo>
                    <a:pt x="0" y="584"/>
                    <a:pt x="185" y="743"/>
                    <a:pt x="371" y="743"/>
                  </a:cubicBezTo>
                  <a:cubicBezTo>
                    <a:pt x="583" y="743"/>
                    <a:pt x="768" y="584"/>
                    <a:pt x="768" y="372"/>
                  </a:cubicBezTo>
                  <a:cubicBezTo>
                    <a:pt x="768" y="160"/>
                    <a:pt x="583" y="1"/>
                    <a:pt x="371" y="1"/>
                  </a:cubicBezTo>
                  <a:close/>
                </a:path>
              </a:pathLst>
            </a:custGeom>
            <a:solidFill>
              <a:srgbClr val="526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20;p37">
              <a:extLst>
                <a:ext uri="{FF2B5EF4-FFF2-40B4-BE49-F238E27FC236}">
                  <a16:creationId xmlns:a16="http://schemas.microsoft.com/office/drawing/2014/main" id="{8633D1AD-AAFC-4115-8505-130F5405E47E}"/>
                </a:ext>
              </a:extLst>
            </p:cNvPr>
            <p:cNvSpPr/>
            <p:nvPr/>
          </p:nvSpPr>
          <p:spPr>
            <a:xfrm>
              <a:off x="2109306" y="4052275"/>
              <a:ext cx="501375" cy="404975"/>
            </a:xfrm>
            <a:custGeom>
              <a:avLst/>
              <a:gdLst/>
              <a:ahLst/>
              <a:cxnLst/>
              <a:rect l="l" t="t" r="r" b="b"/>
              <a:pathLst>
                <a:path w="2546" h="3235" extrusionOk="0">
                  <a:moveTo>
                    <a:pt x="54" y="0"/>
                  </a:moveTo>
                  <a:lnTo>
                    <a:pt x="1" y="28"/>
                  </a:lnTo>
                  <a:lnTo>
                    <a:pt x="2492" y="3234"/>
                  </a:lnTo>
                  <a:lnTo>
                    <a:pt x="2545" y="3209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21;p37">
              <a:extLst>
                <a:ext uri="{FF2B5EF4-FFF2-40B4-BE49-F238E27FC236}">
                  <a16:creationId xmlns:a16="http://schemas.microsoft.com/office/drawing/2014/main" id="{165D8708-51B5-4824-B6A9-0987D6E809DF}"/>
                </a:ext>
              </a:extLst>
            </p:cNvPr>
            <p:cNvSpPr/>
            <p:nvPr/>
          </p:nvSpPr>
          <p:spPr>
            <a:xfrm>
              <a:off x="2046320" y="3995936"/>
              <a:ext cx="159489" cy="159364"/>
            </a:xfrm>
            <a:custGeom>
              <a:avLst/>
              <a:gdLst/>
              <a:ahLst/>
              <a:cxnLst/>
              <a:rect l="l" t="t" r="r" b="b"/>
              <a:pathLst>
                <a:path w="1274" h="1273" extrusionOk="0">
                  <a:moveTo>
                    <a:pt x="637" y="0"/>
                  </a:moveTo>
                  <a:cubicBezTo>
                    <a:pt x="292" y="0"/>
                    <a:pt x="1" y="291"/>
                    <a:pt x="1" y="637"/>
                  </a:cubicBezTo>
                  <a:cubicBezTo>
                    <a:pt x="1" y="980"/>
                    <a:pt x="292" y="1273"/>
                    <a:pt x="637" y="1273"/>
                  </a:cubicBezTo>
                  <a:cubicBezTo>
                    <a:pt x="981" y="1273"/>
                    <a:pt x="1273" y="980"/>
                    <a:pt x="1273" y="637"/>
                  </a:cubicBezTo>
                  <a:cubicBezTo>
                    <a:pt x="1273" y="291"/>
                    <a:pt x="981" y="0"/>
                    <a:pt x="6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22;p37">
              <a:extLst>
                <a:ext uri="{FF2B5EF4-FFF2-40B4-BE49-F238E27FC236}">
                  <a16:creationId xmlns:a16="http://schemas.microsoft.com/office/drawing/2014/main" id="{A8912B60-E356-443D-A65C-55795851ABE9}"/>
                </a:ext>
              </a:extLst>
            </p:cNvPr>
            <p:cNvSpPr/>
            <p:nvPr/>
          </p:nvSpPr>
          <p:spPr>
            <a:xfrm>
              <a:off x="2079620" y="4029110"/>
              <a:ext cx="93014" cy="93014"/>
            </a:xfrm>
            <a:custGeom>
              <a:avLst/>
              <a:gdLst/>
              <a:ahLst/>
              <a:cxnLst/>
              <a:rect l="l" t="t" r="r" b="b"/>
              <a:pathLst>
                <a:path w="743" h="743" extrusionOk="0">
                  <a:moveTo>
                    <a:pt x="371" y="1"/>
                  </a:moveTo>
                  <a:cubicBezTo>
                    <a:pt x="159" y="1"/>
                    <a:pt x="0" y="160"/>
                    <a:pt x="0" y="372"/>
                  </a:cubicBezTo>
                  <a:cubicBezTo>
                    <a:pt x="0" y="584"/>
                    <a:pt x="159" y="743"/>
                    <a:pt x="371" y="743"/>
                  </a:cubicBezTo>
                  <a:cubicBezTo>
                    <a:pt x="583" y="743"/>
                    <a:pt x="742" y="584"/>
                    <a:pt x="742" y="372"/>
                  </a:cubicBezTo>
                  <a:cubicBezTo>
                    <a:pt x="742" y="160"/>
                    <a:pt x="583" y="1"/>
                    <a:pt x="371" y="1"/>
                  </a:cubicBezTo>
                  <a:close/>
                </a:path>
              </a:pathLst>
            </a:custGeom>
            <a:solidFill>
              <a:srgbClr val="B3C1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23;p37">
              <a:extLst>
                <a:ext uri="{FF2B5EF4-FFF2-40B4-BE49-F238E27FC236}">
                  <a16:creationId xmlns:a16="http://schemas.microsoft.com/office/drawing/2014/main" id="{E46A96F2-CAFD-4012-B247-9CD95A578690}"/>
                </a:ext>
              </a:extLst>
            </p:cNvPr>
            <p:cNvSpPr/>
            <p:nvPr/>
          </p:nvSpPr>
          <p:spPr>
            <a:xfrm>
              <a:off x="2809875" y="4164050"/>
              <a:ext cx="5869500" cy="585300"/>
            </a:xfrm>
            <a:prstGeom prst="roundRect">
              <a:avLst>
                <a:gd name="adj" fmla="val 16667"/>
              </a:avLst>
            </a:prstGeom>
            <a:solidFill>
              <a:srgbClr val="B3C1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24;p37">
              <a:extLst>
                <a:ext uri="{FF2B5EF4-FFF2-40B4-BE49-F238E27FC236}">
                  <a16:creationId xmlns:a16="http://schemas.microsoft.com/office/drawing/2014/main" id="{C870732A-280D-4739-8D87-1A7E4A550425}"/>
                </a:ext>
              </a:extLst>
            </p:cNvPr>
            <p:cNvSpPr/>
            <p:nvPr/>
          </p:nvSpPr>
          <p:spPr>
            <a:xfrm>
              <a:off x="2588137" y="4205900"/>
              <a:ext cx="501600" cy="50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25;p37">
              <a:extLst>
                <a:ext uri="{FF2B5EF4-FFF2-40B4-BE49-F238E27FC236}">
                  <a16:creationId xmlns:a16="http://schemas.microsoft.com/office/drawing/2014/main" id="{32403214-FBBA-4D6E-9E62-346ECC31185E}"/>
                </a:ext>
              </a:extLst>
            </p:cNvPr>
            <p:cNvSpPr/>
            <p:nvPr/>
          </p:nvSpPr>
          <p:spPr>
            <a:xfrm>
              <a:off x="3286275" y="3421100"/>
              <a:ext cx="5393100" cy="585300"/>
            </a:xfrm>
            <a:prstGeom prst="roundRect">
              <a:avLst>
                <a:gd name="adj" fmla="val 16667"/>
              </a:avLst>
            </a:prstGeom>
            <a:solidFill>
              <a:srgbClr val="526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26;p37">
              <a:extLst>
                <a:ext uri="{FF2B5EF4-FFF2-40B4-BE49-F238E27FC236}">
                  <a16:creationId xmlns:a16="http://schemas.microsoft.com/office/drawing/2014/main" id="{FD988454-6410-4BCD-86D8-E760FA8393AA}"/>
                </a:ext>
              </a:extLst>
            </p:cNvPr>
            <p:cNvSpPr/>
            <p:nvPr/>
          </p:nvSpPr>
          <p:spPr>
            <a:xfrm>
              <a:off x="3089737" y="3462950"/>
              <a:ext cx="501600" cy="50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27;p37">
              <a:extLst>
                <a:ext uri="{FF2B5EF4-FFF2-40B4-BE49-F238E27FC236}">
                  <a16:creationId xmlns:a16="http://schemas.microsoft.com/office/drawing/2014/main" id="{DD32C2BB-4910-46A0-86F5-0F395DB05BD9}"/>
                </a:ext>
              </a:extLst>
            </p:cNvPr>
            <p:cNvSpPr/>
            <p:nvPr/>
          </p:nvSpPr>
          <p:spPr>
            <a:xfrm>
              <a:off x="3286275" y="2678150"/>
              <a:ext cx="5393100" cy="585300"/>
            </a:xfrm>
            <a:prstGeom prst="roundRect">
              <a:avLst>
                <a:gd name="adj" fmla="val 16667"/>
              </a:avLst>
            </a:prstGeom>
            <a:solidFill>
              <a:srgbClr val="BB16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28;p37">
              <a:extLst>
                <a:ext uri="{FF2B5EF4-FFF2-40B4-BE49-F238E27FC236}">
                  <a16:creationId xmlns:a16="http://schemas.microsoft.com/office/drawing/2014/main" id="{7FCD22DA-C6B2-41A6-9FD9-E44FD589A55D}"/>
                </a:ext>
              </a:extLst>
            </p:cNvPr>
            <p:cNvSpPr/>
            <p:nvPr/>
          </p:nvSpPr>
          <p:spPr>
            <a:xfrm>
              <a:off x="3089737" y="2720000"/>
              <a:ext cx="501600" cy="50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29;p37">
              <a:extLst>
                <a:ext uri="{FF2B5EF4-FFF2-40B4-BE49-F238E27FC236}">
                  <a16:creationId xmlns:a16="http://schemas.microsoft.com/office/drawing/2014/main" id="{91B4E2AA-023E-4DC0-96F7-16C8BDB9917D}"/>
                </a:ext>
              </a:extLst>
            </p:cNvPr>
            <p:cNvSpPr/>
            <p:nvPr/>
          </p:nvSpPr>
          <p:spPr>
            <a:xfrm>
              <a:off x="3286275" y="1935200"/>
              <a:ext cx="5393100" cy="585300"/>
            </a:xfrm>
            <a:prstGeom prst="roundRect">
              <a:avLst>
                <a:gd name="adj" fmla="val 16667"/>
              </a:avLst>
            </a:prstGeom>
            <a:solidFill>
              <a:srgbClr val="2787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230;p37">
              <a:extLst>
                <a:ext uri="{FF2B5EF4-FFF2-40B4-BE49-F238E27FC236}">
                  <a16:creationId xmlns:a16="http://schemas.microsoft.com/office/drawing/2014/main" id="{47DAFFDF-8AD0-4F32-9F0C-B54171825E9B}"/>
                </a:ext>
              </a:extLst>
            </p:cNvPr>
            <p:cNvSpPr/>
            <p:nvPr/>
          </p:nvSpPr>
          <p:spPr>
            <a:xfrm>
              <a:off x="3089737" y="1977050"/>
              <a:ext cx="501600" cy="50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231;p37">
              <a:extLst>
                <a:ext uri="{FF2B5EF4-FFF2-40B4-BE49-F238E27FC236}">
                  <a16:creationId xmlns:a16="http://schemas.microsoft.com/office/drawing/2014/main" id="{7BD666F7-97C3-49B1-BB5E-BBA27B3360AD}"/>
                </a:ext>
              </a:extLst>
            </p:cNvPr>
            <p:cNvSpPr/>
            <p:nvPr/>
          </p:nvSpPr>
          <p:spPr>
            <a:xfrm>
              <a:off x="2809875" y="1192250"/>
              <a:ext cx="5869500" cy="585300"/>
            </a:xfrm>
            <a:prstGeom prst="roundRect">
              <a:avLst>
                <a:gd name="adj" fmla="val 16667"/>
              </a:avLst>
            </a:prstGeom>
            <a:solidFill>
              <a:srgbClr val="4FC1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32;p37">
              <a:extLst>
                <a:ext uri="{FF2B5EF4-FFF2-40B4-BE49-F238E27FC236}">
                  <a16:creationId xmlns:a16="http://schemas.microsoft.com/office/drawing/2014/main" id="{6E28EDCA-DD5A-4CD6-B23A-CE36449E8D2A}"/>
                </a:ext>
              </a:extLst>
            </p:cNvPr>
            <p:cNvSpPr/>
            <p:nvPr/>
          </p:nvSpPr>
          <p:spPr>
            <a:xfrm>
              <a:off x="2588137" y="1234100"/>
              <a:ext cx="501600" cy="50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1234;p37">
            <a:extLst>
              <a:ext uri="{FF2B5EF4-FFF2-40B4-BE49-F238E27FC236}">
                <a16:creationId xmlns:a16="http://schemas.microsoft.com/office/drawing/2014/main" id="{901C053B-E7A6-4BD4-9E0D-284CF5C327FE}"/>
              </a:ext>
            </a:extLst>
          </p:cNvPr>
          <p:cNvGrpSpPr/>
          <p:nvPr/>
        </p:nvGrpSpPr>
        <p:grpSpPr>
          <a:xfrm>
            <a:off x="4072716" y="5345807"/>
            <a:ext cx="290914" cy="247013"/>
            <a:chOff x="6786399" y="4373571"/>
            <a:chExt cx="290914" cy="247013"/>
          </a:xfrm>
          <a:solidFill>
            <a:srgbClr val="B3C146"/>
          </a:solidFill>
        </p:grpSpPr>
        <p:sp>
          <p:nvSpPr>
            <p:cNvPr id="40" name="Google Shape;1235;p37">
              <a:extLst>
                <a:ext uri="{FF2B5EF4-FFF2-40B4-BE49-F238E27FC236}">
                  <a16:creationId xmlns:a16="http://schemas.microsoft.com/office/drawing/2014/main" id="{486E6DB0-DA5A-4400-A3DA-9485D16BCE70}"/>
                </a:ext>
              </a:extLst>
            </p:cNvPr>
            <p:cNvSpPr/>
            <p:nvPr/>
          </p:nvSpPr>
          <p:spPr>
            <a:xfrm>
              <a:off x="6808488" y="4532087"/>
              <a:ext cx="47930" cy="88497"/>
            </a:xfrm>
            <a:custGeom>
              <a:avLst/>
              <a:gdLst/>
              <a:ahLst/>
              <a:cxnLst/>
              <a:rect l="l" t="t" r="r" b="b"/>
              <a:pathLst>
                <a:path w="345" h="637" extrusionOk="0">
                  <a:moveTo>
                    <a:pt x="344" y="0"/>
                  </a:moveTo>
                  <a:lnTo>
                    <a:pt x="132" y="185"/>
                  </a:lnTo>
                  <a:cubicBezTo>
                    <a:pt x="107" y="238"/>
                    <a:pt x="54" y="265"/>
                    <a:pt x="1" y="265"/>
                  </a:cubicBezTo>
                  <a:lnTo>
                    <a:pt x="1" y="583"/>
                  </a:lnTo>
                  <a:cubicBezTo>
                    <a:pt x="1" y="609"/>
                    <a:pt x="1" y="636"/>
                    <a:pt x="26" y="636"/>
                  </a:cubicBezTo>
                  <a:lnTo>
                    <a:pt x="291" y="636"/>
                  </a:lnTo>
                  <a:cubicBezTo>
                    <a:pt x="319" y="636"/>
                    <a:pt x="344" y="609"/>
                    <a:pt x="344" y="583"/>
                  </a:cubicBezTo>
                  <a:lnTo>
                    <a:pt x="3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36;p37">
              <a:extLst>
                <a:ext uri="{FF2B5EF4-FFF2-40B4-BE49-F238E27FC236}">
                  <a16:creationId xmlns:a16="http://schemas.microsoft.com/office/drawing/2014/main" id="{81040A82-DA6B-461C-BE3C-BA3E9F27F76C}"/>
                </a:ext>
              </a:extLst>
            </p:cNvPr>
            <p:cNvSpPr/>
            <p:nvPr/>
          </p:nvSpPr>
          <p:spPr>
            <a:xfrm>
              <a:off x="6871006" y="4532087"/>
              <a:ext cx="48208" cy="88497"/>
            </a:xfrm>
            <a:custGeom>
              <a:avLst/>
              <a:gdLst/>
              <a:ahLst/>
              <a:cxnLst/>
              <a:rect l="l" t="t" r="r" b="b"/>
              <a:pathLst>
                <a:path w="347" h="637" extrusionOk="0">
                  <a:moveTo>
                    <a:pt x="1" y="0"/>
                  </a:moveTo>
                  <a:lnTo>
                    <a:pt x="1" y="583"/>
                  </a:lnTo>
                  <a:cubicBezTo>
                    <a:pt x="1" y="609"/>
                    <a:pt x="28" y="636"/>
                    <a:pt x="54" y="636"/>
                  </a:cubicBezTo>
                  <a:lnTo>
                    <a:pt x="319" y="636"/>
                  </a:lnTo>
                  <a:cubicBezTo>
                    <a:pt x="319" y="636"/>
                    <a:pt x="346" y="609"/>
                    <a:pt x="346" y="583"/>
                  </a:cubicBezTo>
                  <a:lnTo>
                    <a:pt x="346" y="238"/>
                  </a:lnTo>
                  <a:cubicBezTo>
                    <a:pt x="293" y="238"/>
                    <a:pt x="240" y="212"/>
                    <a:pt x="187" y="185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37;p37">
              <a:extLst>
                <a:ext uri="{FF2B5EF4-FFF2-40B4-BE49-F238E27FC236}">
                  <a16:creationId xmlns:a16="http://schemas.microsoft.com/office/drawing/2014/main" id="{65E41461-381E-479C-984D-146898BA3964}"/>
                </a:ext>
              </a:extLst>
            </p:cNvPr>
            <p:cNvSpPr/>
            <p:nvPr/>
          </p:nvSpPr>
          <p:spPr>
            <a:xfrm>
              <a:off x="6937274" y="4513471"/>
              <a:ext cx="48208" cy="107113"/>
            </a:xfrm>
            <a:custGeom>
              <a:avLst/>
              <a:gdLst/>
              <a:ahLst/>
              <a:cxnLst/>
              <a:rect l="l" t="t" r="r" b="b"/>
              <a:pathLst>
                <a:path w="347" h="771" extrusionOk="0">
                  <a:moveTo>
                    <a:pt x="346" y="0"/>
                  </a:moveTo>
                  <a:lnTo>
                    <a:pt x="28" y="319"/>
                  </a:lnTo>
                  <a:cubicBezTo>
                    <a:pt x="28" y="319"/>
                    <a:pt x="1" y="319"/>
                    <a:pt x="1" y="346"/>
                  </a:cubicBezTo>
                  <a:lnTo>
                    <a:pt x="1" y="717"/>
                  </a:lnTo>
                  <a:cubicBezTo>
                    <a:pt x="1" y="743"/>
                    <a:pt x="28" y="770"/>
                    <a:pt x="28" y="770"/>
                  </a:cubicBezTo>
                  <a:lnTo>
                    <a:pt x="293" y="770"/>
                  </a:lnTo>
                  <a:cubicBezTo>
                    <a:pt x="319" y="770"/>
                    <a:pt x="346" y="743"/>
                    <a:pt x="346" y="717"/>
                  </a:cubicBez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38;p37">
              <a:extLst>
                <a:ext uri="{FF2B5EF4-FFF2-40B4-BE49-F238E27FC236}">
                  <a16:creationId xmlns:a16="http://schemas.microsoft.com/office/drawing/2014/main" id="{614E5ED4-CA06-43AE-BCD2-6CBBD434FEE6}"/>
                </a:ext>
              </a:extLst>
            </p:cNvPr>
            <p:cNvSpPr/>
            <p:nvPr/>
          </p:nvSpPr>
          <p:spPr>
            <a:xfrm>
              <a:off x="7003543" y="4454565"/>
              <a:ext cx="44318" cy="166018"/>
            </a:xfrm>
            <a:custGeom>
              <a:avLst/>
              <a:gdLst/>
              <a:ahLst/>
              <a:cxnLst/>
              <a:rect l="l" t="t" r="r" b="b"/>
              <a:pathLst>
                <a:path w="319" h="1195" extrusionOk="0">
                  <a:moveTo>
                    <a:pt x="293" y="0"/>
                  </a:moveTo>
                  <a:lnTo>
                    <a:pt x="1" y="293"/>
                  </a:lnTo>
                  <a:lnTo>
                    <a:pt x="1" y="1141"/>
                  </a:lnTo>
                  <a:cubicBezTo>
                    <a:pt x="1" y="1167"/>
                    <a:pt x="1" y="1194"/>
                    <a:pt x="28" y="1194"/>
                  </a:cubicBezTo>
                  <a:lnTo>
                    <a:pt x="293" y="1194"/>
                  </a:lnTo>
                  <a:cubicBezTo>
                    <a:pt x="319" y="1194"/>
                    <a:pt x="319" y="1167"/>
                    <a:pt x="319" y="1141"/>
                  </a:cubicBezTo>
                  <a:lnTo>
                    <a:pt x="319" y="28"/>
                  </a:lnTo>
                  <a:cubicBezTo>
                    <a:pt x="319" y="0"/>
                    <a:pt x="319" y="0"/>
                    <a:pt x="29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39;p37">
              <a:extLst>
                <a:ext uri="{FF2B5EF4-FFF2-40B4-BE49-F238E27FC236}">
                  <a16:creationId xmlns:a16="http://schemas.microsoft.com/office/drawing/2014/main" id="{D544DA44-76CA-4173-B405-E35C1171147C}"/>
                </a:ext>
              </a:extLst>
            </p:cNvPr>
            <p:cNvSpPr/>
            <p:nvPr/>
          </p:nvSpPr>
          <p:spPr>
            <a:xfrm>
              <a:off x="6786399" y="4373571"/>
              <a:ext cx="290914" cy="176855"/>
            </a:xfrm>
            <a:custGeom>
              <a:avLst/>
              <a:gdLst/>
              <a:ahLst/>
              <a:cxnLst/>
              <a:rect l="l" t="t" r="r" b="b"/>
              <a:pathLst>
                <a:path w="2094" h="1273" extrusionOk="0">
                  <a:moveTo>
                    <a:pt x="2016" y="0"/>
                  </a:moveTo>
                  <a:cubicBezTo>
                    <a:pt x="1882" y="0"/>
                    <a:pt x="1776" y="28"/>
                    <a:pt x="1644" y="28"/>
                  </a:cubicBezTo>
                  <a:cubicBezTo>
                    <a:pt x="1644" y="28"/>
                    <a:pt x="1617" y="28"/>
                    <a:pt x="1591" y="53"/>
                  </a:cubicBezTo>
                  <a:cubicBezTo>
                    <a:pt x="1564" y="106"/>
                    <a:pt x="1591" y="134"/>
                    <a:pt x="1591" y="134"/>
                  </a:cubicBezTo>
                  <a:lnTo>
                    <a:pt x="1644" y="159"/>
                  </a:lnTo>
                  <a:cubicBezTo>
                    <a:pt x="1644" y="187"/>
                    <a:pt x="1670" y="212"/>
                    <a:pt x="1697" y="240"/>
                  </a:cubicBezTo>
                  <a:lnTo>
                    <a:pt x="955" y="954"/>
                  </a:lnTo>
                  <a:lnTo>
                    <a:pt x="637" y="636"/>
                  </a:lnTo>
                  <a:cubicBezTo>
                    <a:pt x="610" y="611"/>
                    <a:pt x="584" y="611"/>
                    <a:pt x="557" y="611"/>
                  </a:cubicBezTo>
                  <a:cubicBezTo>
                    <a:pt x="531" y="611"/>
                    <a:pt x="503" y="611"/>
                    <a:pt x="478" y="636"/>
                  </a:cubicBezTo>
                  <a:lnTo>
                    <a:pt x="54" y="1088"/>
                  </a:lnTo>
                  <a:cubicBezTo>
                    <a:pt x="1" y="1113"/>
                    <a:pt x="1" y="1194"/>
                    <a:pt x="54" y="1219"/>
                  </a:cubicBezTo>
                  <a:lnTo>
                    <a:pt x="54" y="1247"/>
                  </a:lnTo>
                  <a:cubicBezTo>
                    <a:pt x="79" y="1272"/>
                    <a:pt x="107" y="1272"/>
                    <a:pt x="132" y="1272"/>
                  </a:cubicBezTo>
                  <a:cubicBezTo>
                    <a:pt x="160" y="1272"/>
                    <a:pt x="185" y="1272"/>
                    <a:pt x="213" y="1247"/>
                  </a:cubicBezTo>
                  <a:lnTo>
                    <a:pt x="557" y="901"/>
                  </a:lnTo>
                  <a:lnTo>
                    <a:pt x="875" y="1219"/>
                  </a:lnTo>
                  <a:cubicBezTo>
                    <a:pt x="902" y="1247"/>
                    <a:pt x="928" y="1247"/>
                    <a:pt x="955" y="1247"/>
                  </a:cubicBezTo>
                  <a:cubicBezTo>
                    <a:pt x="981" y="1247"/>
                    <a:pt x="1008" y="1247"/>
                    <a:pt x="1034" y="1219"/>
                  </a:cubicBezTo>
                  <a:lnTo>
                    <a:pt x="1856" y="399"/>
                  </a:lnTo>
                  <a:lnTo>
                    <a:pt x="1963" y="505"/>
                  </a:lnTo>
                  <a:cubicBezTo>
                    <a:pt x="1963" y="505"/>
                    <a:pt x="1988" y="530"/>
                    <a:pt x="2016" y="530"/>
                  </a:cubicBezTo>
                  <a:lnTo>
                    <a:pt x="2041" y="505"/>
                  </a:lnTo>
                  <a:cubicBezTo>
                    <a:pt x="2069" y="477"/>
                    <a:pt x="2069" y="452"/>
                    <a:pt x="2069" y="452"/>
                  </a:cubicBezTo>
                  <a:cubicBezTo>
                    <a:pt x="2069" y="371"/>
                    <a:pt x="2094" y="293"/>
                    <a:pt x="2094" y="212"/>
                  </a:cubicBezTo>
                  <a:lnTo>
                    <a:pt x="2094" y="81"/>
                  </a:lnTo>
                  <a:cubicBezTo>
                    <a:pt x="2094" y="53"/>
                    <a:pt x="2094" y="53"/>
                    <a:pt x="2069" y="28"/>
                  </a:cubicBezTo>
                  <a:cubicBezTo>
                    <a:pt x="2069" y="28"/>
                    <a:pt x="2041" y="0"/>
                    <a:pt x="20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1240;p37">
            <a:extLst>
              <a:ext uri="{FF2B5EF4-FFF2-40B4-BE49-F238E27FC236}">
                <a16:creationId xmlns:a16="http://schemas.microsoft.com/office/drawing/2014/main" id="{ACEE04B8-5B75-47FD-BEF1-20A91097F195}"/>
              </a:ext>
            </a:extLst>
          </p:cNvPr>
          <p:cNvSpPr/>
          <p:nvPr/>
        </p:nvSpPr>
        <p:spPr>
          <a:xfrm>
            <a:off x="4588904" y="4593688"/>
            <a:ext cx="261739" cy="265352"/>
          </a:xfrm>
          <a:custGeom>
            <a:avLst/>
            <a:gdLst/>
            <a:ahLst/>
            <a:cxnLst/>
            <a:rect l="l" t="t" r="r" b="b"/>
            <a:pathLst>
              <a:path w="1884" h="1910" extrusionOk="0">
                <a:moveTo>
                  <a:pt x="955" y="319"/>
                </a:moveTo>
                <a:cubicBezTo>
                  <a:pt x="1035" y="319"/>
                  <a:pt x="1035" y="319"/>
                  <a:pt x="1035" y="399"/>
                </a:cubicBezTo>
                <a:cubicBezTo>
                  <a:pt x="1035" y="452"/>
                  <a:pt x="1035" y="452"/>
                  <a:pt x="1088" y="452"/>
                </a:cubicBezTo>
                <a:cubicBezTo>
                  <a:pt x="1141" y="452"/>
                  <a:pt x="1167" y="478"/>
                  <a:pt x="1220" y="505"/>
                </a:cubicBezTo>
                <a:cubicBezTo>
                  <a:pt x="1247" y="505"/>
                  <a:pt x="1247" y="531"/>
                  <a:pt x="1247" y="531"/>
                </a:cubicBezTo>
                <a:cubicBezTo>
                  <a:pt x="1220" y="584"/>
                  <a:pt x="1220" y="612"/>
                  <a:pt x="1194" y="637"/>
                </a:cubicBezTo>
                <a:cubicBezTo>
                  <a:pt x="1194" y="665"/>
                  <a:pt x="1194" y="690"/>
                  <a:pt x="1167" y="690"/>
                </a:cubicBezTo>
                <a:cubicBezTo>
                  <a:pt x="1167" y="690"/>
                  <a:pt x="1167" y="665"/>
                  <a:pt x="1141" y="665"/>
                </a:cubicBezTo>
                <a:cubicBezTo>
                  <a:pt x="1088" y="637"/>
                  <a:pt x="1035" y="637"/>
                  <a:pt x="982" y="637"/>
                </a:cubicBezTo>
                <a:lnTo>
                  <a:pt x="902" y="637"/>
                </a:lnTo>
                <a:cubicBezTo>
                  <a:pt x="823" y="665"/>
                  <a:pt x="823" y="743"/>
                  <a:pt x="876" y="771"/>
                </a:cubicBezTo>
                <a:cubicBezTo>
                  <a:pt x="902" y="796"/>
                  <a:pt x="929" y="824"/>
                  <a:pt x="955" y="824"/>
                </a:cubicBezTo>
                <a:lnTo>
                  <a:pt x="1114" y="902"/>
                </a:lnTo>
                <a:cubicBezTo>
                  <a:pt x="1300" y="983"/>
                  <a:pt x="1326" y="1195"/>
                  <a:pt x="1220" y="1326"/>
                </a:cubicBezTo>
                <a:cubicBezTo>
                  <a:pt x="1167" y="1379"/>
                  <a:pt x="1114" y="1407"/>
                  <a:pt x="1061" y="1432"/>
                </a:cubicBezTo>
                <a:cubicBezTo>
                  <a:pt x="1035" y="1432"/>
                  <a:pt x="1008" y="1460"/>
                  <a:pt x="1008" y="1485"/>
                </a:cubicBezTo>
                <a:lnTo>
                  <a:pt x="1008" y="1566"/>
                </a:lnTo>
                <a:cubicBezTo>
                  <a:pt x="1008" y="1591"/>
                  <a:pt x="1008" y="1619"/>
                  <a:pt x="982" y="1619"/>
                </a:cubicBezTo>
                <a:lnTo>
                  <a:pt x="902" y="1619"/>
                </a:lnTo>
                <a:cubicBezTo>
                  <a:pt x="876" y="1619"/>
                  <a:pt x="849" y="1591"/>
                  <a:pt x="849" y="1566"/>
                </a:cubicBezTo>
                <a:lnTo>
                  <a:pt x="849" y="1513"/>
                </a:lnTo>
                <a:cubicBezTo>
                  <a:pt x="849" y="1460"/>
                  <a:pt x="849" y="1460"/>
                  <a:pt x="796" y="1460"/>
                </a:cubicBezTo>
                <a:cubicBezTo>
                  <a:pt x="743" y="1432"/>
                  <a:pt x="690" y="1432"/>
                  <a:pt x="637" y="1407"/>
                </a:cubicBezTo>
                <a:cubicBezTo>
                  <a:pt x="611" y="1379"/>
                  <a:pt x="611" y="1379"/>
                  <a:pt x="611" y="1326"/>
                </a:cubicBezTo>
                <a:cubicBezTo>
                  <a:pt x="611" y="1301"/>
                  <a:pt x="637" y="1273"/>
                  <a:pt x="637" y="1248"/>
                </a:cubicBezTo>
                <a:cubicBezTo>
                  <a:pt x="637" y="1220"/>
                  <a:pt x="664" y="1220"/>
                  <a:pt x="664" y="1220"/>
                </a:cubicBezTo>
                <a:lnTo>
                  <a:pt x="690" y="1220"/>
                </a:lnTo>
                <a:cubicBezTo>
                  <a:pt x="743" y="1248"/>
                  <a:pt x="796" y="1273"/>
                  <a:pt x="876" y="1273"/>
                </a:cubicBezTo>
                <a:lnTo>
                  <a:pt x="902" y="1273"/>
                </a:lnTo>
                <a:cubicBezTo>
                  <a:pt x="929" y="1273"/>
                  <a:pt x="955" y="1273"/>
                  <a:pt x="982" y="1248"/>
                </a:cubicBezTo>
                <a:cubicBezTo>
                  <a:pt x="1061" y="1220"/>
                  <a:pt x="1061" y="1142"/>
                  <a:pt x="1008" y="1089"/>
                </a:cubicBezTo>
                <a:cubicBezTo>
                  <a:pt x="982" y="1089"/>
                  <a:pt x="955" y="1061"/>
                  <a:pt x="955" y="1061"/>
                </a:cubicBezTo>
                <a:cubicBezTo>
                  <a:pt x="876" y="1036"/>
                  <a:pt x="823" y="1008"/>
                  <a:pt x="770" y="983"/>
                </a:cubicBezTo>
                <a:cubicBezTo>
                  <a:pt x="664" y="930"/>
                  <a:pt x="611" y="849"/>
                  <a:pt x="611" y="718"/>
                </a:cubicBezTo>
                <a:cubicBezTo>
                  <a:pt x="611" y="584"/>
                  <a:pt x="690" y="505"/>
                  <a:pt x="823" y="478"/>
                </a:cubicBezTo>
                <a:cubicBezTo>
                  <a:pt x="849" y="452"/>
                  <a:pt x="876" y="452"/>
                  <a:pt x="876" y="399"/>
                </a:cubicBezTo>
                <a:lnTo>
                  <a:pt x="876" y="346"/>
                </a:lnTo>
                <a:cubicBezTo>
                  <a:pt x="876" y="319"/>
                  <a:pt x="876" y="319"/>
                  <a:pt x="902" y="319"/>
                </a:cubicBezTo>
                <a:close/>
                <a:moveTo>
                  <a:pt x="929" y="1"/>
                </a:moveTo>
                <a:cubicBezTo>
                  <a:pt x="424" y="1"/>
                  <a:pt x="0" y="425"/>
                  <a:pt x="0" y="955"/>
                </a:cubicBezTo>
                <a:cubicBezTo>
                  <a:pt x="0" y="1485"/>
                  <a:pt x="424" y="1909"/>
                  <a:pt x="929" y="1909"/>
                </a:cubicBezTo>
                <a:cubicBezTo>
                  <a:pt x="1459" y="1909"/>
                  <a:pt x="1884" y="1485"/>
                  <a:pt x="1884" y="955"/>
                </a:cubicBezTo>
                <a:cubicBezTo>
                  <a:pt x="1884" y="425"/>
                  <a:pt x="1459" y="1"/>
                  <a:pt x="929" y="1"/>
                </a:cubicBezTo>
                <a:close/>
              </a:path>
            </a:pathLst>
          </a:custGeom>
          <a:solidFill>
            <a:srgbClr val="5261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Google Shape;1241;p37">
            <a:extLst>
              <a:ext uri="{FF2B5EF4-FFF2-40B4-BE49-F238E27FC236}">
                <a16:creationId xmlns:a16="http://schemas.microsoft.com/office/drawing/2014/main" id="{CBEF28CF-5102-4ACC-B482-9223FAD12EF0}"/>
              </a:ext>
            </a:extLst>
          </p:cNvPr>
          <p:cNvGrpSpPr/>
          <p:nvPr/>
        </p:nvGrpSpPr>
        <p:grpSpPr>
          <a:xfrm>
            <a:off x="4566814" y="3836915"/>
            <a:ext cx="305918" cy="292998"/>
            <a:chOff x="6775285" y="3180323"/>
            <a:chExt cx="305918" cy="292998"/>
          </a:xfrm>
          <a:solidFill>
            <a:srgbClr val="BB1616"/>
          </a:solidFill>
        </p:grpSpPr>
        <p:sp>
          <p:nvSpPr>
            <p:cNvPr id="47" name="Google Shape;1242;p37">
              <a:extLst>
                <a:ext uri="{FF2B5EF4-FFF2-40B4-BE49-F238E27FC236}">
                  <a16:creationId xmlns:a16="http://schemas.microsoft.com/office/drawing/2014/main" id="{99104327-7450-4824-A5FB-9CE92A0A993B}"/>
                </a:ext>
              </a:extLst>
            </p:cNvPr>
            <p:cNvSpPr/>
            <p:nvPr/>
          </p:nvSpPr>
          <p:spPr>
            <a:xfrm>
              <a:off x="6775285" y="3180323"/>
              <a:ext cx="184218" cy="184218"/>
            </a:xfrm>
            <a:custGeom>
              <a:avLst/>
              <a:gdLst/>
              <a:ahLst/>
              <a:cxnLst/>
              <a:rect l="l" t="t" r="r" b="b"/>
              <a:pathLst>
                <a:path w="1326" h="1326" extrusionOk="0">
                  <a:moveTo>
                    <a:pt x="240" y="0"/>
                  </a:moveTo>
                  <a:lnTo>
                    <a:pt x="212" y="212"/>
                  </a:lnTo>
                  <a:lnTo>
                    <a:pt x="0" y="240"/>
                  </a:lnTo>
                  <a:lnTo>
                    <a:pt x="293" y="530"/>
                  </a:lnTo>
                  <a:lnTo>
                    <a:pt x="371" y="505"/>
                  </a:lnTo>
                  <a:lnTo>
                    <a:pt x="929" y="1061"/>
                  </a:lnTo>
                  <a:lnTo>
                    <a:pt x="929" y="1141"/>
                  </a:lnTo>
                  <a:cubicBezTo>
                    <a:pt x="929" y="1247"/>
                    <a:pt x="1008" y="1326"/>
                    <a:pt x="1141" y="1326"/>
                  </a:cubicBezTo>
                  <a:cubicBezTo>
                    <a:pt x="1247" y="1326"/>
                    <a:pt x="1326" y="1247"/>
                    <a:pt x="1326" y="1141"/>
                  </a:cubicBezTo>
                  <a:cubicBezTo>
                    <a:pt x="1326" y="1008"/>
                    <a:pt x="1247" y="929"/>
                    <a:pt x="1141" y="929"/>
                  </a:cubicBezTo>
                  <a:lnTo>
                    <a:pt x="1088" y="929"/>
                  </a:lnTo>
                  <a:lnTo>
                    <a:pt x="505" y="371"/>
                  </a:lnTo>
                  <a:lnTo>
                    <a:pt x="530" y="293"/>
                  </a:lnTo>
                  <a:lnTo>
                    <a:pt x="2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43;p37">
              <a:extLst>
                <a:ext uri="{FF2B5EF4-FFF2-40B4-BE49-F238E27FC236}">
                  <a16:creationId xmlns:a16="http://schemas.microsoft.com/office/drawing/2014/main" id="{536391BB-E8F2-4625-8C51-5563EDFC4A6D}"/>
                </a:ext>
              </a:extLst>
            </p:cNvPr>
            <p:cNvSpPr/>
            <p:nvPr/>
          </p:nvSpPr>
          <p:spPr>
            <a:xfrm>
              <a:off x="6845443" y="3256316"/>
              <a:ext cx="176855" cy="162684"/>
            </a:xfrm>
            <a:custGeom>
              <a:avLst/>
              <a:gdLst/>
              <a:ahLst/>
              <a:cxnLst/>
              <a:rect l="l" t="t" r="r" b="b"/>
              <a:pathLst>
                <a:path w="1273" h="1171" extrusionOk="0">
                  <a:moveTo>
                    <a:pt x="632" y="1"/>
                  </a:moveTo>
                  <a:cubicBezTo>
                    <a:pt x="569" y="1"/>
                    <a:pt x="507" y="12"/>
                    <a:pt x="450" y="36"/>
                  </a:cubicBezTo>
                  <a:lnTo>
                    <a:pt x="609" y="195"/>
                  </a:lnTo>
                  <a:cubicBezTo>
                    <a:pt x="715" y="195"/>
                    <a:pt x="821" y="223"/>
                    <a:pt x="901" y="302"/>
                  </a:cubicBezTo>
                  <a:cubicBezTo>
                    <a:pt x="1060" y="461"/>
                    <a:pt x="1060" y="700"/>
                    <a:pt x="901" y="859"/>
                  </a:cubicBezTo>
                  <a:cubicBezTo>
                    <a:pt x="822" y="939"/>
                    <a:pt x="722" y="979"/>
                    <a:pt x="622" y="979"/>
                  </a:cubicBezTo>
                  <a:cubicBezTo>
                    <a:pt x="523" y="979"/>
                    <a:pt x="423" y="939"/>
                    <a:pt x="344" y="859"/>
                  </a:cubicBezTo>
                  <a:cubicBezTo>
                    <a:pt x="265" y="779"/>
                    <a:pt x="238" y="673"/>
                    <a:pt x="238" y="567"/>
                  </a:cubicBezTo>
                  <a:lnTo>
                    <a:pt x="78" y="382"/>
                  </a:lnTo>
                  <a:lnTo>
                    <a:pt x="78" y="382"/>
                  </a:lnTo>
                  <a:cubicBezTo>
                    <a:pt x="0" y="594"/>
                    <a:pt x="53" y="832"/>
                    <a:pt x="212" y="991"/>
                  </a:cubicBezTo>
                  <a:cubicBezTo>
                    <a:pt x="331" y="1111"/>
                    <a:pt x="483" y="1170"/>
                    <a:pt x="632" y="1170"/>
                  </a:cubicBezTo>
                  <a:cubicBezTo>
                    <a:pt x="781" y="1170"/>
                    <a:pt x="927" y="1111"/>
                    <a:pt x="1033" y="991"/>
                  </a:cubicBezTo>
                  <a:cubicBezTo>
                    <a:pt x="1272" y="753"/>
                    <a:pt x="1272" y="408"/>
                    <a:pt x="1033" y="170"/>
                  </a:cubicBezTo>
                  <a:cubicBezTo>
                    <a:pt x="923" y="60"/>
                    <a:pt x="775" y="1"/>
                    <a:pt x="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44;p37">
              <a:extLst>
                <a:ext uri="{FF2B5EF4-FFF2-40B4-BE49-F238E27FC236}">
                  <a16:creationId xmlns:a16="http://schemas.microsoft.com/office/drawing/2014/main" id="{2ADA3A39-B04A-48B2-88C6-1EC59FB057CB}"/>
                </a:ext>
              </a:extLst>
            </p:cNvPr>
            <p:cNvSpPr/>
            <p:nvPr/>
          </p:nvSpPr>
          <p:spPr>
            <a:xfrm>
              <a:off x="6782648" y="3199495"/>
              <a:ext cx="298555" cy="273826"/>
            </a:xfrm>
            <a:custGeom>
              <a:avLst/>
              <a:gdLst/>
              <a:ahLst/>
              <a:cxnLst/>
              <a:rect l="l" t="t" r="r" b="b"/>
              <a:pathLst>
                <a:path w="2149" h="1971" extrusionOk="0">
                  <a:moveTo>
                    <a:pt x="1072" y="0"/>
                  </a:moveTo>
                  <a:cubicBezTo>
                    <a:pt x="902" y="0"/>
                    <a:pt x="732" y="43"/>
                    <a:pt x="584" y="127"/>
                  </a:cubicBezTo>
                  <a:lnTo>
                    <a:pt x="743" y="286"/>
                  </a:lnTo>
                  <a:cubicBezTo>
                    <a:pt x="847" y="240"/>
                    <a:pt x="958" y="216"/>
                    <a:pt x="1068" y="216"/>
                  </a:cubicBezTo>
                  <a:cubicBezTo>
                    <a:pt x="1267" y="216"/>
                    <a:pt x="1464" y="293"/>
                    <a:pt x="1618" y="445"/>
                  </a:cubicBezTo>
                  <a:cubicBezTo>
                    <a:pt x="1937" y="738"/>
                    <a:pt x="1937" y="1241"/>
                    <a:pt x="1618" y="1533"/>
                  </a:cubicBezTo>
                  <a:cubicBezTo>
                    <a:pt x="1472" y="1679"/>
                    <a:pt x="1273" y="1751"/>
                    <a:pt x="1074" y="1751"/>
                  </a:cubicBezTo>
                  <a:cubicBezTo>
                    <a:pt x="876" y="1751"/>
                    <a:pt x="677" y="1679"/>
                    <a:pt x="530" y="1533"/>
                  </a:cubicBezTo>
                  <a:cubicBezTo>
                    <a:pt x="293" y="1294"/>
                    <a:pt x="240" y="950"/>
                    <a:pt x="371" y="658"/>
                  </a:cubicBezTo>
                  <a:lnTo>
                    <a:pt x="212" y="498"/>
                  </a:lnTo>
                  <a:lnTo>
                    <a:pt x="212" y="498"/>
                  </a:lnTo>
                  <a:cubicBezTo>
                    <a:pt x="0" y="870"/>
                    <a:pt x="53" y="1374"/>
                    <a:pt x="371" y="1692"/>
                  </a:cubicBezTo>
                  <a:cubicBezTo>
                    <a:pt x="571" y="1878"/>
                    <a:pt x="823" y="1971"/>
                    <a:pt x="1074" y="1971"/>
                  </a:cubicBezTo>
                  <a:cubicBezTo>
                    <a:pt x="1326" y="1971"/>
                    <a:pt x="1578" y="1878"/>
                    <a:pt x="1777" y="1692"/>
                  </a:cubicBezTo>
                  <a:cubicBezTo>
                    <a:pt x="2149" y="1294"/>
                    <a:pt x="2149" y="685"/>
                    <a:pt x="1777" y="286"/>
                  </a:cubicBezTo>
                  <a:cubicBezTo>
                    <a:pt x="1587" y="96"/>
                    <a:pt x="1329" y="0"/>
                    <a:pt x="1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1245;p37">
            <a:extLst>
              <a:ext uri="{FF2B5EF4-FFF2-40B4-BE49-F238E27FC236}">
                <a16:creationId xmlns:a16="http://schemas.microsoft.com/office/drawing/2014/main" id="{C3380883-7F8F-4356-9F89-E88831C75F4F}"/>
              </a:ext>
            </a:extLst>
          </p:cNvPr>
          <p:cNvSpPr/>
          <p:nvPr/>
        </p:nvSpPr>
        <p:spPr>
          <a:xfrm>
            <a:off x="4601824" y="3122515"/>
            <a:ext cx="235899" cy="235899"/>
          </a:xfrm>
          <a:custGeom>
            <a:avLst/>
            <a:gdLst/>
            <a:ahLst/>
            <a:cxnLst/>
            <a:rect l="l" t="t" r="r" b="b"/>
            <a:pathLst>
              <a:path w="1698" h="1698" extrusionOk="0">
                <a:moveTo>
                  <a:pt x="849" y="531"/>
                </a:moveTo>
                <a:cubicBezTo>
                  <a:pt x="1034" y="531"/>
                  <a:pt x="1167" y="662"/>
                  <a:pt x="1167" y="849"/>
                </a:cubicBezTo>
                <a:cubicBezTo>
                  <a:pt x="1167" y="1033"/>
                  <a:pt x="1034" y="1167"/>
                  <a:pt x="849" y="1167"/>
                </a:cubicBezTo>
                <a:cubicBezTo>
                  <a:pt x="663" y="1167"/>
                  <a:pt x="531" y="1033"/>
                  <a:pt x="531" y="849"/>
                </a:cubicBezTo>
                <a:cubicBezTo>
                  <a:pt x="531" y="662"/>
                  <a:pt x="663" y="531"/>
                  <a:pt x="849" y="531"/>
                </a:cubicBezTo>
                <a:close/>
                <a:moveTo>
                  <a:pt x="769" y="1"/>
                </a:moveTo>
                <a:cubicBezTo>
                  <a:pt x="743" y="1"/>
                  <a:pt x="716" y="26"/>
                  <a:pt x="716" y="54"/>
                </a:cubicBezTo>
                <a:lnTo>
                  <a:pt x="716" y="160"/>
                </a:lnTo>
                <a:cubicBezTo>
                  <a:pt x="637" y="185"/>
                  <a:pt x="531" y="213"/>
                  <a:pt x="451" y="266"/>
                </a:cubicBezTo>
                <a:lnTo>
                  <a:pt x="397" y="185"/>
                </a:lnTo>
                <a:cubicBezTo>
                  <a:pt x="371" y="172"/>
                  <a:pt x="351" y="166"/>
                  <a:pt x="335" y="166"/>
                </a:cubicBezTo>
                <a:cubicBezTo>
                  <a:pt x="318" y="166"/>
                  <a:pt x="305" y="172"/>
                  <a:pt x="291" y="185"/>
                </a:cubicBezTo>
                <a:lnTo>
                  <a:pt x="213" y="266"/>
                </a:lnTo>
                <a:lnTo>
                  <a:pt x="185" y="291"/>
                </a:lnTo>
                <a:cubicBezTo>
                  <a:pt x="185" y="319"/>
                  <a:pt x="185" y="372"/>
                  <a:pt x="213" y="397"/>
                </a:cubicBezTo>
                <a:lnTo>
                  <a:pt x="266" y="450"/>
                </a:lnTo>
                <a:cubicBezTo>
                  <a:pt x="238" y="531"/>
                  <a:pt x="185" y="609"/>
                  <a:pt x="185" y="690"/>
                </a:cubicBezTo>
                <a:lnTo>
                  <a:pt x="185" y="715"/>
                </a:lnTo>
                <a:lnTo>
                  <a:pt x="54" y="715"/>
                </a:lnTo>
                <a:cubicBezTo>
                  <a:pt x="26" y="715"/>
                  <a:pt x="1" y="743"/>
                  <a:pt x="1" y="768"/>
                </a:cubicBezTo>
                <a:lnTo>
                  <a:pt x="1" y="796"/>
                </a:lnTo>
                <a:lnTo>
                  <a:pt x="1" y="849"/>
                </a:lnTo>
                <a:lnTo>
                  <a:pt x="1" y="902"/>
                </a:lnTo>
                <a:lnTo>
                  <a:pt x="1" y="927"/>
                </a:lnTo>
                <a:cubicBezTo>
                  <a:pt x="1" y="955"/>
                  <a:pt x="26" y="980"/>
                  <a:pt x="54" y="980"/>
                </a:cubicBezTo>
                <a:lnTo>
                  <a:pt x="185" y="980"/>
                </a:lnTo>
                <a:lnTo>
                  <a:pt x="185" y="1008"/>
                </a:lnTo>
                <a:cubicBezTo>
                  <a:pt x="185" y="1086"/>
                  <a:pt x="238" y="1167"/>
                  <a:pt x="266" y="1245"/>
                </a:cubicBezTo>
                <a:lnTo>
                  <a:pt x="213" y="1298"/>
                </a:lnTo>
                <a:cubicBezTo>
                  <a:pt x="185" y="1326"/>
                  <a:pt x="185" y="1351"/>
                  <a:pt x="185" y="1379"/>
                </a:cubicBezTo>
                <a:cubicBezTo>
                  <a:pt x="185" y="1404"/>
                  <a:pt x="185" y="1404"/>
                  <a:pt x="213" y="1404"/>
                </a:cubicBezTo>
                <a:lnTo>
                  <a:pt x="291" y="1485"/>
                </a:lnTo>
                <a:cubicBezTo>
                  <a:pt x="305" y="1498"/>
                  <a:pt x="318" y="1504"/>
                  <a:pt x="335" y="1504"/>
                </a:cubicBezTo>
                <a:cubicBezTo>
                  <a:pt x="351" y="1504"/>
                  <a:pt x="371" y="1498"/>
                  <a:pt x="397" y="1485"/>
                </a:cubicBezTo>
                <a:lnTo>
                  <a:pt x="451" y="1432"/>
                </a:lnTo>
                <a:cubicBezTo>
                  <a:pt x="531" y="1457"/>
                  <a:pt x="637" y="1510"/>
                  <a:pt x="716" y="1510"/>
                </a:cubicBezTo>
                <a:lnTo>
                  <a:pt x="716" y="1617"/>
                </a:lnTo>
                <a:cubicBezTo>
                  <a:pt x="716" y="1670"/>
                  <a:pt x="743" y="1697"/>
                  <a:pt x="769" y="1697"/>
                </a:cubicBezTo>
                <a:lnTo>
                  <a:pt x="902" y="1697"/>
                </a:lnTo>
                <a:cubicBezTo>
                  <a:pt x="955" y="1697"/>
                  <a:pt x="981" y="1670"/>
                  <a:pt x="981" y="1644"/>
                </a:cubicBezTo>
                <a:lnTo>
                  <a:pt x="981" y="1510"/>
                </a:lnTo>
                <a:cubicBezTo>
                  <a:pt x="1061" y="1510"/>
                  <a:pt x="1167" y="1457"/>
                  <a:pt x="1220" y="1404"/>
                </a:cubicBezTo>
                <a:lnTo>
                  <a:pt x="1299" y="1485"/>
                </a:lnTo>
                <a:cubicBezTo>
                  <a:pt x="1326" y="1510"/>
                  <a:pt x="1352" y="1510"/>
                  <a:pt x="1352" y="1510"/>
                </a:cubicBezTo>
                <a:lnTo>
                  <a:pt x="1379" y="1510"/>
                </a:lnTo>
                <a:cubicBezTo>
                  <a:pt x="1405" y="1510"/>
                  <a:pt x="1405" y="1510"/>
                  <a:pt x="1405" y="1485"/>
                </a:cubicBezTo>
                <a:lnTo>
                  <a:pt x="1485" y="1404"/>
                </a:lnTo>
                <a:cubicBezTo>
                  <a:pt x="1511" y="1379"/>
                  <a:pt x="1511" y="1351"/>
                  <a:pt x="1485" y="1298"/>
                </a:cubicBezTo>
                <a:lnTo>
                  <a:pt x="1405" y="1245"/>
                </a:lnTo>
                <a:cubicBezTo>
                  <a:pt x="1458" y="1167"/>
                  <a:pt x="1511" y="1086"/>
                  <a:pt x="1511" y="1008"/>
                </a:cubicBezTo>
                <a:lnTo>
                  <a:pt x="1511" y="980"/>
                </a:lnTo>
                <a:lnTo>
                  <a:pt x="1644" y="980"/>
                </a:lnTo>
                <a:cubicBezTo>
                  <a:pt x="1670" y="980"/>
                  <a:pt x="1697" y="955"/>
                  <a:pt x="1697" y="902"/>
                </a:cubicBezTo>
                <a:lnTo>
                  <a:pt x="1697" y="849"/>
                </a:lnTo>
                <a:lnTo>
                  <a:pt x="1697" y="796"/>
                </a:lnTo>
                <a:cubicBezTo>
                  <a:pt x="1697" y="743"/>
                  <a:pt x="1670" y="715"/>
                  <a:pt x="1644" y="715"/>
                </a:cubicBezTo>
                <a:lnTo>
                  <a:pt x="1511" y="715"/>
                </a:lnTo>
                <a:lnTo>
                  <a:pt x="1511" y="690"/>
                </a:lnTo>
                <a:cubicBezTo>
                  <a:pt x="1511" y="609"/>
                  <a:pt x="1458" y="531"/>
                  <a:pt x="1405" y="450"/>
                </a:cubicBezTo>
                <a:lnTo>
                  <a:pt x="1485" y="397"/>
                </a:lnTo>
                <a:lnTo>
                  <a:pt x="1485" y="372"/>
                </a:lnTo>
                <a:cubicBezTo>
                  <a:pt x="1511" y="344"/>
                  <a:pt x="1511" y="319"/>
                  <a:pt x="1485" y="291"/>
                </a:cubicBezTo>
                <a:lnTo>
                  <a:pt x="1405" y="213"/>
                </a:lnTo>
                <a:cubicBezTo>
                  <a:pt x="1405" y="185"/>
                  <a:pt x="1405" y="185"/>
                  <a:pt x="1379" y="185"/>
                </a:cubicBezTo>
                <a:lnTo>
                  <a:pt x="1352" y="185"/>
                </a:lnTo>
                <a:cubicBezTo>
                  <a:pt x="1352" y="185"/>
                  <a:pt x="1326" y="185"/>
                  <a:pt x="1299" y="213"/>
                </a:cubicBezTo>
                <a:lnTo>
                  <a:pt x="1220" y="266"/>
                </a:lnTo>
                <a:cubicBezTo>
                  <a:pt x="1167" y="213"/>
                  <a:pt x="1061" y="185"/>
                  <a:pt x="981" y="160"/>
                </a:cubicBezTo>
                <a:lnTo>
                  <a:pt x="981" y="54"/>
                </a:lnTo>
                <a:cubicBezTo>
                  <a:pt x="981" y="26"/>
                  <a:pt x="955" y="1"/>
                  <a:pt x="902" y="1"/>
                </a:cubicBezTo>
                <a:close/>
              </a:path>
            </a:pathLst>
          </a:custGeom>
          <a:solidFill>
            <a:srgbClr val="2787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" name="Google Shape;1246;p37">
            <a:extLst>
              <a:ext uri="{FF2B5EF4-FFF2-40B4-BE49-F238E27FC236}">
                <a16:creationId xmlns:a16="http://schemas.microsoft.com/office/drawing/2014/main" id="{74CF103A-D8E5-45A8-8233-AFF4A48DBE14}"/>
              </a:ext>
            </a:extLst>
          </p:cNvPr>
          <p:cNvGrpSpPr/>
          <p:nvPr/>
        </p:nvGrpSpPr>
        <p:grpSpPr>
          <a:xfrm>
            <a:off x="4122383" y="2363102"/>
            <a:ext cx="191581" cy="268825"/>
            <a:chOff x="6753195" y="2233949"/>
            <a:chExt cx="191581" cy="268825"/>
          </a:xfrm>
          <a:solidFill>
            <a:srgbClr val="4FC1E5"/>
          </a:solidFill>
        </p:grpSpPr>
        <p:sp>
          <p:nvSpPr>
            <p:cNvPr id="52" name="Google Shape;1247;p37">
              <a:extLst>
                <a:ext uri="{FF2B5EF4-FFF2-40B4-BE49-F238E27FC236}">
                  <a16:creationId xmlns:a16="http://schemas.microsoft.com/office/drawing/2014/main" id="{53D85AA1-AC11-49B5-84D1-EDACCA572627}"/>
                </a:ext>
              </a:extLst>
            </p:cNvPr>
            <p:cNvSpPr/>
            <p:nvPr/>
          </p:nvSpPr>
          <p:spPr>
            <a:xfrm>
              <a:off x="6804737" y="2462346"/>
              <a:ext cx="88497" cy="40428"/>
            </a:xfrm>
            <a:custGeom>
              <a:avLst/>
              <a:gdLst/>
              <a:ahLst/>
              <a:cxnLst/>
              <a:rect l="l" t="t" r="r" b="b"/>
              <a:pathLst>
                <a:path w="637" h="291" extrusionOk="0">
                  <a:moveTo>
                    <a:pt x="0" y="0"/>
                  </a:moveTo>
                  <a:lnTo>
                    <a:pt x="0" y="79"/>
                  </a:lnTo>
                  <a:cubicBezTo>
                    <a:pt x="0" y="106"/>
                    <a:pt x="28" y="185"/>
                    <a:pt x="159" y="212"/>
                  </a:cubicBezTo>
                  <a:cubicBezTo>
                    <a:pt x="159" y="238"/>
                    <a:pt x="187" y="265"/>
                    <a:pt x="212" y="265"/>
                  </a:cubicBezTo>
                  <a:cubicBezTo>
                    <a:pt x="212" y="291"/>
                    <a:pt x="240" y="291"/>
                    <a:pt x="265" y="291"/>
                  </a:cubicBezTo>
                  <a:lnTo>
                    <a:pt x="399" y="291"/>
                  </a:lnTo>
                  <a:cubicBezTo>
                    <a:pt x="399" y="291"/>
                    <a:pt x="425" y="291"/>
                    <a:pt x="425" y="265"/>
                  </a:cubicBezTo>
                  <a:cubicBezTo>
                    <a:pt x="452" y="265"/>
                    <a:pt x="478" y="238"/>
                    <a:pt x="505" y="212"/>
                  </a:cubicBezTo>
                  <a:cubicBezTo>
                    <a:pt x="611" y="185"/>
                    <a:pt x="637" y="106"/>
                    <a:pt x="637" y="79"/>
                  </a:cubicBezTo>
                  <a:lnTo>
                    <a:pt x="6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48;p37">
              <a:extLst>
                <a:ext uri="{FF2B5EF4-FFF2-40B4-BE49-F238E27FC236}">
                  <a16:creationId xmlns:a16="http://schemas.microsoft.com/office/drawing/2014/main" id="{DDE0E633-525D-4EEE-916B-BD467E54414C}"/>
                </a:ext>
              </a:extLst>
            </p:cNvPr>
            <p:cNvSpPr/>
            <p:nvPr/>
          </p:nvSpPr>
          <p:spPr>
            <a:xfrm>
              <a:off x="6753195" y="2233949"/>
              <a:ext cx="191581" cy="206446"/>
            </a:xfrm>
            <a:custGeom>
              <a:avLst/>
              <a:gdLst/>
              <a:ahLst/>
              <a:cxnLst/>
              <a:rect l="l" t="t" r="r" b="b"/>
              <a:pathLst>
                <a:path w="1379" h="1486" extrusionOk="0">
                  <a:moveTo>
                    <a:pt x="689" y="291"/>
                  </a:moveTo>
                  <a:cubicBezTo>
                    <a:pt x="770" y="291"/>
                    <a:pt x="796" y="319"/>
                    <a:pt x="796" y="397"/>
                  </a:cubicBezTo>
                  <a:lnTo>
                    <a:pt x="796" y="556"/>
                  </a:lnTo>
                  <a:lnTo>
                    <a:pt x="796" y="609"/>
                  </a:lnTo>
                  <a:lnTo>
                    <a:pt x="742" y="927"/>
                  </a:lnTo>
                  <a:cubicBezTo>
                    <a:pt x="742" y="955"/>
                    <a:pt x="717" y="955"/>
                    <a:pt x="689" y="955"/>
                  </a:cubicBezTo>
                  <a:cubicBezTo>
                    <a:pt x="664" y="955"/>
                    <a:pt x="636" y="955"/>
                    <a:pt x="636" y="927"/>
                  </a:cubicBezTo>
                  <a:lnTo>
                    <a:pt x="583" y="609"/>
                  </a:lnTo>
                  <a:lnTo>
                    <a:pt x="583" y="556"/>
                  </a:lnTo>
                  <a:lnTo>
                    <a:pt x="583" y="397"/>
                  </a:lnTo>
                  <a:cubicBezTo>
                    <a:pt x="583" y="319"/>
                    <a:pt x="636" y="291"/>
                    <a:pt x="689" y="291"/>
                  </a:cubicBezTo>
                  <a:close/>
                  <a:moveTo>
                    <a:pt x="689" y="1061"/>
                  </a:moveTo>
                  <a:cubicBezTo>
                    <a:pt x="742" y="1061"/>
                    <a:pt x="796" y="1114"/>
                    <a:pt x="796" y="1167"/>
                  </a:cubicBezTo>
                  <a:cubicBezTo>
                    <a:pt x="796" y="1220"/>
                    <a:pt x="742" y="1273"/>
                    <a:pt x="689" y="1273"/>
                  </a:cubicBezTo>
                  <a:cubicBezTo>
                    <a:pt x="636" y="1273"/>
                    <a:pt x="583" y="1220"/>
                    <a:pt x="583" y="1167"/>
                  </a:cubicBezTo>
                  <a:cubicBezTo>
                    <a:pt x="583" y="1114"/>
                    <a:pt x="636" y="1061"/>
                    <a:pt x="689" y="1061"/>
                  </a:cubicBezTo>
                  <a:close/>
                  <a:moveTo>
                    <a:pt x="689" y="1"/>
                  </a:moveTo>
                  <a:cubicBezTo>
                    <a:pt x="318" y="1"/>
                    <a:pt x="0" y="291"/>
                    <a:pt x="0" y="637"/>
                  </a:cubicBezTo>
                  <a:cubicBezTo>
                    <a:pt x="0" y="874"/>
                    <a:pt x="106" y="1033"/>
                    <a:pt x="187" y="1139"/>
                  </a:cubicBezTo>
                  <a:cubicBezTo>
                    <a:pt x="212" y="1192"/>
                    <a:pt x="240" y="1220"/>
                    <a:pt x="240" y="1273"/>
                  </a:cubicBezTo>
                  <a:cubicBezTo>
                    <a:pt x="240" y="1326"/>
                    <a:pt x="265" y="1404"/>
                    <a:pt x="318" y="1457"/>
                  </a:cubicBezTo>
                  <a:cubicBezTo>
                    <a:pt x="346" y="1485"/>
                    <a:pt x="371" y="1485"/>
                    <a:pt x="424" y="1485"/>
                  </a:cubicBezTo>
                  <a:lnTo>
                    <a:pt x="982" y="1485"/>
                  </a:lnTo>
                  <a:cubicBezTo>
                    <a:pt x="1008" y="1485"/>
                    <a:pt x="1035" y="1485"/>
                    <a:pt x="1061" y="1457"/>
                  </a:cubicBezTo>
                  <a:cubicBezTo>
                    <a:pt x="1114" y="1404"/>
                    <a:pt x="1141" y="1326"/>
                    <a:pt x="1141" y="1273"/>
                  </a:cubicBezTo>
                  <a:cubicBezTo>
                    <a:pt x="1141" y="1220"/>
                    <a:pt x="1167" y="1192"/>
                    <a:pt x="1220" y="1139"/>
                  </a:cubicBezTo>
                  <a:cubicBezTo>
                    <a:pt x="1273" y="1033"/>
                    <a:pt x="1379" y="874"/>
                    <a:pt x="1379" y="637"/>
                  </a:cubicBezTo>
                  <a:cubicBezTo>
                    <a:pt x="1379" y="291"/>
                    <a:pt x="1061" y="1"/>
                    <a:pt x="6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1249;p37">
            <a:extLst>
              <a:ext uri="{FF2B5EF4-FFF2-40B4-BE49-F238E27FC236}">
                <a16:creationId xmlns:a16="http://schemas.microsoft.com/office/drawing/2014/main" id="{4755934E-360C-4ABE-BE05-E4A91B28F58E}"/>
              </a:ext>
            </a:extLst>
          </p:cNvPr>
          <p:cNvSpPr txBox="1"/>
          <p:nvPr/>
        </p:nvSpPr>
        <p:spPr>
          <a:xfrm>
            <a:off x="4547735" y="2206814"/>
            <a:ext cx="5414635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adaptivitás az egyik legfontosabb eszköz lehet az alapvető e-tanulási akadályok leküzdésében.</a:t>
            </a:r>
            <a:endParaRPr sz="1400" dirty="0">
              <a:solidFill>
                <a:schemeClr val="bg1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1250;p37">
            <a:extLst>
              <a:ext uri="{FF2B5EF4-FFF2-40B4-BE49-F238E27FC236}">
                <a16:creationId xmlns:a16="http://schemas.microsoft.com/office/drawing/2014/main" id="{70AA027D-EEE6-4AE5-85DA-2E5E8C00A464}"/>
              </a:ext>
            </a:extLst>
          </p:cNvPr>
          <p:cNvSpPr txBox="1"/>
          <p:nvPr/>
        </p:nvSpPr>
        <p:spPr>
          <a:xfrm>
            <a:off x="5076858" y="2957908"/>
            <a:ext cx="49701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4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adaptivitás minden hatékony oktatási folyamat alapvető részét képezi.</a:t>
            </a:r>
            <a:endParaRPr sz="1400" dirty="0">
              <a:solidFill>
                <a:schemeClr val="bg1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1251;p37">
            <a:extLst>
              <a:ext uri="{FF2B5EF4-FFF2-40B4-BE49-F238E27FC236}">
                <a16:creationId xmlns:a16="http://schemas.microsoft.com/office/drawing/2014/main" id="{435ACD1F-0412-4AFB-80BF-BA97E4EA5E93}"/>
              </a:ext>
            </a:extLst>
          </p:cNvPr>
          <p:cNvSpPr txBox="1"/>
          <p:nvPr/>
        </p:nvSpPr>
        <p:spPr>
          <a:xfrm>
            <a:off x="4992271" y="3700851"/>
            <a:ext cx="49701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adaptivitás segíthet az e-tanulás elterjesztésében a nem tipikus IKT-felhasználók körében is.</a:t>
            </a:r>
            <a:endParaRPr sz="1400" dirty="0">
              <a:solidFill>
                <a:schemeClr val="bg1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1252;p37">
            <a:extLst>
              <a:ext uri="{FF2B5EF4-FFF2-40B4-BE49-F238E27FC236}">
                <a16:creationId xmlns:a16="http://schemas.microsoft.com/office/drawing/2014/main" id="{75B07F70-C841-4BB1-83D6-17C8FBBCECA1}"/>
              </a:ext>
            </a:extLst>
          </p:cNvPr>
          <p:cNvSpPr txBox="1"/>
          <p:nvPr/>
        </p:nvSpPr>
        <p:spPr>
          <a:xfrm>
            <a:off x="5068471" y="4437112"/>
            <a:ext cx="4970100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14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tanulókat pozitívan kell motiválni ahhoz, hogy az adaptív funkciókat aktívan alkalmazzák.</a:t>
            </a:r>
            <a:endParaRPr sz="1400" dirty="0">
              <a:solidFill>
                <a:schemeClr val="bg1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1253;p37">
            <a:extLst>
              <a:ext uri="{FF2B5EF4-FFF2-40B4-BE49-F238E27FC236}">
                <a16:creationId xmlns:a16="http://schemas.microsoft.com/office/drawing/2014/main" id="{D58F10A9-E538-4A7C-BA79-38E45A42E613}"/>
              </a:ext>
            </a:extLst>
          </p:cNvPr>
          <p:cNvSpPr txBox="1"/>
          <p:nvPr/>
        </p:nvSpPr>
        <p:spPr>
          <a:xfrm>
            <a:off x="4544596" y="5181964"/>
            <a:ext cx="5417774" cy="5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teljes adaptivitás az összehasonlított rendszerek egyikében sem érhető el</a:t>
            </a:r>
            <a:r>
              <a:rPr lang="hu-HU" sz="1400" b="1" dirty="0">
                <a:solidFill>
                  <a:schemeClr val="bg1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így indokolt egy új platform fejlesztése.</a:t>
            </a:r>
            <a:endParaRPr lang="hu-HU" sz="1400" dirty="0">
              <a:solidFill>
                <a:schemeClr val="bg1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1254;p37">
            <a:extLst>
              <a:ext uri="{FF2B5EF4-FFF2-40B4-BE49-F238E27FC236}">
                <a16:creationId xmlns:a16="http://schemas.microsoft.com/office/drawing/2014/main" id="{5785CFF9-A227-4803-887D-F39A9AE31D00}"/>
              </a:ext>
            </a:extLst>
          </p:cNvPr>
          <p:cNvSpPr txBox="1"/>
          <p:nvPr/>
        </p:nvSpPr>
        <p:spPr>
          <a:xfrm>
            <a:off x="1845940" y="3727239"/>
            <a:ext cx="1577643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dirty="0">
                <a:solidFill>
                  <a:srgbClr val="2B2E83"/>
                </a:solidFill>
                <a:latin typeface="Palatino Linotype" panose="02040502050505030304" pitchFamily="18" charset="0"/>
                <a:ea typeface="Roboto"/>
                <a:cs typeface="Roboto"/>
                <a:sym typeface="Roboto"/>
              </a:rPr>
              <a:t>Következtetések</a:t>
            </a:r>
            <a:endParaRPr sz="1400" b="1" dirty="0">
              <a:solidFill>
                <a:srgbClr val="2B2E83"/>
              </a:solidFill>
              <a:latin typeface="Palatino Linotype" panose="02040502050505030304" pitchFamily="18" charset="0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752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 animBg="1"/>
      <p:bldP spid="50" grpId="0" animBg="1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3037889" cy="574185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Távlati tervek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30FD728-3E28-46A7-98B8-611B3FBECB7E}"/>
              </a:ext>
            </a:extLst>
          </p:cNvPr>
          <p:cNvSpPr/>
          <p:nvPr/>
        </p:nvSpPr>
        <p:spPr>
          <a:xfrm>
            <a:off x="3535429" y="5499241"/>
            <a:ext cx="1002751" cy="93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13399" y="0"/>
                </a:moveTo>
                <a:lnTo>
                  <a:pt x="7761" y="0"/>
                </a:lnTo>
                <a:cubicBezTo>
                  <a:pt x="5999" y="0"/>
                  <a:pt x="4365" y="1031"/>
                  <a:pt x="3484" y="2716"/>
                </a:cubicBezTo>
                <a:lnTo>
                  <a:pt x="661" y="8084"/>
                </a:lnTo>
                <a:cubicBezTo>
                  <a:pt x="-220" y="9761"/>
                  <a:pt x="-220" y="11831"/>
                  <a:pt x="661" y="13516"/>
                </a:cubicBezTo>
                <a:lnTo>
                  <a:pt x="3484" y="18884"/>
                </a:lnTo>
                <a:cubicBezTo>
                  <a:pt x="4365" y="20561"/>
                  <a:pt x="5999" y="21600"/>
                  <a:pt x="7761" y="21600"/>
                </a:cubicBezTo>
                <a:lnTo>
                  <a:pt x="13399" y="21600"/>
                </a:lnTo>
                <a:cubicBezTo>
                  <a:pt x="15161" y="21600"/>
                  <a:pt x="16795" y="20569"/>
                  <a:pt x="17676" y="18884"/>
                </a:cubicBezTo>
                <a:lnTo>
                  <a:pt x="20499" y="13516"/>
                </a:lnTo>
                <a:cubicBezTo>
                  <a:pt x="21380" y="11839"/>
                  <a:pt x="21380" y="9769"/>
                  <a:pt x="20499" y="8084"/>
                </a:cubicBezTo>
                <a:lnTo>
                  <a:pt x="17676" y="2716"/>
                </a:lnTo>
                <a:cubicBezTo>
                  <a:pt x="16795" y="1031"/>
                  <a:pt x="15161" y="0"/>
                  <a:pt x="13399" y="0"/>
                </a:cubicBez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F72E56A-C49B-4761-A05A-E659E77CF55A}"/>
              </a:ext>
            </a:extLst>
          </p:cNvPr>
          <p:cNvSpPr/>
          <p:nvPr/>
        </p:nvSpPr>
        <p:spPr>
          <a:xfrm>
            <a:off x="2660746" y="4019686"/>
            <a:ext cx="3213688" cy="2452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88" y="3154"/>
                </a:moveTo>
                <a:lnTo>
                  <a:pt x="634" y="7653"/>
                </a:lnTo>
                <a:cubicBezTo>
                  <a:pt x="-211" y="9603"/>
                  <a:pt x="-211" y="12003"/>
                  <a:pt x="634" y="13953"/>
                </a:cubicBezTo>
                <a:lnTo>
                  <a:pt x="3954" y="21600"/>
                </a:lnTo>
                <a:lnTo>
                  <a:pt x="5179" y="21600"/>
                </a:lnTo>
                <a:lnTo>
                  <a:pt x="3084" y="16772"/>
                </a:lnTo>
                <a:cubicBezTo>
                  <a:pt x="2239" y="14823"/>
                  <a:pt x="2239" y="12422"/>
                  <a:pt x="3084" y="10473"/>
                </a:cubicBezTo>
                <a:lnTo>
                  <a:pt x="3813" y="8795"/>
                </a:lnTo>
                <a:cubicBezTo>
                  <a:pt x="4658" y="6846"/>
                  <a:pt x="6222" y="5644"/>
                  <a:pt x="7915" y="5644"/>
                </a:cubicBezTo>
                <a:lnTo>
                  <a:pt x="17021" y="5644"/>
                </a:lnTo>
                <a:cubicBezTo>
                  <a:pt x="18966" y="5644"/>
                  <a:pt x="20676" y="3934"/>
                  <a:pt x="21216" y="1447"/>
                </a:cubicBezTo>
                <a:lnTo>
                  <a:pt x="21247" y="1300"/>
                </a:lnTo>
                <a:cubicBezTo>
                  <a:pt x="21389" y="649"/>
                  <a:pt x="21020" y="0"/>
                  <a:pt x="20512" y="0"/>
                </a:cubicBezTo>
                <a:lnTo>
                  <a:pt x="6690" y="0"/>
                </a:lnTo>
                <a:cubicBezTo>
                  <a:pt x="4997" y="3"/>
                  <a:pt x="3433" y="1205"/>
                  <a:pt x="2588" y="315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016C5CC-00D3-4B7D-87D7-4BA7694A380B}"/>
              </a:ext>
            </a:extLst>
          </p:cNvPr>
          <p:cNvSpPr/>
          <p:nvPr/>
        </p:nvSpPr>
        <p:spPr>
          <a:xfrm>
            <a:off x="2205980" y="3284984"/>
            <a:ext cx="4157022" cy="3187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4" h="21600" extrusionOk="0">
                <a:moveTo>
                  <a:pt x="3034" y="2517"/>
                </a:moveTo>
                <a:lnTo>
                  <a:pt x="510" y="8289"/>
                </a:lnTo>
                <a:cubicBezTo>
                  <a:pt x="-170" y="9844"/>
                  <a:pt x="-170" y="11760"/>
                  <a:pt x="510" y="13316"/>
                </a:cubicBezTo>
                <a:lnTo>
                  <a:pt x="4134" y="21600"/>
                </a:lnTo>
                <a:lnTo>
                  <a:pt x="5070" y="21600"/>
                </a:lnTo>
                <a:lnTo>
                  <a:pt x="2380" y="15453"/>
                </a:lnTo>
                <a:cubicBezTo>
                  <a:pt x="1700" y="13898"/>
                  <a:pt x="1700" y="11981"/>
                  <a:pt x="2380" y="10426"/>
                </a:cubicBezTo>
                <a:lnTo>
                  <a:pt x="3970" y="6794"/>
                </a:lnTo>
                <a:cubicBezTo>
                  <a:pt x="4650" y="5238"/>
                  <a:pt x="5909" y="4279"/>
                  <a:pt x="7270" y="4279"/>
                </a:cubicBezTo>
                <a:lnTo>
                  <a:pt x="18057" y="4279"/>
                </a:lnTo>
                <a:cubicBezTo>
                  <a:pt x="19565" y="4279"/>
                  <a:pt x="20891" y="2963"/>
                  <a:pt x="21310" y="1049"/>
                </a:cubicBezTo>
                <a:lnTo>
                  <a:pt x="21320" y="1001"/>
                </a:lnTo>
                <a:cubicBezTo>
                  <a:pt x="21430" y="499"/>
                  <a:pt x="21144" y="0"/>
                  <a:pt x="20750" y="0"/>
                </a:cubicBezTo>
                <a:lnTo>
                  <a:pt x="6334" y="0"/>
                </a:lnTo>
                <a:cubicBezTo>
                  <a:pt x="4972" y="2"/>
                  <a:pt x="3716" y="962"/>
                  <a:pt x="3034" y="2517"/>
                </a:cubicBezTo>
                <a:close/>
              </a:path>
            </a:pathLst>
          </a:custGeom>
          <a:solidFill>
            <a:srgbClr val="C00000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832A1D-32D9-41E9-AC2D-EAB5E280B9B6}"/>
              </a:ext>
            </a:extLst>
          </p:cNvPr>
          <p:cNvSpPr/>
          <p:nvPr/>
        </p:nvSpPr>
        <p:spPr>
          <a:xfrm>
            <a:off x="1751217" y="2521758"/>
            <a:ext cx="5173011" cy="3950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3223" y="2226"/>
                </a:moveTo>
                <a:lnTo>
                  <a:pt x="451" y="8579"/>
                </a:lnTo>
                <a:cubicBezTo>
                  <a:pt x="-150" y="9955"/>
                  <a:pt x="-150" y="11649"/>
                  <a:pt x="451" y="13025"/>
                </a:cubicBezTo>
                <a:lnTo>
                  <a:pt x="4194" y="21600"/>
                </a:lnTo>
                <a:lnTo>
                  <a:pt x="4949" y="21600"/>
                </a:lnTo>
                <a:lnTo>
                  <a:pt x="1960" y="14753"/>
                </a:lnTo>
                <a:cubicBezTo>
                  <a:pt x="1360" y="13377"/>
                  <a:pt x="1360" y="11683"/>
                  <a:pt x="1960" y="10307"/>
                </a:cubicBezTo>
                <a:lnTo>
                  <a:pt x="3980" y="5682"/>
                </a:lnTo>
                <a:cubicBezTo>
                  <a:pt x="4580" y="4306"/>
                  <a:pt x="5689" y="3458"/>
                  <a:pt x="6890" y="3458"/>
                </a:cubicBezTo>
                <a:lnTo>
                  <a:pt x="18733" y="3458"/>
                </a:lnTo>
                <a:cubicBezTo>
                  <a:pt x="19947" y="3458"/>
                  <a:pt x="21015" y="2396"/>
                  <a:pt x="21352" y="852"/>
                </a:cubicBezTo>
                <a:lnTo>
                  <a:pt x="21362" y="807"/>
                </a:lnTo>
                <a:cubicBezTo>
                  <a:pt x="21450" y="403"/>
                  <a:pt x="21220" y="0"/>
                  <a:pt x="20903" y="0"/>
                </a:cubicBezTo>
                <a:lnTo>
                  <a:pt x="6134" y="0"/>
                </a:lnTo>
                <a:cubicBezTo>
                  <a:pt x="4933" y="4"/>
                  <a:pt x="3824" y="850"/>
                  <a:pt x="3223" y="2226"/>
                </a:cubicBezTo>
                <a:close/>
              </a:path>
            </a:pathLst>
          </a:custGeom>
          <a:solidFill>
            <a:srgbClr val="006699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E6EFC7E-3262-4567-AEE4-04C3B610D098}"/>
              </a:ext>
            </a:extLst>
          </p:cNvPr>
          <p:cNvSpPr/>
          <p:nvPr/>
        </p:nvSpPr>
        <p:spPr>
          <a:xfrm>
            <a:off x="1290198" y="1783319"/>
            <a:ext cx="6146223" cy="4689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600" extrusionOk="0">
                <a:moveTo>
                  <a:pt x="3562" y="1723"/>
                </a:moveTo>
                <a:lnTo>
                  <a:pt x="349" y="9078"/>
                </a:lnTo>
                <a:cubicBezTo>
                  <a:pt x="-117" y="10145"/>
                  <a:pt x="-117" y="11457"/>
                  <a:pt x="349" y="12523"/>
                </a:cubicBezTo>
                <a:lnTo>
                  <a:pt x="4315" y="21600"/>
                </a:lnTo>
                <a:lnTo>
                  <a:pt x="4945" y="21600"/>
                </a:lnTo>
                <a:lnTo>
                  <a:pt x="1609" y="13964"/>
                </a:lnTo>
                <a:cubicBezTo>
                  <a:pt x="1142" y="12897"/>
                  <a:pt x="1142" y="11585"/>
                  <a:pt x="1609" y="10519"/>
                </a:cubicBezTo>
                <a:lnTo>
                  <a:pt x="4192" y="4604"/>
                </a:lnTo>
                <a:cubicBezTo>
                  <a:pt x="4658" y="3537"/>
                  <a:pt x="5519" y="2882"/>
                  <a:pt x="6450" y="2882"/>
                </a:cubicBezTo>
                <a:lnTo>
                  <a:pt x="19199" y="2882"/>
                </a:lnTo>
                <a:cubicBezTo>
                  <a:pt x="20223" y="2882"/>
                  <a:pt x="21123" y="1988"/>
                  <a:pt x="21407" y="687"/>
                </a:cubicBezTo>
                <a:lnTo>
                  <a:pt x="21408" y="680"/>
                </a:lnTo>
                <a:cubicBezTo>
                  <a:pt x="21483" y="339"/>
                  <a:pt x="21289" y="0"/>
                  <a:pt x="21021" y="0"/>
                </a:cubicBezTo>
                <a:lnTo>
                  <a:pt x="5821" y="0"/>
                </a:lnTo>
                <a:cubicBezTo>
                  <a:pt x="4889" y="0"/>
                  <a:pt x="4029" y="657"/>
                  <a:pt x="3562" y="1723"/>
                </a:cubicBez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B5432B0-246C-40B6-B8A5-4EA4F5D33E5C}"/>
              </a:ext>
            </a:extLst>
          </p:cNvPr>
          <p:cNvSpPr/>
          <p:nvPr/>
        </p:nvSpPr>
        <p:spPr>
          <a:xfrm>
            <a:off x="3087811" y="4764578"/>
            <a:ext cx="2291148" cy="1708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600" extrusionOk="0">
                <a:moveTo>
                  <a:pt x="2342" y="3430"/>
                </a:moveTo>
                <a:lnTo>
                  <a:pt x="672" y="7376"/>
                </a:lnTo>
                <a:cubicBezTo>
                  <a:pt x="-224" y="9497"/>
                  <a:pt x="-224" y="12107"/>
                  <a:pt x="672" y="14228"/>
                </a:cubicBezTo>
                <a:lnTo>
                  <a:pt x="3792" y="21600"/>
                </a:lnTo>
                <a:lnTo>
                  <a:pt x="5461" y="21600"/>
                </a:lnTo>
                <a:lnTo>
                  <a:pt x="4012" y="18174"/>
                </a:lnTo>
                <a:cubicBezTo>
                  <a:pt x="3116" y="16053"/>
                  <a:pt x="3116" y="13443"/>
                  <a:pt x="4012" y="11322"/>
                </a:cubicBezTo>
                <a:lnTo>
                  <a:pt x="4012" y="11322"/>
                </a:lnTo>
                <a:cubicBezTo>
                  <a:pt x="4908" y="9201"/>
                  <a:pt x="6565" y="7896"/>
                  <a:pt x="8358" y="7896"/>
                </a:cubicBezTo>
                <a:lnTo>
                  <a:pt x="15310" y="7896"/>
                </a:lnTo>
                <a:cubicBezTo>
                  <a:pt x="18030" y="7896"/>
                  <a:pt x="20423" y="5440"/>
                  <a:pt x="21178" y="1868"/>
                </a:cubicBezTo>
                <a:lnTo>
                  <a:pt x="21178" y="1868"/>
                </a:lnTo>
                <a:cubicBezTo>
                  <a:pt x="21376" y="932"/>
                  <a:pt x="20860" y="0"/>
                  <a:pt x="20150" y="0"/>
                </a:cubicBezTo>
                <a:lnTo>
                  <a:pt x="6688" y="0"/>
                </a:lnTo>
                <a:cubicBezTo>
                  <a:pt x="4895" y="4"/>
                  <a:pt x="3238" y="1314"/>
                  <a:pt x="2342" y="3430"/>
                </a:cubicBezTo>
                <a:close/>
              </a:path>
            </a:pathLst>
          </a:custGeom>
          <a:solidFill>
            <a:srgbClr val="95B84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0" rIns="365760" bIns="38100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: Shape 93">
            <a:extLst>
              <a:ext uri="{FF2B5EF4-FFF2-40B4-BE49-F238E27FC236}">
                <a16:creationId xmlns:a16="http://schemas.microsoft.com/office/drawing/2014/main" id="{4D5A66D6-AC63-4BF9-8D08-6F15BA47BD86}"/>
              </a:ext>
            </a:extLst>
          </p:cNvPr>
          <p:cNvSpPr/>
          <p:nvPr/>
        </p:nvSpPr>
        <p:spPr>
          <a:xfrm>
            <a:off x="3751681" y="5677484"/>
            <a:ext cx="561199" cy="561908"/>
          </a:xfrm>
          <a:custGeom>
            <a:avLst/>
            <a:gdLst>
              <a:gd name="connsiteX0" fmla="*/ 157458 w 561199"/>
              <a:gd name="connsiteY0" fmla="*/ 105683 h 561908"/>
              <a:gd name="connsiteX1" fmla="*/ 171643 w 561199"/>
              <a:gd name="connsiteY1" fmla="*/ 115612 h 561908"/>
              <a:gd name="connsiteX2" fmla="*/ 200722 w 561199"/>
              <a:gd name="connsiteY2" fmla="*/ 271648 h 561908"/>
              <a:gd name="connsiteX3" fmla="*/ 243278 w 561199"/>
              <a:gd name="connsiteY3" fmla="*/ 158877 h 561908"/>
              <a:gd name="connsiteX4" fmla="*/ 251789 w 561199"/>
              <a:gd name="connsiteY4" fmla="*/ 151075 h 561908"/>
              <a:gd name="connsiteX5" fmla="*/ 267392 w 561199"/>
              <a:gd name="connsiteY5" fmla="*/ 159586 h 561908"/>
              <a:gd name="connsiteX6" fmla="*/ 290088 w 561199"/>
              <a:gd name="connsiteY6" fmla="*/ 238313 h 561908"/>
              <a:gd name="connsiteX7" fmla="*/ 317040 w 561199"/>
              <a:gd name="connsiteY7" fmla="*/ 209234 h 561908"/>
              <a:gd name="connsiteX8" fmla="*/ 326260 w 561199"/>
              <a:gd name="connsiteY8" fmla="*/ 203560 h 561908"/>
              <a:gd name="connsiteX9" fmla="*/ 366687 w 561199"/>
              <a:gd name="connsiteY9" fmla="*/ 203560 h 561908"/>
              <a:gd name="connsiteX10" fmla="*/ 367397 w 561199"/>
              <a:gd name="connsiteY10" fmla="*/ 203560 h 561908"/>
              <a:gd name="connsiteX11" fmla="*/ 367397 w 561199"/>
              <a:gd name="connsiteY11" fmla="*/ 231930 h 561908"/>
              <a:gd name="connsiteX12" fmla="*/ 332643 w 561199"/>
              <a:gd name="connsiteY12" fmla="*/ 231930 h 561908"/>
              <a:gd name="connsiteX13" fmla="*/ 294344 w 561199"/>
              <a:gd name="connsiteY13" fmla="*/ 271648 h 561908"/>
              <a:gd name="connsiteX14" fmla="*/ 288670 w 561199"/>
              <a:gd name="connsiteY14" fmla="*/ 275194 h 561908"/>
              <a:gd name="connsiteX15" fmla="*/ 273066 w 561199"/>
              <a:gd name="connsiteY15" fmla="*/ 266683 h 561908"/>
              <a:gd name="connsiteX16" fmla="*/ 254626 w 561199"/>
              <a:gd name="connsiteY16" fmla="*/ 202850 h 561908"/>
              <a:gd name="connsiteX17" fmla="*/ 209233 w 561199"/>
              <a:gd name="connsiteY17" fmla="*/ 322005 h 561908"/>
              <a:gd name="connsiteX18" fmla="*/ 197176 w 561199"/>
              <a:gd name="connsiteY18" fmla="*/ 329806 h 561908"/>
              <a:gd name="connsiteX19" fmla="*/ 195758 w 561199"/>
              <a:gd name="connsiteY19" fmla="*/ 329806 h 561908"/>
              <a:gd name="connsiteX20" fmla="*/ 184410 w 561199"/>
              <a:gd name="connsiteY20" fmla="*/ 319877 h 561908"/>
              <a:gd name="connsiteX21" fmla="*/ 156040 w 561199"/>
              <a:gd name="connsiteY21" fmla="*/ 167388 h 561908"/>
              <a:gd name="connsiteX22" fmla="*/ 138308 w 561199"/>
              <a:gd name="connsiteY22" fmla="*/ 221291 h 561908"/>
              <a:gd name="connsiteX23" fmla="*/ 126251 w 561199"/>
              <a:gd name="connsiteY23" fmla="*/ 231930 h 561908"/>
              <a:gd name="connsiteX24" fmla="*/ 61709 w 561199"/>
              <a:gd name="connsiteY24" fmla="*/ 231930 h 561908"/>
              <a:gd name="connsiteX25" fmla="*/ 61709 w 561199"/>
              <a:gd name="connsiteY25" fmla="*/ 203560 h 561908"/>
              <a:gd name="connsiteX26" fmla="*/ 117031 w 561199"/>
              <a:gd name="connsiteY26" fmla="*/ 203560 h 561908"/>
              <a:gd name="connsiteX27" fmla="*/ 147529 w 561199"/>
              <a:gd name="connsiteY27" fmla="*/ 114194 h 561908"/>
              <a:gd name="connsiteX28" fmla="*/ 157458 w 561199"/>
              <a:gd name="connsiteY28" fmla="*/ 105683 h 561908"/>
              <a:gd name="connsiteX29" fmla="*/ 214198 w 561199"/>
              <a:gd name="connsiteY29" fmla="*/ 43978 h 561908"/>
              <a:gd name="connsiteX30" fmla="*/ 43978 w 561199"/>
              <a:gd name="connsiteY30" fmla="*/ 214198 h 561908"/>
              <a:gd name="connsiteX31" fmla="*/ 214198 w 561199"/>
              <a:gd name="connsiteY31" fmla="*/ 384419 h 561908"/>
              <a:gd name="connsiteX32" fmla="*/ 384419 w 561199"/>
              <a:gd name="connsiteY32" fmla="*/ 214198 h 561908"/>
              <a:gd name="connsiteX33" fmla="*/ 214198 w 561199"/>
              <a:gd name="connsiteY33" fmla="*/ 43978 h 561908"/>
              <a:gd name="connsiteX34" fmla="*/ 214198 w 561199"/>
              <a:gd name="connsiteY34" fmla="*/ 4 h 561908"/>
              <a:gd name="connsiteX35" fmla="*/ 426974 w 561199"/>
              <a:gd name="connsiteY35" fmla="*/ 214907 h 561908"/>
              <a:gd name="connsiteX36" fmla="*/ 383000 w 561199"/>
              <a:gd name="connsiteY36" fmla="*/ 343991 h 561908"/>
              <a:gd name="connsiteX37" fmla="*/ 414916 w 561199"/>
              <a:gd name="connsiteY37" fmla="*/ 375198 h 561908"/>
              <a:gd name="connsiteX38" fmla="*/ 458890 w 561199"/>
              <a:gd name="connsiteY38" fmla="*/ 388674 h 561908"/>
              <a:gd name="connsiteX39" fmla="*/ 546837 w 561199"/>
              <a:gd name="connsiteY39" fmla="*/ 477331 h 561908"/>
              <a:gd name="connsiteX40" fmla="*/ 546837 w 561199"/>
              <a:gd name="connsiteY40" fmla="*/ 547547 h 561908"/>
              <a:gd name="connsiteX41" fmla="*/ 476621 w 561199"/>
              <a:gd name="connsiteY41" fmla="*/ 547547 h 561908"/>
              <a:gd name="connsiteX42" fmla="*/ 387965 w 561199"/>
              <a:gd name="connsiteY42" fmla="*/ 458890 h 561908"/>
              <a:gd name="connsiteX43" fmla="*/ 374489 w 561199"/>
              <a:gd name="connsiteY43" fmla="*/ 414207 h 561908"/>
              <a:gd name="connsiteX44" fmla="*/ 343282 w 561199"/>
              <a:gd name="connsiteY44" fmla="*/ 383000 h 561908"/>
              <a:gd name="connsiteX45" fmla="*/ 212780 w 561199"/>
              <a:gd name="connsiteY45" fmla="*/ 426974 h 561908"/>
              <a:gd name="connsiteX46" fmla="*/ 4 w 561199"/>
              <a:gd name="connsiteY46" fmla="*/ 212780 h 561908"/>
              <a:gd name="connsiteX47" fmla="*/ 214198 w 561199"/>
              <a:gd name="connsiteY47" fmla="*/ 4 h 56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1199" h="561908">
                <a:moveTo>
                  <a:pt x="157458" y="105683"/>
                </a:moveTo>
                <a:cubicBezTo>
                  <a:pt x="163841" y="104264"/>
                  <a:pt x="170225" y="108520"/>
                  <a:pt x="171643" y="115612"/>
                </a:cubicBezTo>
                <a:lnTo>
                  <a:pt x="200722" y="271648"/>
                </a:lnTo>
                <a:lnTo>
                  <a:pt x="243278" y="158877"/>
                </a:lnTo>
                <a:cubicBezTo>
                  <a:pt x="244696" y="154621"/>
                  <a:pt x="248242" y="152493"/>
                  <a:pt x="251789" y="151075"/>
                </a:cubicBezTo>
                <a:cubicBezTo>
                  <a:pt x="258172" y="148947"/>
                  <a:pt x="265264" y="153203"/>
                  <a:pt x="267392" y="159586"/>
                </a:cubicBezTo>
                <a:lnTo>
                  <a:pt x="290088" y="238313"/>
                </a:lnTo>
                <a:lnTo>
                  <a:pt x="317040" y="209234"/>
                </a:lnTo>
                <a:cubicBezTo>
                  <a:pt x="319168" y="206397"/>
                  <a:pt x="322714" y="204269"/>
                  <a:pt x="326260" y="203560"/>
                </a:cubicBezTo>
                <a:lnTo>
                  <a:pt x="366687" y="203560"/>
                </a:lnTo>
                <a:lnTo>
                  <a:pt x="367397" y="203560"/>
                </a:lnTo>
                <a:lnTo>
                  <a:pt x="367397" y="231930"/>
                </a:lnTo>
                <a:lnTo>
                  <a:pt x="332643" y="231930"/>
                </a:lnTo>
                <a:lnTo>
                  <a:pt x="294344" y="271648"/>
                </a:lnTo>
                <a:cubicBezTo>
                  <a:pt x="292925" y="273066"/>
                  <a:pt x="290797" y="274485"/>
                  <a:pt x="288670" y="275194"/>
                </a:cubicBezTo>
                <a:cubicBezTo>
                  <a:pt x="281577" y="277322"/>
                  <a:pt x="275194" y="273066"/>
                  <a:pt x="273066" y="266683"/>
                </a:cubicBezTo>
                <a:lnTo>
                  <a:pt x="254626" y="202850"/>
                </a:lnTo>
                <a:lnTo>
                  <a:pt x="209233" y="322005"/>
                </a:lnTo>
                <a:cubicBezTo>
                  <a:pt x="207106" y="326969"/>
                  <a:pt x="202141" y="329806"/>
                  <a:pt x="197176" y="329806"/>
                </a:cubicBezTo>
                <a:lnTo>
                  <a:pt x="195758" y="329806"/>
                </a:lnTo>
                <a:cubicBezTo>
                  <a:pt x="190084" y="329806"/>
                  <a:pt x="185119" y="325551"/>
                  <a:pt x="184410" y="319877"/>
                </a:cubicBezTo>
                <a:lnTo>
                  <a:pt x="156040" y="167388"/>
                </a:lnTo>
                <a:lnTo>
                  <a:pt x="138308" y="221291"/>
                </a:lnTo>
                <a:cubicBezTo>
                  <a:pt x="136890" y="226965"/>
                  <a:pt x="131925" y="231220"/>
                  <a:pt x="126251" y="231930"/>
                </a:cubicBezTo>
                <a:lnTo>
                  <a:pt x="61709" y="231930"/>
                </a:lnTo>
                <a:lnTo>
                  <a:pt x="61709" y="203560"/>
                </a:lnTo>
                <a:lnTo>
                  <a:pt x="117031" y="203560"/>
                </a:lnTo>
                <a:lnTo>
                  <a:pt x="147529" y="114194"/>
                </a:lnTo>
                <a:cubicBezTo>
                  <a:pt x="149656" y="109938"/>
                  <a:pt x="153203" y="106392"/>
                  <a:pt x="157458" y="105683"/>
                </a:cubicBezTo>
                <a:close/>
                <a:moveTo>
                  <a:pt x="214198" y="43978"/>
                </a:moveTo>
                <a:cubicBezTo>
                  <a:pt x="119868" y="43978"/>
                  <a:pt x="43978" y="119868"/>
                  <a:pt x="43978" y="214198"/>
                </a:cubicBezTo>
                <a:cubicBezTo>
                  <a:pt x="43978" y="308529"/>
                  <a:pt x="119868" y="384419"/>
                  <a:pt x="214198" y="384419"/>
                </a:cubicBezTo>
                <a:cubicBezTo>
                  <a:pt x="307819" y="384419"/>
                  <a:pt x="384419" y="307819"/>
                  <a:pt x="384419" y="214198"/>
                </a:cubicBezTo>
                <a:cubicBezTo>
                  <a:pt x="384419" y="119868"/>
                  <a:pt x="308529" y="43978"/>
                  <a:pt x="214198" y="43978"/>
                </a:cubicBezTo>
                <a:close/>
                <a:moveTo>
                  <a:pt x="214198" y="4"/>
                </a:moveTo>
                <a:cubicBezTo>
                  <a:pt x="331934" y="713"/>
                  <a:pt x="427683" y="96462"/>
                  <a:pt x="426974" y="214907"/>
                </a:cubicBezTo>
                <a:cubicBezTo>
                  <a:pt x="426974" y="261718"/>
                  <a:pt x="411370" y="307110"/>
                  <a:pt x="383000" y="343991"/>
                </a:cubicBezTo>
                <a:lnTo>
                  <a:pt x="414916" y="375198"/>
                </a:lnTo>
                <a:cubicBezTo>
                  <a:pt x="430520" y="371652"/>
                  <a:pt x="447542" y="377326"/>
                  <a:pt x="458890" y="388674"/>
                </a:cubicBezTo>
                <a:lnTo>
                  <a:pt x="546837" y="477331"/>
                </a:lnTo>
                <a:cubicBezTo>
                  <a:pt x="565987" y="496480"/>
                  <a:pt x="565987" y="528397"/>
                  <a:pt x="546837" y="547547"/>
                </a:cubicBezTo>
                <a:cubicBezTo>
                  <a:pt x="527687" y="566696"/>
                  <a:pt x="495771" y="566696"/>
                  <a:pt x="476621" y="547547"/>
                </a:cubicBezTo>
                <a:lnTo>
                  <a:pt x="387965" y="458890"/>
                </a:lnTo>
                <a:cubicBezTo>
                  <a:pt x="376617" y="446833"/>
                  <a:pt x="371652" y="430520"/>
                  <a:pt x="374489" y="414207"/>
                </a:cubicBezTo>
                <a:lnTo>
                  <a:pt x="343282" y="383000"/>
                </a:lnTo>
                <a:cubicBezTo>
                  <a:pt x="305692" y="411370"/>
                  <a:pt x="259590" y="426974"/>
                  <a:pt x="212780" y="426974"/>
                </a:cubicBezTo>
                <a:cubicBezTo>
                  <a:pt x="95044" y="426264"/>
                  <a:pt x="-705" y="330515"/>
                  <a:pt x="4" y="212780"/>
                </a:cubicBezTo>
                <a:cubicBezTo>
                  <a:pt x="713" y="95044"/>
                  <a:pt x="96462" y="-705"/>
                  <a:pt x="214198" y="4"/>
                </a:cubicBezTo>
                <a:close/>
              </a:path>
            </a:pathLst>
          </a:custGeom>
          <a:solidFill>
            <a:srgbClr val="000000">
              <a:alpha val="80000"/>
            </a:srgbClr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TextBox 40">
            <a:extLst>
              <a:ext uri="{FF2B5EF4-FFF2-40B4-BE49-F238E27FC236}">
                <a16:creationId xmlns:a16="http://schemas.microsoft.com/office/drawing/2014/main" id="{D3F86C60-C79F-4E4F-8BEB-804C8DF5E133}"/>
              </a:ext>
            </a:extLst>
          </p:cNvPr>
          <p:cNvSpPr txBox="1"/>
          <p:nvPr/>
        </p:nvSpPr>
        <p:spPr>
          <a:xfrm>
            <a:off x="7792886" y="1780991"/>
            <a:ext cx="4013687" cy="70788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just"/>
            <a:r>
              <a:rPr lang="hu-HU" sz="2000" b="1" noProof="1">
                <a:solidFill>
                  <a:srgbClr val="00B0F0"/>
                </a:solidFill>
                <a:latin typeface="Palatino Linotype" panose="02040502050505030304" pitchFamily="18" charset="0"/>
              </a:rPr>
              <a:t>Beválásvizsgálat – Módszertani ajánlás elkészítése</a:t>
            </a:r>
            <a:endParaRPr lang="en-US" sz="2000" b="1" noProof="1">
              <a:solidFill>
                <a:srgbClr val="00B0F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TextBox 73">
            <a:extLst>
              <a:ext uri="{FF2B5EF4-FFF2-40B4-BE49-F238E27FC236}">
                <a16:creationId xmlns:a16="http://schemas.microsoft.com/office/drawing/2014/main" id="{F3C882C3-39FB-4667-9EB6-3866C6EDCA1C}"/>
              </a:ext>
            </a:extLst>
          </p:cNvPr>
          <p:cNvSpPr txBox="1"/>
          <p:nvPr/>
        </p:nvSpPr>
        <p:spPr>
          <a:xfrm>
            <a:off x="7280693" y="2488877"/>
            <a:ext cx="4562869" cy="70788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just"/>
            <a:r>
              <a:rPr lang="hu-HU" sz="2000" b="1" noProof="1">
                <a:solidFill>
                  <a:srgbClr val="006699"/>
                </a:solidFill>
                <a:latin typeface="Palatino Linotype" panose="02040502050505030304" pitchFamily="18" charset="0"/>
              </a:rPr>
              <a:t>Profilalkotási és személyre szabási szolgáltatások integrálása.</a:t>
            </a:r>
            <a:endParaRPr lang="en-US" sz="2000" b="1" noProof="1">
              <a:solidFill>
                <a:srgbClr val="006699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TextBox 76">
            <a:extLst>
              <a:ext uri="{FF2B5EF4-FFF2-40B4-BE49-F238E27FC236}">
                <a16:creationId xmlns:a16="http://schemas.microsoft.com/office/drawing/2014/main" id="{18E7DF3C-F631-4F02-986C-462579C8BD22}"/>
              </a:ext>
            </a:extLst>
          </p:cNvPr>
          <p:cNvSpPr txBox="1"/>
          <p:nvPr/>
        </p:nvSpPr>
        <p:spPr>
          <a:xfrm>
            <a:off x="6732812" y="3226619"/>
            <a:ext cx="5046174" cy="70788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just"/>
            <a:r>
              <a:rPr lang="hu-HU" sz="2000" b="1" noProof="1">
                <a:solidFill>
                  <a:srgbClr val="C00000"/>
                </a:solidFill>
                <a:latin typeface="Palatino Linotype" panose="02040502050505030304" pitchFamily="18" charset="0"/>
              </a:rPr>
              <a:t>A mesterséges intelligencia segítségül hívása a teljes adaptivitás eléréséhez.</a:t>
            </a:r>
            <a:endParaRPr lang="en-US" sz="2000" b="1" noProof="1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1" name="TextBox 79">
            <a:extLst>
              <a:ext uri="{FF2B5EF4-FFF2-40B4-BE49-F238E27FC236}">
                <a16:creationId xmlns:a16="http://schemas.microsoft.com/office/drawing/2014/main" id="{2291A22F-AC62-44FF-B256-894172D299F7}"/>
              </a:ext>
            </a:extLst>
          </p:cNvPr>
          <p:cNvSpPr txBox="1"/>
          <p:nvPr/>
        </p:nvSpPr>
        <p:spPr>
          <a:xfrm>
            <a:off x="6199617" y="4088393"/>
            <a:ext cx="5571459" cy="40011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just"/>
            <a:r>
              <a:rPr lang="hu-HU" sz="2000" b="1" noProof="1">
                <a:solidFill>
                  <a:srgbClr val="D97B20"/>
                </a:solidFill>
                <a:latin typeface="Palatino Linotype" panose="02040502050505030304" pitchFamily="18" charset="0"/>
              </a:rPr>
              <a:t>Szinkron és aszinkron e-tanulás támogatása.</a:t>
            </a:r>
            <a:endParaRPr lang="en-US" sz="2000" b="1" noProof="1">
              <a:solidFill>
                <a:srgbClr val="D97B2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4" name="TextBox 82">
            <a:extLst>
              <a:ext uri="{FF2B5EF4-FFF2-40B4-BE49-F238E27FC236}">
                <a16:creationId xmlns:a16="http://schemas.microsoft.com/office/drawing/2014/main" id="{54C71B37-6879-4DC0-88BF-2BDA662B2AB6}"/>
              </a:ext>
            </a:extLst>
          </p:cNvPr>
          <p:cNvSpPr txBox="1"/>
          <p:nvPr/>
        </p:nvSpPr>
        <p:spPr>
          <a:xfrm>
            <a:off x="5734372" y="4695753"/>
            <a:ext cx="6036704" cy="70788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just"/>
            <a:r>
              <a:rPr lang="hu-HU" sz="2000" b="1" noProof="1">
                <a:solidFill>
                  <a:srgbClr val="95B845"/>
                </a:solidFill>
                <a:latin typeface="Palatino Linotype" panose="02040502050505030304" pitchFamily="18" charset="0"/>
              </a:rPr>
              <a:t>Új, nyílt forráskódú, adaptív e-learning rendszer fejlesztése.</a:t>
            </a:r>
            <a:endParaRPr lang="en-US" sz="2000" b="1" noProof="1">
              <a:solidFill>
                <a:srgbClr val="95B845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7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/>
      <p:bldP spid="15" grpId="0"/>
      <p:bldP spid="18" grpId="0"/>
      <p:bldP spid="21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9" y="692696"/>
            <a:ext cx="2552502" cy="574185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Bibliográfia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DAF4BF9-2498-4804-92B6-4EC2597A7B1B}"/>
              </a:ext>
            </a:extLst>
          </p:cNvPr>
          <p:cNvSpPr txBox="1"/>
          <p:nvPr/>
        </p:nvSpPr>
        <p:spPr>
          <a:xfrm>
            <a:off x="1449896" y="1303932"/>
            <a:ext cx="9289032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>
                <a:latin typeface="Palatino Linotype" panose="02040502050505030304" pitchFamily="18" charset="0"/>
              </a:rPr>
              <a:t>Benedek, A. (2012). „Digitális pedagógia 2.0”. </a:t>
            </a:r>
            <a:r>
              <a:rPr lang="hu-HU" sz="1500" i="1" dirty="0" err="1">
                <a:latin typeface="Palatino Linotype" panose="02040502050505030304" pitchFamily="18" charset="0"/>
              </a:rPr>
              <a:t>Typotex</a:t>
            </a:r>
            <a:r>
              <a:rPr lang="hu-HU" sz="1500" dirty="0">
                <a:latin typeface="Palatino Linotype" panose="02040502050505030304" pitchFamily="18" charset="0"/>
              </a:rPr>
              <a:t>. Budapest.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500" dirty="0" err="1">
                <a:latin typeface="Palatino Linotype" panose="02040502050505030304" pitchFamily="18" charset="0"/>
              </a:rPr>
              <a:t>Cavus</a:t>
            </a:r>
            <a:r>
              <a:rPr lang="en-US" sz="1500" dirty="0">
                <a:latin typeface="Palatino Linotype" panose="02040502050505030304" pitchFamily="18" charset="0"/>
              </a:rPr>
              <a:t>, N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</a:t>
            </a:r>
            <a:r>
              <a:rPr lang="en-US" sz="1500" dirty="0" err="1">
                <a:latin typeface="Palatino Linotype" panose="02040502050505030304" pitchFamily="18" charset="0"/>
              </a:rPr>
              <a:t>Zabadi</a:t>
            </a:r>
            <a:r>
              <a:rPr lang="en-US" sz="1500" dirty="0">
                <a:latin typeface="Palatino Linotype" panose="02040502050505030304" pitchFamily="18" charset="0"/>
              </a:rPr>
              <a:t>, T. (2014). </a:t>
            </a:r>
            <a:r>
              <a:rPr lang="hu-HU" sz="1500" dirty="0">
                <a:latin typeface="Palatino Linotype" panose="02040502050505030304" pitchFamily="18" charset="0"/>
              </a:rPr>
              <a:t>„</a:t>
            </a:r>
            <a:r>
              <a:rPr lang="en-US" sz="1500" dirty="0">
                <a:latin typeface="Palatino Linotype" panose="02040502050505030304" pitchFamily="18" charset="0"/>
              </a:rPr>
              <a:t>A Comparison of Open Source Learning Management Systems</a:t>
            </a:r>
            <a:r>
              <a:rPr lang="hu-HU" sz="1500" dirty="0">
                <a:latin typeface="Palatino Linotype" panose="02040502050505030304" pitchFamily="18" charset="0"/>
              </a:rPr>
              <a:t>”</a:t>
            </a:r>
            <a:r>
              <a:rPr lang="en-US" sz="1500" dirty="0">
                <a:latin typeface="Palatino Linotype" panose="02040502050505030304" pitchFamily="18" charset="0"/>
              </a:rPr>
              <a:t>. </a:t>
            </a:r>
            <a:r>
              <a:rPr lang="en-US" sz="1500" i="1" dirty="0">
                <a:latin typeface="Palatino Linotype" panose="02040502050505030304" pitchFamily="18" charset="0"/>
              </a:rPr>
              <a:t>Procedia - Social and Behavioral Sciences</a:t>
            </a:r>
            <a:r>
              <a:rPr lang="en-US" sz="1500" dirty="0">
                <a:latin typeface="Palatino Linotype" panose="02040502050505030304" pitchFamily="18" charset="0"/>
              </a:rPr>
              <a:t>. 143. 10.1016/j.sbspro.2014.07.430.</a:t>
            </a:r>
            <a:endParaRPr lang="hu-HU" sz="1500" dirty="0">
              <a:latin typeface="Palatino Linotype" panose="0204050205050503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500" dirty="0">
                <a:latin typeface="Palatino Linotype" panose="02040502050505030304" pitchFamily="18" charset="0"/>
              </a:rPr>
              <a:t>Graf, S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List, B.. (2005). </a:t>
            </a:r>
            <a:r>
              <a:rPr lang="hu-HU" sz="1500" dirty="0">
                <a:latin typeface="Palatino Linotype" panose="02040502050505030304" pitchFamily="18" charset="0"/>
              </a:rPr>
              <a:t>„</a:t>
            </a:r>
            <a:r>
              <a:rPr lang="en-US" sz="1500" dirty="0">
                <a:latin typeface="Palatino Linotype" panose="02040502050505030304" pitchFamily="18" charset="0"/>
              </a:rPr>
              <a:t>An evaluation of open source e-learning platforms stressing adaptation issues</a:t>
            </a:r>
            <a:r>
              <a:rPr lang="hu-HU" sz="1500" dirty="0">
                <a:latin typeface="Palatino Linotype" panose="02040502050505030304" pitchFamily="18" charset="0"/>
              </a:rPr>
              <a:t>”</a:t>
            </a:r>
            <a:r>
              <a:rPr lang="en-US" sz="1500" dirty="0">
                <a:latin typeface="Palatino Linotype" panose="02040502050505030304" pitchFamily="18" charset="0"/>
              </a:rPr>
              <a:t>. </a:t>
            </a:r>
            <a:r>
              <a:rPr lang="hu-HU" sz="1500" i="1" dirty="0" err="1">
                <a:latin typeface="Palatino Linotype" panose="02040502050505030304" pitchFamily="18" charset="0"/>
              </a:rPr>
              <a:t>Fifth</a:t>
            </a:r>
            <a:r>
              <a:rPr lang="hu-HU" sz="1500" i="1" dirty="0">
                <a:latin typeface="Palatino Linotype" panose="02040502050505030304" pitchFamily="18" charset="0"/>
              </a:rPr>
              <a:t> IEEE International </a:t>
            </a:r>
            <a:r>
              <a:rPr lang="hu-HU" sz="1500" i="1" dirty="0" err="1">
                <a:latin typeface="Palatino Linotype" panose="02040502050505030304" pitchFamily="18" charset="0"/>
              </a:rPr>
              <a:t>Conference</a:t>
            </a:r>
            <a:r>
              <a:rPr lang="hu-HU" sz="1500" i="1" dirty="0">
                <a:latin typeface="Palatino Linotype" panose="02040502050505030304" pitchFamily="18" charset="0"/>
              </a:rPr>
              <a:t> </a:t>
            </a:r>
            <a:r>
              <a:rPr lang="hu-HU" sz="1500" i="1" dirty="0" err="1">
                <a:latin typeface="Palatino Linotype" panose="02040502050505030304" pitchFamily="18" charset="0"/>
              </a:rPr>
              <a:t>on</a:t>
            </a:r>
            <a:r>
              <a:rPr lang="hu-HU" sz="1500" i="1" dirty="0">
                <a:latin typeface="Palatino Linotype" panose="02040502050505030304" pitchFamily="18" charset="0"/>
              </a:rPr>
              <a:t> Advanced Learning Technologies (ICALT’05)</a:t>
            </a:r>
            <a:r>
              <a:rPr lang="hu-HU" sz="1500" dirty="0">
                <a:latin typeface="Palatino Linotype" panose="02040502050505030304" pitchFamily="18" charset="0"/>
              </a:rPr>
              <a:t>. </a:t>
            </a:r>
            <a:r>
              <a:rPr lang="hu-HU" sz="1500" dirty="0" err="1">
                <a:latin typeface="Palatino Linotype" panose="02040502050505030304" pitchFamily="18" charset="0"/>
              </a:rPr>
              <a:t>Kaohsiung</a:t>
            </a:r>
            <a:r>
              <a:rPr lang="hu-HU" sz="1500" dirty="0">
                <a:latin typeface="Palatino Linotype" panose="02040502050505030304" pitchFamily="18" charset="0"/>
              </a:rPr>
              <a:t>. </a:t>
            </a:r>
            <a:r>
              <a:rPr lang="hu-HU" sz="1500" dirty="0" err="1">
                <a:latin typeface="Palatino Linotype" panose="02040502050505030304" pitchFamily="18" charset="0"/>
              </a:rPr>
              <a:t>Taiwan</a:t>
            </a:r>
            <a:r>
              <a:rPr lang="hu-HU" sz="1500" dirty="0">
                <a:latin typeface="Palatino Linotype" panose="02040502050505030304" pitchFamily="18" charset="0"/>
              </a:rPr>
              <a:t>. pp. 163-165. </a:t>
            </a:r>
            <a:r>
              <a:rPr lang="hu-HU" sz="1500" dirty="0" err="1">
                <a:latin typeface="Palatino Linotype" panose="02040502050505030304" pitchFamily="18" charset="0"/>
              </a:rPr>
              <a:t>doi</a:t>
            </a:r>
            <a:r>
              <a:rPr lang="hu-HU" sz="1500" dirty="0">
                <a:latin typeface="Palatino Linotype" panose="02040502050505030304" pitchFamily="18" charset="0"/>
              </a:rPr>
              <a:t>: 10.1109/ICALT.2005.54.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 err="1">
                <a:latin typeface="Palatino Linotype" panose="02040502050505030304" pitchFamily="18" charset="0"/>
              </a:rPr>
              <a:t>Komenczi</a:t>
            </a:r>
            <a:r>
              <a:rPr lang="hu-HU" sz="1500" dirty="0">
                <a:latin typeface="Palatino Linotype" panose="02040502050505030304" pitchFamily="18" charset="0"/>
              </a:rPr>
              <a:t>, B. (2009). „Elektronikus tanulási környezetek”. </a:t>
            </a:r>
            <a:r>
              <a:rPr lang="hu-HU" sz="1500" i="1" dirty="0">
                <a:latin typeface="Palatino Linotype" panose="02040502050505030304" pitchFamily="18" charset="0"/>
              </a:rPr>
              <a:t>Gondolat Kiadó</a:t>
            </a:r>
            <a:r>
              <a:rPr lang="hu-HU" sz="1500" dirty="0">
                <a:latin typeface="Palatino Linotype" panose="02040502050505030304" pitchFamily="18" charset="0"/>
              </a:rPr>
              <a:t>. Budapest.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 err="1">
                <a:latin typeface="Palatino Linotype" panose="02040502050505030304" pitchFamily="18" charset="0"/>
              </a:rPr>
              <a:t>Madani</a:t>
            </a:r>
            <a:r>
              <a:rPr lang="hu-HU" sz="1500" dirty="0">
                <a:latin typeface="Palatino Linotype" panose="02040502050505030304" pitchFamily="18" charset="0"/>
              </a:rPr>
              <a:t>, Y. &amp; </a:t>
            </a:r>
            <a:r>
              <a:rPr lang="hu-HU" sz="1500" dirty="0" err="1">
                <a:latin typeface="Palatino Linotype" panose="02040502050505030304" pitchFamily="18" charset="0"/>
              </a:rPr>
              <a:t>Ezikouri</a:t>
            </a:r>
            <a:r>
              <a:rPr lang="hu-HU" sz="1500" dirty="0">
                <a:latin typeface="Palatino Linotype" panose="02040502050505030304" pitchFamily="18" charset="0"/>
              </a:rPr>
              <a:t>, H. &amp; </a:t>
            </a:r>
            <a:r>
              <a:rPr lang="hu-HU" sz="1500" dirty="0" err="1">
                <a:latin typeface="Palatino Linotype" panose="02040502050505030304" pitchFamily="18" charset="0"/>
              </a:rPr>
              <a:t>Erritali</a:t>
            </a:r>
            <a:r>
              <a:rPr lang="hu-HU" sz="1500" dirty="0">
                <a:latin typeface="Palatino Linotype" panose="02040502050505030304" pitchFamily="18" charset="0"/>
              </a:rPr>
              <a:t>, M. &amp; </a:t>
            </a:r>
            <a:r>
              <a:rPr lang="hu-HU" sz="1500" dirty="0" err="1">
                <a:latin typeface="Palatino Linotype" panose="02040502050505030304" pitchFamily="18" charset="0"/>
              </a:rPr>
              <a:t>Hssina</a:t>
            </a:r>
            <a:r>
              <a:rPr lang="hu-HU" sz="1500" dirty="0">
                <a:latin typeface="Palatino Linotype" panose="02040502050505030304" pitchFamily="18" charset="0"/>
              </a:rPr>
              <a:t>, B.. (2020). "</a:t>
            </a:r>
            <a:r>
              <a:rPr lang="hu-HU" sz="1500" dirty="0" err="1">
                <a:latin typeface="Palatino Linotype" panose="02040502050505030304" pitchFamily="18" charset="0"/>
              </a:rPr>
              <a:t>Finding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optimal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pedagogical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content</a:t>
            </a:r>
            <a:r>
              <a:rPr lang="hu-HU" sz="1500" dirty="0">
                <a:latin typeface="Palatino Linotype" panose="02040502050505030304" pitchFamily="18" charset="0"/>
              </a:rPr>
              <a:t> in an </a:t>
            </a:r>
            <a:r>
              <a:rPr lang="hu-HU" sz="1500" dirty="0" err="1">
                <a:latin typeface="Palatino Linotype" panose="02040502050505030304" pitchFamily="18" charset="0"/>
              </a:rPr>
              <a:t>adaptive</a:t>
            </a:r>
            <a:r>
              <a:rPr lang="hu-HU" sz="1500" dirty="0">
                <a:latin typeface="Palatino Linotype" panose="02040502050505030304" pitchFamily="18" charset="0"/>
              </a:rPr>
              <a:t> e-learning platform </a:t>
            </a:r>
            <a:r>
              <a:rPr lang="hu-HU" sz="1500" dirty="0" err="1">
                <a:latin typeface="Palatino Linotype" panose="02040502050505030304" pitchFamily="18" charset="0"/>
              </a:rPr>
              <a:t>using</a:t>
            </a:r>
            <a:r>
              <a:rPr lang="hu-HU" sz="1500" dirty="0">
                <a:latin typeface="Palatino Linotype" panose="02040502050505030304" pitchFamily="18" charset="0"/>
              </a:rPr>
              <a:t> a </a:t>
            </a:r>
            <a:r>
              <a:rPr lang="hu-HU" sz="1500" dirty="0" err="1">
                <a:latin typeface="Palatino Linotype" panose="02040502050505030304" pitchFamily="18" charset="0"/>
              </a:rPr>
              <a:t>new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recommendation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approach</a:t>
            </a:r>
            <a:r>
              <a:rPr lang="hu-HU" sz="1500" dirty="0">
                <a:latin typeface="Palatino Linotype" panose="02040502050505030304" pitchFamily="18" charset="0"/>
              </a:rPr>
              <a:t> and </a:t>
            </a:r>
            <a:r>
              <a:rPr lang="hu-HU" sz="1500" dirty="0" err="1">
                <a:latin typeface="Palatino Linotype" panose="02040502050505030304" pitchFamily="18" charset="0"/>
              </a:rPr>
              <a:t>reinforcement</a:t>
            </a:r>
            <a:r>
              <a:rPr lang="hu-HU" sz="1500" dirty="0">
                <a:latin typeface="Palatino Linotype" panose="02040502050505030304" pitchFamily="18" charset="0"/>
              </a:rPr>
              <a:t> learning." </a:t>
            </a:r>
            <a:r>
              <a:rPr lang="hu-HU" sz="1500" i="1" dirty="0">
                <a:latin typeface="Palatino Linotype" panose="02040502050505030304" pitchFamily="18" charset="0"/>
              </a:rPr>
              <a:t>Journal of </a:t>
            </a:r>
            <a:r>
              <a:rPr lang="hu-HU" sz="1500" i="1" dirty="0" err="1">
                <a:latin typeface="Palatino Linotype" panose="02040502050505030304" pitchFamily="18" charset="0"/>
              </a:rPr>
              <a:t>Ambient</a:t>
            </a:r>
            <a:r>
              <a:rPr lang="hu-HU" sz="1500" i="1" dirty="0">
                <a:latin typeface="Palatino Linotype" panose="02040502050505030304" pitchFamily="18" charset="0"/>
              </a:rPr>
              <a:t> </a:t>
            </a:r>
            <a:r>
              <a:rPr lang="hu-HU" sz="1500" i="1" dirty="0" err="1">
                <a:latin typeface="Palatino Linotype" panose="02040502050505030304" pitchFamily="18" charset="0"/>
              </a:rPr>
              <a:t>Intelligence</a:t>
            </a:r>
            <a:r>
              <a:rPr lang="hu-HU" sz="1500" i="1" dirty="0">
                <a:latin typeface="Palatino Linotype" panose="02040502050505030304" pitchFamily="18" charset="0"/>
              </a:rPr>
              <a:t> and </a:t>
            </a:r>
            <a:r>
              <a:rPr lang="hu-HU" sz="1500" i="1" dirty="0" err="1">
                <a:latin typeface="Palatino Linotype" panose="02040502050505030304" pitchFamily="18" charset="0"/>
              </a:rPr>
              <a:t>Humanized</a:t>
            </a:r>
            <a:r>
              <a:rPr lang="hu-HU" sz="1500" i="1" dirty="0">
                <a:latin typeface="Palatino Linotype" panose="02040502050505030304" pitchFamily="18" charset="0"/>
              </a:rPr>
              <a:t> </a:t>
            </a:r>
            <a:r>
              <a:rPr lang="hu-HU" sz="1500" i="1" dirty="0" err="1">
                <a:latin typeface="Palatino Linotype" panose="02040502050505030304" pitchFamily="18" charset="0"/>
              </a:rPr>
              <a:t>Computing</a:t>
            </a:r>
            <a:r>
              <a:rPr lang="hu-HU" sz="1500" dirty="0">
                <a:latin typeface="Palatino Linotype" panose="02040502050505030304" pitchFamily="18" charset="0"/>
              </a:rPr>
              <a:t> 11, no. 12: 3921-3936.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>
                <a:latin typeface="Palatino Linotype" panose="02040502050505030304" pitchFamily="18" charset="0"/>
              </a:rPr>
              <a:t>Négyesi, P. (2020). „Adaptív elektronikus tanulási környezet fogalmi keretei.” In </a:t>
            </a:r>
            <a:r>
              <a:rPr lang="hu-HU" sz="1500" i="1" dirty="0">
                <a:latin typeface="Palatino Linotype" panose="02040502050505030304" pitchFamily="18" charset="0"/>
              </a:rPr>
              <a:t>Az innováció világa 2020 Konferencia 2020.12.04</a:t>
            </a:r>
            <a:r>
              <a:rPr lang="hu-HU" sz="1500" dirty="0">
                <a:latin typeface="Palatino Linotype" panose="02040502050505030304" pitchFamily="18" charset="0"/>
              </a:rPr>
              <a:t>. Debrecen: Debreceni Egyetem.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500" dirty="0">
                <a:latin typeface="Palatino Linotype" panose="02040502050505030304" pitchFamily="18" charset="0"/>
              </a:rPr>
              <a:t>Ruiz Reyes, N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Vera-</a:t>
            </a:r>
            <a:r>
              <a:rPr lang="en-US" sz="1500" dirty="0" err="1">
                <a:latin typeface="Palatino Linotype" panose="02040502050505030304" pitchFamily="18" charset="0"/>
              </a:rPr>
              <a:t>Candeas</a:t>
            </a:r>
            <a:r>
              <a:rPr lang="en-US" sz="1500" dirty="0">
                <a:latin typeface="Palatino Linotype" panose="02040502050505030304" pitchFamily="18" charset="0"/>
              </a:rPr>
              <a:t>, P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Galan, S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</a:t>
            </a:r>
            <a:r>
              <a:rPr lang="en-US" sz="1500" dirty="0" err="1">
                <a:latin typeface="Palatino Linotype" panose="02040502050505030304" pitchFamily="18" charset="0"/>
              </a:rPr>
              <a:t>Viciana</a:t>
            </a:r>
            <a:r>
              <a:rPr lang="en-US" sz="1500" dirty="0">
                <a:latin typeface="Palatino Linotype" panose="02040502050505030304" pitchFamily="18" charset="0"/>
              </a:rPr>
              <a:t>-Abad, R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Canadas Quesada, F</a:t>
            </a:r>
            <a:r>
              <a:rPr lang="hu-HU" sz="1500" dirty="0">
                <a:latin typeface="Palatino Linotype" panose="02040502050505030304" pitchFamily="18" charset="0"/>
              </a:rPr>
              <a:t>.</a:t>
            </a:r>
            <a:r>
              <a:rPr lang="en-US" sz="1500" dirty="0">
                <a:latin typeface="Palatino Linotype" panose="02040502050505030304" pitchFamily="18" charset="0"/>
              </a:rPr>
              <a:t> &amp; </a:t>
            </a:r>
            <a:r>
              <a:rPr lang="en-US" sz="1500" dirty="0" err="1">
                <a:latin typeface="Palatino Linotype" panose="02040502050505030304" pitchFamily="18" charset="0"/>
              </a:rPr>
              <a:t>Reche</a:t>
            </a:r>
            <a:r>
              <a:rPr lang="en-US" sz="1500" dirty="0">
                <a:latin typeface="Palatino Linotype" panose="02040502050505030304" pitchFamily="18" charset="0"/>
              </a:rPr>
              <a:t>-López, P.. (2009). </a:t>
            </a:r>
            <a:r>
              <a:rPr lang="hu-HU" sz="1500" dirty="0">
                <a:latin typeface="Palatino Linotype" panose="02040502050505030304" pitchFamily="18" charset="0"/>
              </a:rPr>
              <a:t>„</a:t>
            </a:r>
            <a:r>
              <a:rPr lang="en-US" sz="1500" dirty="0">
                <a:latin typeface="Palatino Linotype" panose="02040502050505030304" pitchFamily="18" charset="0"/>
              </a:rPr>
              <a:t>Comparing open-source e-learning platforms from adaptivity point of view</a:t>
            </a:r>
            <a:r>
              <a:rPr lang="hu-HU" sz="1500" dirty="0">
                <a:latin typeface="Palatino Linotype" panose="02040502050505030304" pitchFamily="18" charset="0"/>
              </a:rPr>
              <a:t>”</a:t>
            </a:r>
            <a:r>
              <a:rPr lang="en-US" sz="1500" dirty="0">
                <a:latin typeface="Palatino Linotype" panose="02040502050505030304" pitchFamily="18" charset="0"/>
              </a:rPr>
              <a:t>. </a:t>
            </a:r>
            <a:r>
              <a:rPr lang="hu-HU" sz="1500" i="1" dirty="0">
                <a:latin typeface="Palatino Linotype" panose="02040502050505030304" pitchFamily="18" charset="0"/>
              </a:rPr>
              <a:t>EAEEIE </a:t>
            </a:r>
            <a:r>
              <a:rPr lang="hu-HU" sz="1500" i="1" dirty="0" err="1">
                <a:latin typeface="Palatino Linotype" panose="02040502050505030304" pitchFamily="18" charset="0"/>
              </a:rPr>
              <a:t>Annual</a:t>
            </a:r>
            <a:r>
              <a:rPr lang="hu-HU" sz="1500" i="1" dirty="0">
                <a:latin typeface="Palatino Linotype" panose="02040502050505030304" pitchFamily="18" charset="0"/>
              </a:rPr>
              <a:t> </a:t>
            </a:r>
            <a:r>
              <a:rPr lang="hu-HU" sz="1500" i="1" dirty="0" err="1">
                <a:latin typeface="Palatino Linotype" panose="02040502050505030304" pitchFamily="18" charset="0"/>
              </a:rPr>
              <a:t>Conference</a:t>
            </a:r>
            <a:r>
              <a:rPr lang="hu-HU" sz="1500" dirty="0">
                <a:latin typeface="Palatino Linotype" panose="02040502050505030304" pitchFamily="18" charset="0"/>
              </a:rPr>
              <a:t>. Valencia. Spain. pp. 1-6. </a:t>
            </a:r>
            <a:r>
              <a:rPr lang="hu-HU" sz="1500" dirty="0" err="1">
                <a:latin typeface="Palatino Linotype" panose="02040502050505030304" pitchFamily="18" charset="0"/>
              </a:rPr>
              <a:t>doi</a:t>
            </a:r>
            <a:r>
              <a:rPr lang="hu-HU" sz="1500" dirty="0">
                <a:latin typeface="Palatino Linotype" panose="02040502050505030304" pitchFamily="18" charset="0"/>
              </a:rPr>
              <a:t>: 10.1109/EAEEIE.2009.5335482.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 err="1">
                <a:latin typeface="Palatino Linotype" panose="02040502050505030304" pitchFamily="18" charset="0"/>
              </a:rPr>
              <a:t>Shershneva</a:t>
            </a:r>
            <a:r>
              <a:rPr lang="hu-HU" sz="1500" dirty="0">
                <a:latin typeface="Palatino Linotype" panose="02040502050505030304" pitchFamily="18" charset="0"/>
              </a:rPr>
              <a:t>, V. &amp; </a:t>
            </a:r>
            <a:r>
              <a:rPr lang="hu-HU" sz="1500" dirty="0" err="1">
                <a:latin typeface="Palatino Linotype" panose="02040502050505030304" pitchFamily="18" charset="0"/>
              </a:rPr>
              <a:t>Vainshtein</a:t>
            </a:r>
            <a:r>
              <a:rPr lang="hu-HU" sz="1500" dirty="0">
                <a:latin typeface="Palatino Linotype" panose="02040502050505030304" pitchFamily="18" charset="0"/>
              </a:rPr>
              <a:t>, Y. &amp; </a:t>
            </a:r>
            <a:r>
              <a:rPr lang="hu-HU" sz="1500" dirty="0" err="1">
                <a:latin typeface="Palatino Linotype" panose="02040502050505030304" pitchFamily="18" charset="0"/>
              </a:rPr>
              <a:t>Kochetkova</a:t>
            </a:r>
            <a:r>
              <a:rPr lang="hu-HU" sz="1500" dirty="0">
                <a:latin typeface="Palatino Linotype" panose="02040502050505030304" pitchFamily="18" charset="0"/>
              </a:rPr>
              <a:t>, T. &amp; </a:t>
            </a:r>
            <a:r>
              <a:rPr lang="hu-HU" sz="1500" dirty="0" err="1">
                <a:latin typeface="Palatino Linotype" panose="02040502050505030304" pitchFamily="18" charset="0"/>
              </a:rPr>
              <a:t>Esin</a:t>
            </a:r>
            <a:r>
              <a:rPr lang="hu-HU" sz="1500" dirty="0">
                <a:latin typeface="Palatino Linotype" panose="02040502050505030304" pitchFamily="18" charset="0"/>
              </a:rPr>
              <a:t>, R.. (2019). "</a:t>
            </a:r>
            <a:r>
              <a:rPr lang="hu-HU" sz="1500" dirty="0" err="1">
                <a:latin typeface="Palatino Linotype" panose="02040502050505030304" pitchFamily="18" charset="0"/>
              </a:rPr>
              <a:t>Technological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approach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to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development</a:t>
            </a:r>
            <a:r>
              <a:rPr lang="hu-HU" sz="1500" dirty="0">
                <a:latin typeface="Palatino Linotype" panose="02040502050505030304" pitchFamily="18" charset="0"/>
              </a:rPr>
              <a:t> of </a:t>
            </a:r>
            <a:r>
              <a:rPr lang="hu-HU" sz="1500" dirty="0" err="1">
                <a:latin typeface="Palatino Linotype" panose="02040502050505030304" pitchFamily="18" charset="0"/>
              </a:rPr>
              <a:t>adaptive</a:t>
            </a:r>
            <a:r>
              <a:rPr lang="hu-HU" sz="1500" dirty="0">
                <a:latin typeface="Palatino Linotype" panose="02040502050505030304" pitchFamily="18" charset="0"/>
              </a:rPr>
              <a:t> e-learning </a:t>
            </a:r>
            <a:r>
              <a:rPr lang="hu-HU" sz="1500" dirty="0" err="1">
                <a:latin typeface="Palatino Linotype" panose="02040502050505030304" pitchFamily="18" charset="0"/>
              </a:rPr>
              <a:t>system</a:t>
            </a:r>
            <a:r>
              <a:rPr lang="hu-HU" sz="1500" dirty="0">
                <a:latin typeface="Palatino Linotype" panose="02040502050505030304" pitchFamily="18" charset="0"/>
              </a:rPr>
              <a:t>." </a:t>
            </a:r>
            <a:r>
              <a:rPr lang="hu-HU" sz="1500" i="1" dirty="0">
                <a:latin typeface="Palatino Linotype" panose="02040502050505030304" pitchFamily="18" charset="0"/>
              </a:rPr>
              <a:t>SHS Web of Conferences</a:t>
            </a:r>
            <a:r>
              <a:rPr lang="hu-HU" sz="1500" dirty="0">
                <a:latin typeface="Palatino Linotype" panose="02040502050505030304" pitchFamily="18" charset="0"/>
              </a:rPr>
              <a:t>. 66., </a:t>
            </a:r>
            <a:r>
              <a:rPr lang="hu-HU" sz="1500" u="sng" dirty="0">
                <a:latin typeface="Palatino Linotype" panose="02040502050505030304" pitchFamily="18" charset="0"/>
              </a:rPr>
              <a:t>https://doi.org/10.1051/shsconf/20196601014</a:t>
            </a:r>
            <a:endParaRPr lang="hu-HU" sz="1500" dirty="0">
              <a:latin typeface="Palatino Linotype" panose="0204050205050503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hu-HU" sz="1500" dirty="0" err="1">
                <a:latin typeface="Palatino Linotype" panose="02040502050505030304" pitchFamily="18" charset="0"/>
              </a:rPr>
              <a:t>Tsolis</a:t>
            </a:r>
            <a:r>
              <a:rPr lang="hu-HU" sz="1500" dirty="0">
                <a:latin typeface="Palatino Linotype" panose="02040502050505030304" pitchFamily="18" charset="0"/>
              </a:rPr>
              <a:t>, D. &amp; </a:t>
            </a:r>
            <a:r>
              <a:rPr lang="hu-HU" sz="1500" dirty="0" err="1">
                <a:latin typeface="Palatino Linotype" panose="02040502050505030304" pitchFamily="18" charset="0"/>
              </a:rPr>
              <a:t>Stamou</a:t>
            </a:r>
            <a:r>
              <a:rPr lang="hu-HU" sz="1500" dirty="0">
                <a:latin typeface="Palatino Linotype" panose="02040502050505030304" pitchFamily="18" charset="0"/>
              </a:rPr>
              <a:t>, S. &amp; </a:t>
            </a:r>
            <a:r>
              <a:rPr lang="hu-HU" sz="1500" dirty="0" err="1">
                <a:latin typeface="Palatino Linotype" panose="02040502050505030304" pitchFamily="18" charset="0"/>
              </a:rPr>
              <a:t>Christia</a:t>
            </a:r>
            <a:r>
              <a:rPr lang="hu-HU" sz="1500" dirty="0">
                <a:latin typeface="Palatino Linotype" panose="02040502050505030304" pitchFamily="18" charset="0"/>
              </a:rPr>
              <a:t>, P. &amp; </a:t>
            </a:r>
            <a:r>
              <a:rPr lang="hu-HU" sz="1500" dirty="0" err="1">
                <a:latin typeface="Palatino Linotype" panose="02040502050505030304" pitchFamily="18" charset="0"/>
              </a:rPr>
              <a:t>Kampana</a:t>
            </a:r>
            <a:r>
              <a:rPr lang="hu-HU" sz="1500" dirty="0">
                <a:latin typeface="Palatino Linotype" panose="02040502050505030304" pitchFamily="18" charset="0"/>
              </a:rPr>
              <a:t>, S. &amp; </a:t>
            </a:r>
            <a:r>
              <a:rPr lang="hu-HU" sz="1500" dirty="0" err="1">
                <a:latin typeface="Palatino Linotype" panose="02040502050505030304" pitchFamily="18" charset="0"/>
              </a:rPr>
              <a:t>Rapakoulia</a:t>
            </a:r>
            <a:r>
              <a:rPr lang="hu-HU" sz="1500" dirty="0">
                <a:latin typeface="Palatino Linotype" panose="02040502050505030304" pitchFamily="18" charset="0"/>
              </a:rPr>
              <a:t>, T. &amp; </a:t>
            </a:r>
            <a:r>
              <a:rPr lang="hu-HU" sz="1500" dirty="0" err="1">
                <a:latin typeface="Palatino Linotype" panose="02040502050505030304" pitchFamily="18" charset="0"/>
              </a:rPr>
              <a:t>Skouta</a:t>
            </a:r>
            <a:r>
              <a:rPr lang="hu-HU" sz="1500" dirty="0">
                <a:latin typeface="Palatino Linotype" panose="02040502050505030304" pitchFamily="18" charset="0"/>
              </a:rPr>
              <a:t>, M. &amp; </a:t>
            </a:r>
            <a:r>
              <a:rPr lang="hu-HU" sz="1500" dirty="0" err="1">
                <a:latin typeface="Palatino Linotype" panose="02040502050505030304" pitchFamily="18" charset="0"/>
              </a:rPr>
              <a:t>Tsakalidis</a:t>
            </a:r>
            <a:r>
              <a:rPr lang="hu-HU" sz="1500" dirty="0">
                <a:latin typeface="Palatino Linotype" panose="02040502050505030304" pitchFamily="18" charset="0"/>
              </a:rPr>
              <a:t>, A.. (2010). „An </a:t>
            </a:r>
            <a:r>
              <a:rPr lang="hu-HU" sz="1500" dirty="0" err="1">
                <a:latin typeface="Palatino Linotype" panose="02040502050505030304" pitchFamily="18" charset="0"/>
              </a:rPr>
              <a:t>adaptive</a:t>
            </a:r>
            <a:r>
              <a:rPr lang="hu-HU" sz="1500" dirty="0">
                <a:latin typeface="Palatino Linotype" panose="02040502050505030304" pitchFamily="18" charset="0"/>
              </a:rPr>
              <a:t> and </a:t>
            </a:r>
            <a:r>
              <a:rPr lang="hu-HU" sz="1500" dirty="0" err="1">
                <a:latin typeface="Palatino Linotype" panose="02040502050505030304" pitchFamily="18" charset="0"/>
              </a:rPr>
              <a:t>personalized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open</a:t>
            </a:r>
            <a:r>
              <a:rPr lang="hu-HU" sz="1500" dirty="0">
                <a:latin typeface="Palatino Linotype" panose="02040502050505030304" pitchFamily="18" charset="0"/>
              </a:rPr>
              <a:t> </a:t>
            </a:r>
            <a:r>
              <a:rPr lang="hu-HU" sz="1500" dirty="0" err="1">
                <a:latin typeface="Palatino Linotype" panose="02040502050505030304" pitchFamily="18" charset="0"/>
              </a:rPr>
              <a:t>source</a:t>
            </a:r>
            <a:r>
              <a:rPr lang="hu-HU" sz="1500" dirty="0">
                <a:latin typeface="Palatino Linotype" panose="02040502050505030304" pitchFamily="18" charset="0"/>
              </a:rPr>
              <a:t> e-learning platform”. </a:t>
            </a:r>
            <a:r>
              <a:rPr lang="hu-HU" sz="1500" i="1" dirty="0" err="1">
                <a:latin typeface="Palatino Linotype" panose="02040502050505030304" pitchFamily="18" charset="0"/>
              </a:rPr>
              <a:t>Procedia</a:t>
            </a:r>
            <a:r>
              <a:rPr lang="hu-HU" sz="1500" i="1" dirty="0">
                <a:latin typeface="Palatino Linotype" panose="02040502050505030304" pitchFamily="18" charset="0"/>
              </a:rPr>
              <a:t> - </a:t>
            </a:r>
            <a:r>
              <a:rPr lang="hu-HU" sz="1500" i="1" dirty="0" err="1">
                <a:latin typeface="Palatino Linotype" panose="02040502050505030304" pitchFamily="18" charset="0"/>
              </a:rPr>
              <a:t>Social</a:t>
            </a:r>
            <a:r>
              <a:rPr lang="hu-HU" sz="1500" i="1" dirty="0">
                <a:latin typeface="Palatino Linotype" panose="02040502050505030304" pitchFamily="18" charset="0"/>
              </a:rPr>
              <a:t> and </a:t>
            </a:r>
            <a:r>
              <a:rPr lang="hu-HU" sz="1500" i="1" dirty="0" err="1">
                <a:latin typeface="Palatino Linotype" panose="02040502050505030304" pitchFamily="18" charset="0"/>
              </a:rPr>
              <a:t>Behavioral</a:t>
            </a:r>
            <a:r>
              <a:rPr lang="hu-HU" sz="1500" i="1" dirty="0">
                <a:latin typeface="Palatino Linotype" panose="02040502050505030304" pitchFamily="18" charset="0"/>
              </a:rPr>
              <a:t> Sciences</a:t>
            </a:r>
            <a:r>
              <a:rPr lang="hu-HU" sz="1500" dirty="0">
                <a:latin typeface="Palatino Linotype" panose="02040502050505030304" pitchFamily="18" charset="0"/>
              </a:rPr>
              <a:t>. 9. 38-43.</a:t>
            </a:r>
            <a:endParaRPr lang="hu-HU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7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>
            <a:extLst>
              <a:ext uri="{FF2B5EF4-FFF2-40B4-BE49-F238E27FC236}">
                <a16:creationId xmlns:a16="http://schemas.microsoft.com/office/drawing/2014/main" id="{8D1B5DE8-1CC2-4DE2-8CAE-123843C80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28437" y="2060848"/>
            <a:ext cx="8731950" cy="776743"/>
          </a:xfrm>
        </p:spPr>
        <p:txBody>
          <a:bodyPr anchor="ctr" anchorCtr="0">
            <a:normAutofit/>
          </a:bodyPr>
          <a:lstStyle/>
          <a:p>
            <a:pPr algn="ctr"/>
            <a:r>
              <a:rPr lang="hu-HU" sz="3200" dirty="0">
                <a:solidFill>
                  <a:srgbClr val="2B2E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Köszönöm a megtisztelő figyelmet!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A8E629B-F14E-4EC0-9763-A1B673EDAC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3674" y="3961339"/>
            <a:ext cx="6096882" cy="10605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Előadó:		Négyesi Péter (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  <a:hlinkClick r:id="rId3"/>
              </a:rPr>
              <a:t>negyesi.peter@uni-eszterhazy.hu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Témavezetők: 		Oláhné Dr. Téglási Ilona (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  <a:hlinkClick r:id="rId4"/>
              </a:rPr>
              <a:t>teglasi.ilona@uni-eszterhazy.hu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	     		Dr. </a:t>
            </a:r>
            <a:r>
              <a:rPr lang="hu-HU" sz="1100" b="1" i="1" dirty="0" err="1">
                <a:solidFill>
                  <a:srgbClr val="2B2E83"/>
                </a:solidFill>
                <a:latin typeface="Palatino Linotype" panose="02040502050505030304" pitchFamily="18" charset="0"/>
              </a:rPr>
              <a:t>Racsko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 Réka (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  <a:hlinkClick r:id="rId5"/>
              </a:rPr>
              <a:t>racsko.reka@uni-eszterhazy.hu</a:t>
            </a:r>
            <a:r>
              <a:rPr lang="hu-HU" sz="11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)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598DE468-0855-4909-9318-20812CF90D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455" y="3917614"/>
            <a:ext cx="3365685" cy="1147986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00B81320-26DC-4983-B331-9C9BA62E8E43}"/>
              </a:ext>
            </a:extLst>
          </p:cNvPr>
          <p:cNvSpPr txBox="1"/>
          <p:nvPr/>
        </p:nvSpPr>
        <p:spPr>
          <a:xfrm>
            <a:off x="1881944" y="5733256"/>
            <a:ext cx="8424936" cy="10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1500" b="1" i="1" dirty="0" err="1">
                <a:solidFill>
                  <a:srgbClr val="2B2E83"/>
                </a:solidFill>
                <a:latin typeface="Palatino Linotype" panose="02040502050505030304" pitchFamily="18" charset="0"/>
              </a:rPr>
              <a:t>NetworkShop</a:t>
            </a: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 2021</a:t>
            </a:r>
          </a:p>
          <a:p>
            <a:pPr algn="ctr">
              <a:lnSpc>
                <a:spcPct val="150000"/>
              </a:lnSpc>
            </a:pP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Online konferencia </a:t>
            </a:r>
          </a:p>
          <a:p>
            <a:pPr algn="ctr">
              <a:lnSpc>
                <a:spcPct val="150000"/>
              </a:lnSpc>
            </a:pPr>
            <a:r>
              <a:rPr lang="hu-HU" sz="1500" b="1" i="1" dirty="0">
                <a:solidFill>
                  <a:srgbClr val="2B2E83"/>
                </a:solidFill>
                <a:latin typeface="Palatino Linotype" panose="02040502050505030304" pitchFamily="18" charset="0"/>
              </a:rPr>
              <a:t>2021. április 09.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BA1438B-7583-4ECF-9285-04809B698D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7148" y="473"/>
            <a:ext cx="3601676" cy="1188835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22782046-50DA-47C0-8E21-27A9AD722D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755" y="473"/>
            <a:ext cx="2207839" cy="1188835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2BB5FDC1-8641-4817-9463-C1F416A10F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72990" y="318683"/>
            <a:ext cx="5991164" cy="59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>
          <a:xfrm>
            <a:off x="1760379" y="662419"/>
            <a:ext cx="4478050" cy="606341"/>
          </a:xfrm>
          <a:solidFill>
            <a:srgbClr val="5C6B77"/>
          </a:solidFill>
        </p:spPr>
        <p:txBody>
          <a:bodyPr rtlCol="0">
            <a:normAutofit fontScale="90000"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Az előadás felépítése</a:t>
            </a: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DAC5C062-F0BF-48AA-9677-3F802E180799}"/>
              </a:ext>
            </a:extLst>
          </p:cNvPr>
          <p:cNvSpPr>
            <a:spLocks/>
          </p:cNvSpPr>
          <p:nvPr/>
        </p:nvSpPr>
        <p:spPr bwMode="auto">
          <a:xfrm>
            <a:off x="6526460" y="3068960"/>
            <a:ext cx="1290310" cy="1120443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04F1F67B-903F-4E47-874B-A160FC3CFBFC}"/>
              </a:ext>
            </a:extLst>
          </p:cNvPr>
          <p:cNvSpPr>
            <a:spLocks/>
          </p:cNvSpPr>
          <p:nvPr/>
        </p:nvSpPr>
        <p:spPr bwMode="auto">
          <a:xfrm>
            <a:off x="6526460" y="4189403"/>
            <a:ext cx="1290310" cy="1120443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59161B70-68F4-4432-AE47-1A5E21EE8C1A}"/>
              </a:ext>
            </a:extLst>
          </p:cNvPr>
          <p:cNvSpPr>
            <a:spLocks/>
          </p:cNvSpPr>
          <p:nvPr/>
        </p:nvSpPr>
        <p:spPr bwMode="auto">
          <a:xfrm>
            <a:off x="5881868" y="4189403"/>
            <a:ext cx="1290310" cy="1352181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8">
            <a:extLst>
              <a:ext uri="{FF2B5EF4-FFF2-40B4-BE49-F238E27FC236}">
                <a16:creationId xmlns:a16="http://schemas.microsoft.com/office/drawing/2014/main" id="{3D08277C-132E-4841-887E-F1E85D702B5D}"/>
              </a:ext>
            </a:extLst>
          </p:cNvPr>
          <p:cNvSpPr>
            <a:spLocks/>
          </p:cNvSpPr>
          <p:nvPr/>
        </p:nvSpPr>
        <p:spPr bwMode="auto">
          <a:xfrm>
            <a:off x="5237276" y="4189403"/>
            <a:ext cx="1289184" cy="1120443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9">
            <a:extLst>
              <a:ext uri="{FF2B5EF4-FFF2-40B4-BE49-F238E27FC236}">
                <a16:creationId xmlns:a16="http://schemas.microsoft.com/office/drawing/2014/main" id="{BC5D7C74-88F4-4D36-B836-FE8CDAA87D19}"/>
              </a:ext>
            </a:extLst>
          </p:cNvPr>
          <p:cNvSpPr>
            <a:spLocks/>
          </p:cNvSpPr>
          <p:nvPr/>
        </p:nvSpPr>
        <p:spPr bwMode="auto">
          <a:xfrm>
            <a:off x="5237276" y="3068960"/>
            <a:ext cx="1289184" cy="1120443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F51C13EC-D592-454B-8490-3E6F9988255F}"/>
              </a:ext>
            </a:extLst>
          </p:cNvPr>
          <p:cNvSpPr>
            <a:spLocks/>
          </p:cNvSpPr>
          <p:nvPr/>
        </p:nvSpPr>
        <p:spPr bwMode="auto">
          <a:xfrm>
            <a:off x="5881868" y="2838347"/>
            <a:ext cx="1290310" cy="1351056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4" name="Straight Connector 38">
            <a:extLst>
              <a:ext uri="{FF2B5EF4-FFF2-40B4-BE49-F238E27FC236}">
                <a16:creationId xmlns:a16="http://schemas.microsoft.com/office/drawing/2014/main" id="{A43F637C-3588-4D0D-BB79-38D8B3810171}"/>
              </a:ext>
            </a:extLst>
          </p:cNvPr>
          <p:cNvCxnSpPr>
            <a:cxnSpLocks/>
            <a:stCxn id="68" idx="2"/>
          </p:cNvCxnSpPr>
          <p:nvPr/>
        </p:nvCxnSpPr>
        <p:spPr>
          <a:xfrm flipH="1" flipV="1">
            <a:off x="5399081" y="2230718"/>
            <a:ext cx="1127379" cy="1958685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39">
            <a:extLst>
              <a:ext uri="{FF2B5EF4-FFF2-40B4-BE49-F238E27FC236}">
                <a16:creationId xmlns:a16="http://schemas.microsoft.com/office/drawing/2014/main" id="{C71CB395-EE91-4FCA-AE7A-6C9C0BEE1D3A}"/>
              </a:ext>
            </a:extLst>
          </p:cNvPr>
          <p:cNvCxnSpPr>
            <a:cxnSpLocks/>
            <a:stCxn id="68" idx="2"/>
          </p:cNvCxnSpPr>
          <p:nvPr/>
        </p:nvCxnSpPr>
        <p:spPr>
          <a:xfrm flipV="1">
            <a:off x="6526460" y="2230718"/>
            <a:ext cx="1129347" cy="1958685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40">
            <a:extLst>
              <a:ext uri="{FF2B5EF4-FFF2-40B4-BE49-F238E27FC236}">
                <a16:creationId xmlns:a16="http://schemas.microsoft.com/office/drawing/2014/main" id="{EDB94928-2BC6-4D56-9FFC-CAAC8761E373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5399841" y="4189403"/>
            <a:ext cx="1126961" cy="1958685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41">
            <a:extLst>
              <a:ext uri="{FF2B5EF4-FFF2-40B4-BE49-F238E27FC236}">
                <a16:creationId xmlns:a16="http://schemas.microsoft.com/office/drawing/2014/main" id="{C5951286-DC30-47DE-85FD-BD2132263221}"/>
              </a:ext>
            </a:extLst>
          </p:cNvPr>
          <p:cNvCxnSpPr>
            <a:cxnSpLocks/>
            <a:stCxn id="69" idx="2"/>
          </p:cNvCxnSpPr>
          <p:nvPr/>
        </p:nvCxnSpPr>
        <p:spPr>
          <a:xfrm>
            <a:off x="6526460" y="4189403"/>
            <a:ext cx="1127379" cy="1957033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2">
            <a:extLst>
              <a:ext uri="{FF2B5EF4-FFF2-40B4-BE49-F238E27FC236}">
                <a16:creationId xmlns:a16="http://schemas.microsoft.com/office/drawing/2014/main" id="{D4D6EF12-D4CE-40D1-B306-34686EB1F2AB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4574200" y="4189403"/>
            <a:ext cx="1952259" cy="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3">
            <a:extLst>
              <a:ext uri="{FF2B5EF4-FFF2-40B4-BE49-F238E27FC236}">
                <a16:creationId xmlns:a16="http://schemas.microsoft.com/office/drawing/2014/main" id="{39D33FC3-99D7-4110-AE88-E9910330142A}"/>
              </a:ext>
            </a:extLst>
          </p:cNvPr>
          <p:cNvCxnSpPr>
            <a:cxnSpLocks/>
            <a:stCxn id="69" idx="2"/>
          </p:cNvCxnSpPr>
          <p:nvPr/>
        </p:nvCxnSpPr>
        <p:spPr>
          <a:xfrm>
            <a:off x="6526460" y="4189403"/>
            <a:ext cx="1953386" cy="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: Rounded Corners 74">
            <a:extLst>
              <a:ext uri="{FF2B5EF4-FFF2-40B4-BE49-F238E27FC236}">
                <a16:creationId xmlns:a16="http://schemas.microsoft.com/office/drawing/2014/main" id="{F40BD076-F10D-4D72-9CDD-3A7B818CFA0F}"/>
              </a:ext>
            </a:extLst>
          </p:cNvPr>
          <p:cNvSpPr/>
          <p:nvPr/>
        </p:nvSpPr>
        <p:spPr>
          <a:xfrm>
            <a:off x="2477170" y="1769365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C13018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75">
            <a:extLst>
              <a:ext uri="{FF2B5EF4-FFF2-40B4-BE49-F238E27FC236}">
                <a16:creationId xmlns:a16="http://schemas.microsoft.com/office/drawing/2014/main" id="{063C8479-07C6-4920-BD60-1ED26EBB5639}"/>
              </a:ext>
            </a:extLst>
          </p:cNvPr>
          <p:cNvSpPr/>
          <p:nvPr/>
        </p:nvSpPr>
        <p:spPr>
          <a:xfrm>
            <a:off x="7586083" y="1769365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A2B969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: Rounded Corners 76">
            <a:extLst>
              <a:ext uri="{FF2B5EF4-FFF2-40B4-BE49-F238E27FC236}">
                <a16:creationId xmlns:a16="http://schemas.microsoft.com/office/drawing/2014/main" id="{CFD8BAA1-6591-4A64-85C8-54DFE3A36960}"/>
              </a:ext>
            </a:extLst>
          </p:cNvPr>
          <p:cNvSpPr/>
          <p:nvPr/>
        </p:nvSpPr>
        <p:spPr>
          <a:xfrm>
            <a:off x="1602430" y="3728329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FFCC4C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: Rounded Corners 77">
            <a:extLst>
              <a:ext uri="{FF2B5EF4-FFF2-40B4-BE49-F238E27FC236}">
                <a16:creationId xmlns:a16="http://schemas.microsoft.com/office/drawing/2014/main" id="{7DF4AD1B-E4CE-45B6-B13C-6E21AC2A3485}"/>
              </a:ext>
            </a:extLst>
          </p:cNvPr>
          <p:cNvSpPr/>
          <p:nvPr/>
        </p:nvSpPr>
        <p:spPr>
          <a:xfrm>
            <a:off x="8460822" y="3728329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3A5C84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: Rounded Corners 78">
            <a:extLst>
              <a:ext uri="{FF2B5EF4-FFF2-40B4-BE49-F238E27FC236}">
                <a16:creationId xmlns:a16="http://schemas.microsoft.com/office/drawing/2014/main" id="{8F817935-9F64-4CC1-BF28-22DCC8E2A00C}"/>
              </a:ext>
            </a:extLst>
          </p:cNvPr>
          <p:cNvSpPr/>
          <p:nvPr/>
        </p:nvSpPr>
        <p:spPr>
          <a:xfrm>
            <a:off x="2487741" y="5686189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4CC1EF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: Rounded Corners 79">
            <a:extLst>
              <a:ext uri="{FF2B5EF4-FFF2-40B4-BE49-F238E27FC236}">
                <a16:creationId xmlns:a16="http://schemas.microsoft.com/office/drawing/2014/main" id="{FDDBA3E8-E0A2-4D10-B31B-C976479C6D04}"/>
              </a:ext>
            </a:extLst>
          </p:cNvPr>
          <p:cNvSpPr/>
          <p:nvPr/>
        </p:nvSpPr>
        <p:spPr>
          <a:xfrm>
            <a:off x="7575513" y="5686189"/>
            <a:ext cx="2988826" cy="922147"/>
          </a:xfrm>
          <a:prstGeom prst="roundRect">
            <a:avLst>
              <a:gd name="adj" fmla="val 50000"/>
            </a:avLst>
          </a:prstGeom>
          <a:solidFill>
            <a:srgbClr val="F7931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1">
            <a:extLst>
              <a:ext uri="{FF2B5EF4-FFF2-40B4-BE49-F238E27FC236}">
                <a16:creationId xmlns:a16="http://schemas.microsoft.com/office/drawing/2014/main" id="{2EFF0150-A274-4385-9131-4244DD143E0A}"/>
              </a:ext>
            </a:extLst>
          </p:cNvPr>
          <p:cNvSpPr/>
          <p:nvPr/>
        </p:nvSpPr>
        <p:spPr>
          <a:xfrm>
            <a:off x="1702073" y="3815994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3">
            <a:extLst>
              <a:ext uri="{FF2B5EF4-FFF2-40B4-BE49-F238E27FC236}">
                <a16:creationId xmlns:a16="http://schemas.microsoft.com/office/drawing/2014/main" id="{FCF4E3E6-6F37-4B8E-8699-52A36A3DFEEC}"/>
              </a:ext>
            </a:extLst>
          </p:cNvPr>
          <p:cNvSpPr/>
          <p:nvPr/>
        </p:nvSpPr>
        <p:spPr>
          <a:xfrm>
            <a:off x="2587533" y="5773854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8">
            <a:extLst>
              <a:ext uri="{FF2B5EF4-FFF2-40B4-BE49-F238E27FC236}">
                <a16:creationId xmlns:a16="http://schemas.microsoft.com/office/drawing/2014/main" id="{18EABB03-BE99-409A-9C6E-6AF13067546A}"/>
              </a:ext>
            </a:extLst>
          </p:cNvPr>
          <p:cNvSpPr txBox="1"/>
          <p:nvPr/>
        </p:nvSpPr>
        <p:spPr>
          <a:xfrm>
            <a:off x="2605695" y="3802228"/>
            <a:ext cx="17817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Eredmények és konklúziók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3" name="TextBox 91">
            <a:extLst>
              <a:ext uri="{FF2B5EF4-FFF2-40B4-BE49-F238E27FC236}">
                <a16:creationId xmlns:a16="http://schemas.microsoft.com/office/drawing/2014/main" id="{215F6FF2-6E8C-496C-9635-FC43B87C5DA8}"/>
              </a:ext>
            </a:extLst>
          </p:cNvPr>
          <p:cNvSpPr txBox="1"/>
          <p:nvPr/>
        </p:nvSpPr>
        <p:spPr>
          <a:xfrm>
            <a:off x="3438194" y="2050695"/>
            <a:ext cx="192734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Távlati tervek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6" name="TextBox 94">
            <a:extLst>
              <a:ext uri="{FF2B5EF4-FFF2-40B4-BE49-F238E27FC236}">
                <a16:creationId xmlns:a16="http://schemas.microsoft.com/office/drawing/2014/main" id="{72D936C6-7BE3-4AA0-AC77-F08C8DAFD172}"/>
              </a:ext>
            </a:extLst>
          </p:cNvPr>
          <p:cNvSpPr txBox="1"/>
          <p:nvPr/>
        </p:nvSpPr>
        <p:spPr>
          <a:xfrm>
            <a:off x="3655157" y="5930954"/>
            <a:ext cx="142843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Módszertan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9" name="TextBox 97">
            <a:extLst>
              <a:ext uri="{FF2B5EF4-FFF2-40B4-BE49-F238E27FC236}">
                <a16:creationId xmlns:a16="http://schemas.microsoft.com/office/drawing/2014/main" id="{25BF852C-3F93-49AB-BEFB-3E9A1242C299}"/>
              </a:ext>
            </a:extLst>
          </p:cNvPr>
          <p:cNvSpPr txBox="1"/>
          <p:nvPr/>
        </p:nvSpPr>
        <p:spPr>
          <a:xfrm>
            <a:off x="8638040" y="3871059"/>
            <a:ext cx="17817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Irodalmi kitekintés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2" name="TextBox 100">
            <a:extLst>
              <a:ext uri="{FF2B5EF4-FFF2-40B4-BE49-F238E27FC236}">
                <a16:creationId xmlns:a16="http://schemas.microsoft.com/office/drawing/2014/main" id="{FBC20BCF-322F-4F65-A369-4A6F3CE7B89E}"/>
              </a:ext>
            </a:extLst>
          </p:cNvPr>
          <p:cNvSpPr txBox="1"/>
          <p:nvPr/>
        </p:nvSpPr>
        <p:spPr>
          <a:xfrm>
            <a:off x="7761892" y="2033247"/>
            <a:ext cx="1781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Bevezetés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5" name="TextBox 103">
            <a:extLst>
              <a:ext uri="{FF2B5EF4-FFF2-40B4-BE49-F238E27FC236}">
                <a16:creationId xmlns:a16="http://schemas.microsoft.com/office/drawing/2014/main" id="{57B7FDAC-6085-4160-B559-3BF469113F8A}"/>
              </a:ext>
            </a:extLst>
          </p:cNvPr>
          <p:cNvSpPr txBox="1"/>
          <p:nvPr/>
        </p:nvSpPr>
        <p:spPr>
          <a:xfrm>
            <a:off x="7802445" y="5800461"/>
            <a:ext cx="17817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noProof="1">
                <a:solidFill>
                  <a:schemeClr val="bg1"/>
                </a:solidFill>
                <a:latin typeface="Palatino Linotype" panose="02040502050505030304" pitchFamily="18" charset="0"/>
              </a:rPr>
              <a:t>Az LMS-től az AES-ig</a:t>
            </a:r>
            <a:endParaRPr lang="en-US" sz="2000" b="1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32" name="Oval 82">
            <a:extLst>
              <a:ext uri="{FF2B5EF4-FFF2-40B4-BE49-F238E27FC236}">
                <a16:creationId xmlns:a16="http://schemas.microsoft.com/office/drawing/2014/main" id="{BA5D7F2B-9047-4BB9-94EA-74F03C22375F}"/>
              </a:ext>
            </a:extLst>
          </p:cNvPr>
          <p:cNvSpPr/>
          <p:nvPr/>
        </p:nvSpPr>
        <p:spPr>
          <a:xfrm>
            <a:off x="2585667" y="1858799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84">
            <a:extLst>
              <a:ext uri="{FF2B5EF4-FFF2-40B4-BE49-F238E27FC236}">
                <a16:creationId xmlns:a16="http://schemas.microsoft.com/office/drawing/2014/main" id="{BE7036E6-587F-4D55-BAD1-6F16EDB1136C}"/>
              </a:ext>
            </a:extLst>
          </p:cNvPr>
          <p:cNvSpPr/>
          <p:nvPr/>
        </p:nvSpPr>
        <p:spPr>
          <a:xfrm>
            <a:off x="9724244" y="1844182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7" name="Graphic 3" descr="Bar graph with upward trend">
            <a:extLst>
              <a:ext uri="{FF2B5EF4-FFF2-40B4-BE49-F238E27FC236}">
                <a16:creationId xmlns:a16="http://schemas.microsoft.com/office/drawing/2014/main" id="{DFA9635C-801B-402A-BCFF-596A5BB20139}"/>
              </a:ext>
            </a:extLst>
          </p:cNvPr>
          <p:cNvGrpSpPr/>
          <p:nvPr/>
        </p:nvGrpSpPr>
        <p:grpSpPr>
          <a:xfrm>
            <a:off x="1790679" y="3901633"/>
            <a:ext cx="569603" cy="569603"/>
            <a:chOff x="5181600" y="32979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8" name="Freeform: Shape 106">
              <a:extLst>
                <a:ext uri="{FF2B5EF4-FFF2-40B4-BE49-F238E27FC236}">
                  <a16:creationId xmlns:a16="http://schemas.microsoft.com/office/drawing/2014/main" id="{E47A5FD7-E162-4BA1-8155-C22A0C2280CE}"/>
                </a:ext>
              </a:extLst>
            </p:cNvPr>
            <p:cNvSpPr/>
            <p:nvPr/>
          </p:nvSpPr>
          <p:spPr>
            <a:xfrm>
              <a:off x="5314950" y="3421800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07">
              <a:extLst>
                <a:ext uri="{FF2B5EF4-FFF2-40B4-BE49-F238E27FC236}">
                  <a16:creationId xmlns:a16="http://schemas.microsoft.com/office/drawing/2014/main" id="{034493C7-B771-4BF9-AFE7-E695DA280966}"/>
                </a:ext>
              </a:extLst>
            </p:cNvPr>
            <p:cNvSpPr/>
            <p:nvPr/>
          </p:nvSpPr>
          <p:spPr>
            <a:xfrm>
              <a:off x="5829300" y="3421800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08">
              <a:extLst>
                <a:ext uri="{FF2B5EF4-FFF2-40B4-BE49-F238E27FC236}">
                  <a16:creationId xmlns:a16="http://schemas.microsoft.com/office/drawing/2014/main" id="{062584CF-E562-4665-B382-CEE342D43AD6}"/>
                </a:ext>
              </a:extLst>
            </p:cNvPr>
            <p:cNvSpPr/>
            <p:nvPr/>
          </p:nvSpPr>
          <p:spPr>
            <a:xfrm>
              <a:off x="5629275" y="3612300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09">
              <a:extLst>
                <a:ext uri="{FF2B5EF4-FFF2-40B4-BE49-F238E27FC236}">
                  <a16:creationId xmlns:a16="http://schemas.microsoft.com/office/drawing/2014/main" id="{EFE6A085-41C1-464E-8AFE-DD9FACA82BF0}"/>
                </a:ext>
              </a:extLst>
            </p:cNvPr>
            <p:cNvSpPr/>
            <p:nvPr/>
          </p:nvSpPr>
          <p:spPr>
            <a:xfrm>
              <a:off x="5429250" y="3783750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10">
              <a:extLst>
                <a:ext uri="{FF2B5EF4-FFF2-40B4-BE49-F238E27FC236}">
                  <a16:creationId xmlns:a16="http://schemas.microsoft.com/office/drawing/2014/main" id="{D50F9F27-6E47-484C-BC93-ACA0A5A70B93}"/>
                </a:ext>
              </a:extLst>
            </p:cNvPr>
            <p:cNvSpPr/>
            <p:nvPr/>
          </p:nvSpPr>
          <p:spPr>
            <a:xfrm>
              <a:off x="5425345" y="3421800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3" name="Graphic 9" descr="Gears">
            <a:extLst>
              <a:ext uri="{FF2B5EF4-FFF2-40B4-BE49-F238E27FC236}">
                <a16:creationId xmlns:a16="http://schemas.microsoft.com/office/drawing/2014/main" id="{EB847758-4EF4-4A11-B3F5-54331DEC02F7}"/>
              </a:ext>
            </a:extLst>
          </p:cNvPr>
          <p:cNvGrpSpPr/>
          <p:nvPr/>
        </p:nvGrpSpPr>
        <p:grpSpPr>
          <a:xfrm>
            <a:off x="2764521" y="5915035"/>
            <a:ext cx="385668" cy="462802"/>
            <a:chOff x="6996323" y="4502888"/>
            <a:chExt cx="619125" cy="742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4" name="Freeform: Shape 123">
              <a:extLst>
                <a:ext uri="{FF2B5EF4-FFF2-40B4-BE49-F238E27FC236}">
                  <a16:creationId xmlns:a16="http://schemas.microsoft.com/office/drawing/2014/main" id="{8448443D-209E-4F69-979E-8BDC6F50C40B}"/>
                </a:ext>
              </a:extLst>
            </p:cNvPr>
            <p:cNvSpPr/>
            <p:nvPr/>
          </p:nvSpPr>
          <p:spPr>
            <a:xfrm>
              <a:off x="7211588" y="450288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24">
              <a:extLst>
                <a:ext uri="{FF2B5EF4-FFF2-40B4-BE49-F238E27FC236}">
                  <a16:creationId xmlns:a16="http://schemas.microsoft.com/office/drawing/2014/main" id="{83F821DF-56BD-441D-AE8D-51469B005B5E}"/>
                </a:ext>
              </a:extLst>
            </p:cNvPr>
            <p:cNvSpPr/>
            <p:nvPr/>
          </p:nvSpPr>
          <p:spPr>
            <a:xfrm>
              <a:off x="6996323" y="484959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11" descr="Lightbulb">
            <a:extLst>
              <a:ext uri="{FF2B5EF4-FFF2-40B4-BE49-F238E27FC236}">
                <a16:creationId xmlns:a16="http://schemas.microsoft.com/office/drawing/2014/main" id="{CDA8AF3E-E5B7-40B8-BB6B-4BCFAFF231D9}"/>
              </a:ext>
            </a:extLst>
          </p:cNvPr>
          <p:cNvGrpSpPr/>
          <p:nvPr/>
        </p:nvGrpSpPr>
        <p:grpSpPr>
          <a:xfrm>
            <a:off x="2672571" y="1945636"/>
            <a:ext cx="569603" cy="569603"/>
            <a:chOff x="6849638" y="19263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9" name="Freeform: Shape 126">
              <a:extLst>
                <a:ext uri="{FF2B5EF4-FFF2-40B4-BE49-F238E27FC236}">
                  <a16:creationId xmlns:a16="http://schemas.microsoft.com/office/drawing/2014/main" id="{24521452-E507-4640-98FD-0D0799F449CC}"/>
                </a:ext>
              </a:extLst>
            </p:cNvPr>
            <p:cNvSpPr/>
            <p:nvPr/>
          </p:nvSpPr>
          <p:spPr>
            <a:xfrm>
              <a:off x="7183013" y="25359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27">
              <a:extLst>
                <a:ext uri="{FF2B5EF4-FFF2-40B4-BE49-F238E27FC236}">
                  <a16:creationId xmlns:a16="http://schemas.microsoft.com/office/drawing/2014/main" id="{DD1818C8-43EF-46BC-9B7A-60F0425E7782}"/>
                </a:ext>
              </a:extLst>
            </p:cNvPr>
            <p:cNvSpPr/>
            <p:nvPr/>
          </p:nvSpPr>
          <p:spPr>
            <a:xfrm>
              <a:off x="7183013" y="26312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8">
              <a:extLst>
                <a:ext uri="{FF2B5EF4-FFF2-40B4-BE49-F238E27FC236}">
                  <a16:creationId xmlns:a16="http://schemas.microsoft.com/office/drawing/2014/main" id="{CF77C3AA-933C-4BBC-A581-9D1295D64B0F}"/>
                </a:ext>
              </a:extLst>
            </p:cNvPr>
            <p:cNvSpPr/>
            <p:nvPr/>
          </p:nvSpPr>
          <p:spPr>
            <a:xfrm>
              <a:off x="7244926" y="27264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9">
              <a:extLst>
                <a:ext uri="{FF2B5EF4-FFF2-40B4-BE49-F238E27FC236}">
                  <a16:creationId xmlns:a16="http://schemas.microsoft.com/office/drawing/2014/main" id="{6BC20EB4-6D6F-4581-BDC8-AB31639A7A12}"/>
                </a:ext>
              </a:extLst>
            </p:cNvPr>
            <p:cNvSpPr/>
            <p:nvPr/>
          </p:nvSpPr>
          <p:spPr>
            <a:xfrm>
              <a:off x="7059188" y="19835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7" name="Oval 86">
            <a:extLst>
              <a:ext uri="{FF2B5EF4-FFF2-40B4-BE49-F238E27FC236}">
                <a16:creationId xmlns:a16="http://schemas.microsoft.com/office/drawing/2014/main" id="{61FD20C1-DC21-431C-9190-0D6D80E059C3}"/>
              </a:ext>
            </a:extLst>
          </p:cNvPr>
          <p:cNvSpPr/>
          <p:nvPr/>
        </p:nvSpPr>
        <p:spPr>
          <a:xfrm>
            <a:off x="10597046" y="3815994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Graphic 7" descr="Stopwatch">
            <a:extLst>
              <a:ext uri="{FF2B5EF4-FFF2-40B4-BE49-F238E27FC236}">
                <a16:creationId xmlns:a16="http://schemas.microsoft.com/office/drawing/2014/main" id="{EDEA5462-B39B-4959-BF84-55119643525E}"/>
              </a:ext>
            </a:extLst>
          </p:cNvPr>
          <p:cNvGrpSpPr/>
          <p:nvPr/>
        </p:nvGrpSpPr>
        <p:grpSpPr>
          <a:xfrm>
            <a:off x="9812850" y="1945636"/>
            <a:ext cx="569603" cy="569603"/>
            <a:chOff x="8367675" y="26907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9" name="Freeform: Shape 116">
              <a:extLst>
                <a:ext uri="{FF2B5EF4-FFF2-40B4-BE49-F238E27FC236}">
                  <a16:creationId xmlns:a16="http://schemas.microsoft.com/office/drawing/2014/main" id="{BF527D49-917A-44E1-A3D7-2C196B668FA2}"/>
                </a:ext>
              </a:extLst>
            </p:cNvPr>
            <p:cNvSpPr/>
            <p:nvPr/>
          </p:nvSpPr>
          <p:spPr>
            <a:xfrm>
              <a:off x="8805825" y="2986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17">
              <a:extLst>
                <a:ext uri="{FF2B5EF4-FFF2-40B4-BE49-F238E27FC236}">
                  <a16:creationId xmlns:a16="http://schemas.microsoft.com/office/drawing/2014/main" id="{20DDE7B2-3805-49E1-AD06-37DE920187E7}"/>
                </a:ext>
              </a:extLst>
            </p:cNvPr>
            <p:cNvSpPr/>
            <p:nvPr/>
          </p:nvSpPr>
          <p:spPr>
            <a:xfrm>
              <a:off x="8805825" y="3367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18">
              <a:extLst>
                <a:ext uri="{FF2B5EF4-FFF2-40B4-BE49-F238E27FC236}">
                  <a16:creationId xmlns:a16="http://schemas.microsoft.com/office/drawing/2014/main" id="{8FB1C77B-CEC7-4B57-834B-61D9BCAA3B2A}"/>
                </a:ext>
              </a:extLst>
            </p:cNvPr>
            <p:cNvSpPr/>
            <p:nvPr/>
          </p:nvSpPr>
          <p:spPr>
            <a:xfrm>
              <a:off x="8996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19">
              <a:extLst>
                <a:ext uri="{FF2B5EF4-FFF2-40B4-BE49-F238E27FC236}">
                  <a16:creationId xmlns:a16="http://schemas.microsoft.com/office/drawing/2014/main" id="{7BA74E7A-C6E9-44E0-B00F-E26C1C6EC872}"/>
                </a:ext>
              </a:extLst>
            </p:cNvPr>
            <p:cNvSpPr/>
            <p:nvPr/>
          </p:nvSpPr>
          <p:spPr>
            <a:xfrm>
              <a:off x="8615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20">
              <a:extLst>
                <a:ext uri="{FF2B5EF4-FFF2-40B4-BE49-F238E27FC236}">
                  <a16:creationId xmlns:a16="http://schemas.microsoft.com/office/drawing/2014/main" id="{80FEE0B9-C2DE-4999-AC40-CB043DAB3BA5}"/>
                </a:ext>
              </a:extLst>
            </p:cNvPr>
            <p:cNvSpPr/>
            <p:nvPr/>
          </p:nvSpPr>
          <p:spPr>
            <a:xfrm>
              <a:off x="8805825" y="3052725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21">
              <a:extLst>
                <a:ext uri="{FF2B5EF4-FFF2-40B4-BE49-F238E27FC236}">
                  <a16:creationId xmlns:a16="http://schemas.microsoft.com/office/drawing/2014/main" id="{22941199-644C-4340-A213-7021C0217FFF}"/>
                </a:ext>
              </a:extLst>
            </p:cNvPr>
            <p:cNvSpPr/>
            <p:nvPr/>
          </p:nvSpPr>
          <p:spPr>
            <a:xfrm>
              <a:off x="8501316" y="2776500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9" name="Oval 85">
            <a:extLst>
              <a:ext uri="{FF2B5EF4-FFF2-40B4-BE49-F238E27FC236}">
                <a16:creationId xmlns:a16="http://schemas.microsoft.com/office/drawing/2014/main" id="{526F732A-E86D-49C9-AB1F-A8FA8FDA64FF}"/>
              </a:ext>
            </a:extLst>
          </p:cNvPr>
          <p:cNvSpPr/>
          <p:nvPr/>
        </p:nvSpPr>
        <p:spPr>
          <a:xfrm>
            <a:off x="9724244" y="5773854"/>
            <a:ext cx="746816" cy="746816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" name="Graphic 13" descr="Database">
            <a:extLst>
              <a:ext uri="{FF2B5EF4-FFF2-40B4-BE49-F238E27FC236}">
                <a16:creationId xmlns:a16="http://schemas.microsoft.com/office/drawing/2014/main" id="{072795F8-F9CE-4E24-8928-F1E7DDEA5B04}"/>
              </a:ext>
            </a:extLst>
          </p:cNvPr>
          <p:cNvGrpSpPr/>
          <p:nvPr/>
        </p:nvGrpSpPr>
        <p:grpSpPr>
          <a:xfrm>
            <a:off x="10804319" y="3960967"/>
            <a:ext cx="332269" cy="450936"/>
            <a:chOff x="10351200" y="4307625"/>
            <a:chExt cx="533400" cy="7239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1" name="Freeform: Shape 131">
              <a:extLst>
                <a:ext uri="{FF2B5EF4-FFF2-40B4-BE49-F238E27FC236}">
                  <a16:creationId xmlns:a16="http://schemas.microsoft.com/office/drawing/2014/main" id="{FBCC3322-6E19-47C5-BDB0-7421FBE928DE}"/>
                </a:ext>
              </a:extLst>
            </p:cNvPr>
            <p:cNvSpPr/>
            <p:nvPr/>
          </p:nvSpPr>
          <p:spPr>
            <a:xfrm>
              <a:off x="10351200" y="4307625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32">
              <a:extLst>
                <a:ext uri="{FF2B5EF4-FFF2-40B4-BE49-F238E27FC236}">
                  <a16:creationId xmlns:a16="http://schemas.microsoft.com/office/drawing/2014/main" id="{076F5D2B-9E94-49AD-8D27-C3D5EDD87671}"/>
                </a:ext>
              </a:extLst>
            </p:cNvPr>
            <p:cNvSpPr/>
            <p:nvPr/>
          </p:nvSpPr>
          <p:spPr>
            <a:xfrm>
              <a:off x="10351200" y="4421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33">
              <a:extLst>
                <a:ext uri="{FF2B5EF4-FFF2-40B4-BE49-F238E27FC236}">
                  <a16:creationId xmlns:a16="http://schemas.microsoft.com/office/drawing/2014/main" id="{FAB2FBA5-7B52-4BEE-8487-B089502F5C81}"/>
                </a:ext>
              </a:extLst>
            </p:cNvPr>
            <p:cNvSpPr/>
            <p:nvPr/>
          </p:nvSpPr>
          <p:spPr>
            <a:xfrm>
              <a:off x="10351200" y="46124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34">
              <a:extLst>
                <a:ext uri="{FF2B5EF4-FFF2-40B4-BE49-F238E27FC236}">
                  <a16:creationId xmlns:a16="http://schemas.microsoft.com/office/drawing/2014/main" id="{D73CD88E-AEF1-41CA-AF53-D7E11A58A2D0}"/>
                </a:ext>
              </a:extLst>
            </p:cNvPr>
            <p:cNvSpPr/>
            <p:nvPr/>
          </p:nvSpPr>
          <p:spPr>
            <a:xfrm>
              <a:off x="10351200" y="4802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5" name="TextBox 2">
            <a:extLst>
              <a:ext uri="{FF2B5EF4-FFF2-40B4-BE49-F238E27FC236}">
                <a16:creationId xmlns:a16="http://schemas.microsoft.com/office/drawing/2014/main" id="{7F26792B-6176-405C-ADEE-73FF25A407B7}"/>
              </a:ext>
            </a:extLst>
          </p:cNvPr>
          <p:cNvSpPr txBox="1"/>
          <p:nvPr/>
        </p:nvSpPr>
        <p:spPr>
          <a:xfrm>
            <a:off x="5123815" y="2733982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06</a:t>
            </a:r>
          </a:p>
        </p:txBody>
      </p:sp>
      <p:sp>
        <p:nvSpPr>
          <p:cNvPr id="176" name="TextBox 135">
            <a:extLst>
              <a:ext uri="{FF2B5EF4-FFF2-40B4-BE49-F238E27FC236}">
                <a16:creationId xmlns:a16="http://schemas.microsoft.com/office/drawing/2014/main" id="{6A39BEF1-CA2B-4543-902F-A5C9623CE843}"/>
              </a:ext>
            </a:extLst>
          </p:cNvPr>
          <p:cNvSpPr txBox="1"/>
          <p:nvPr/>
        </p:nvSpPr>
        <p:spPr>
          <a:xfrm>
            <a:off x="6651779" y="2373011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01</a:t>
            </a:r>
          </a:p>
        </p:txBody>
      </p:sp>
      <p:sp>
        <p:nvSpPr>
          <p:cNvPr id="177" name="TextBox 136">
            <a:extLst>
              <a:ext uri="{FF2B5EF4-FFF2-40B4-BE49-F238E27FC236}">
                <a16:creationId xmlns:a16="http://schemas.microsoft.com/office/drawing/2014/main" id="{ED0F1C38-D22D-4C6F-8C86-AACFED2116B7}"/>
              </a:ext>
            </a:extLst>
          </p:cNvPr>
          <p:cNvSpPr txBox="1"/>
          <p:nvPr/>
        </p:nvSpPr>
        <p:spPr>
          <a:xfrm>
            <a:off x="7818888" y="3590999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02</a:t>
            </a:r>
          </a:p>
        </p:txBody>
      </p:sp>
      <p:sp>
        <p:nvSpPr>
          <p:cNvPr id="178" name="TextBox 137">
            <a:extLst>
              <a:ext uri="{FF2B5EF4-FFF2-40B4-BE49-F238E27FC236}">
                <a16:creationId xmlns:a16="http://schemas.microsoft.com/office/drawing/2014/main" id="{17375669-E3D5-4510-8631-7837A84C8B0D}"/>
              </a:ext>
            </a:extLst>
          </p:cNvPr>
          <p:cNvSpPr txBox="1"/>
          <p:nvPr/>
        </p:nvSpPr>
        <p:spPr>
          <a:xfrm>
            <a:off x="7421531" y="5104856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03</a:t>
            </a:r>
          </a:p>
        </p:txBody>
      </p:sp>
      <p:sp>
        <p:nvSpPr>
          <p:cNvPr id="179" name="TextBox 138">
            <a:extLst>
              <a:ext uri="{FF2B5EF4-FFF2-40B4-BE49-F238E27FC236}">
                <a16:creationId xmlns:a16="http://schemas.microsoft.com/office/drawing/2014/main" id="{27D0F045-71E1-40F5-A9FE-498240B3CED1}"/>
              </a:ext>
            </a:extLst>
          </p:cNvPr>
          <p:cNvSpPr txBox="1"/>
          <p:nvPr/>
        </p:nvSpPr>
        <p:spPr>
          <a:xfrm>
            <a:off x="5848601" y="5455642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04</a:t>
            </a:r>
          </a:p>
        </p:txBody>
      </p:sp>
      <p:sp>
        <p:nvSpPr>
          <p:cNvPr id="180" name="TextBox 139">
            <a:extLst>
              <a:ext uri="{FF2B5EF4-FFF2-40B4-BE49-F238E27FC236}">
                <a16:creationId xmlns:a16="http://schemas.microsoft.com/office/drawing/2014/main" id="{7371B22A-72B3-434E-98B1-3540576167BF}"/>
              </a:ext>
            </a:extLst>
          </p:cNvPr>
          <p:cNvSpPr txBox="1"/>
          <p:nvPr/>
        </p:nvSpPr>
        <p:spPr>
          <a:xfrm>
            <a:off x="4648501" y="4261717"/>
            <a:ext cx="5437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Palatino Linotype" panose="02040502050505030304" pitchFamily="18" charset="0"/>
              </a:rPr>
              <a:t>05</a:t>
            </a:r>
          </a:p>
        </p:txBody>
      </p:sp>
      <p:grpSp>
        <p:nvGrpSpPr>
          <p:cNvPr id="133" name="Graphic 5" descr="Bullseye">
            <a:extLst>
              <a:ext uri="{FF2B5EF4-FFF2-40B4-BE49-F238E27FC236}">
                <a16:creationId xmlns:a16="http://schemas.microsoft.com/office/drawing/2014/main" id="{65F820BC-7569-4C82-8DE5-F3963CE614D2}"/>
              </a:ext>
            </a:extLst>
          </p:cNvPr>
          <p:cNvGrpSpPr/>
          <p:nvPr/>
        </p:nvGrpSpPr>
        <p:grpSpPr>
          <a:xfrm>
            <a:off x="9823051" y="5860702"/>
            <a:ext cx="569603" cy="569603"/>
            <a:chOff x="2759925" y="25335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4" name="Freeform: Shape 112">
              <a:extLst>
                <a:ext uri="{FF2B5EF4-FFF2-40B4-BE49-F238E27FC236}">
                  <a16:creationId xmlns:a16="http://schemas.microsoft.com/office/drawing/2014/main" id="{8A23C920-9238-438F-9DD9-764AD2EC1F54}"/>
                </a:ext>
              </a:extLst>
            </p:cNvPr>
            <p:cNvSpPr/>
            <p:nvPr/>
          </p:nvSpPr>
          <p:spPr>
            <a:xfrm>
              <a:off x="3106635" y="2614538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13">
              <a:extLst>
                <a:ext uri="{FF2B5EF4-FFF2-40B4-BE49-F238E27FC236}">
                  <a16:creationId xmlns:a16="http://schemas.microsoft.com/office/drawing/2014/main" id="{38B4BF6F-1A7A-48CA-9914-1377B79C8F4C}"/>
                </a:ext>
              </a:extLst>
            </p:cNvPr>
            <p:cNvSpPr/>
            <p:nvPr/>
          </p:nvSpPr>
          <p:spPr>
            <a:xfrm>
              <a:off x="2840888" y="264311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14">
              <a:extLst>
                <a:ext uri="{FF2B5EF4-FFF2-40B4-BE49-F238E27FC236}">
                  <a16:creationId xmlns:a16="http://schemas.microsoft.com/office/drawing/2014/main" id="{459F2548-7EBF-4851-AEFC-C099D2B40DF3}"/>
                </a:ext>
              </a:extLst>
            </p:cNvPr>
            <p:cNvSpPr/>
            <p:nvPr/>
          </p:nvSpPr>
          <p:spPr>
            <a:xfrm>
              <a:off x="2974238" y="277646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90" grpId="0"/>
      <p:bldP spid="93" grpId="0"/>
      <p:bldP spid="96" grpId="0"/>
      <p:bldP spid="99" grpId="0"/>
      <p:bldP spid="102" grpId="0"/>
      <p:bldP spid="105" grpId="0"/>
      <p:bldP spid="132" grpId="0" animBg="1"/>
      <p:bldP spid="146" grpId="0" animBg="1"/>
      <p:bldP spid="147" grpId="0" animBg="1"/>
      <p:bldP spid="169" grpId="0" animBg="1"/>
      <p:bldP spid="175" grpId="0"/>
      <p:bldP spid="176" grpId="0"/>
      <p:bldP spid="177" grpId="0"/>
      <p:bldP spid="178" grpId="0"/>
      <p:bldP spid="179" grpId="0"/>
      <p:bldP spid="1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2605841" cy="562526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Bevezetés I.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0F43D604-E703-4BB1-AC1C-32F731BB2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004" y="1678928"/>
            <a:ext cx="6326815" cy="44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72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2749857" cy="562526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Bevezetés II.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8488CE7-2396-4540-8CCE-84F8EBC73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78" y="1613917"/>
            <a:ext cx="3886695" cy="2175123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7F87E47C-02B4-4BD9-A2DD-34A829C11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78" y="4509120"/>
            <a:ext cx="3886696" cy="2175123"/>
          </a:xfrm>
          <a:prstGeom prst="rect">
            <a:avLst/>
          </a:prstGeom>
        </p:spPr>
      </p:pic>
      <p:sp>
        <p:nvSpPr>
          <p:cNvPr id="6" name="Összeadás jele 5">
            <a:extLst>
              <a:ext uri="{FF2B5EF4-FFF2-40B4-BE49-F238E27FC236}">
                <a16:creationId xmlns:a16="http://schemas.microsoft.com/office/drawing/2014/main" id="{E0F0A186-95EB-4E6A-8DF7-C262CD89B349}"/>
              </a:ext>
            </a:extLst>
          </p:cNvPr>
          <p:cNvSpPr/>
          <p:nvPr/>
        </p:nvSpPr>
        <p:spPr>
          <a:xfrm>
            <a:off x="1989956" y="3787695"/>
            <a:ext cx="648072" cy="720080"/>
          </a:xfrm>
          <a:prstGeom prst="mathPlus">
            <a:avLst/>
          </a:prstGeom>
          <a:solidFill>
            <a:srgbClr val="14A49C"/>
          </a:solidFill>
          <a:ln>
            <a:solidFill>
              <a:srgbClr val="14A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9A4DE110-277E-4CFA-8337-33EC1CECEBDB}"/>
              </a:ext>
            </a:extLst>
          </p:cNvPr>
          <p:cNvSpPr/>
          <p:nvPr/>
        </p:nvSpPr>
        <p:spPr>
          <a:xfrm>
            <a:off x="4942284" y="3859703"/>
            <a:ext cx="792088" cy="576064"/>
          </a:xfrm>
          <a:prstGeom prst="rightArrow">
            <a:avLst/>
          </a:prstGeom>
          <a:solidFill>
            <a:srgbClr val="14A49C"/>
          </a:solidFill>
          <a:ln>
            <a:solidFill>
              <a:srgbClr val="14A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A21C85B-5882-40B6-98EE-4BE9743B3B37}"/>
              </a:ext>
            </a:extLst>
          </p:cNvPr>
          <p:cNvSpPr txBox="1"/>
          <p:nvPr/>
        </p:nvSpPr>
        <p:spPr>
          <a:xfrm>
            <a:off x="5519996" y="1945990"/>
            <a:ext cx="619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AZ ADAPTIVITÁS EGYRE FONTOSABBÁ VÁLIK!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99E6899-5CB7-4590-BA99-B79E364743E5}"/>
              </a:ext>
            </a:extLst>
          </p:cNvPr>
          <p:cNvSpPr txBox="1"/>
          <p:nvPr/>
        </p:nvSpPr>
        <p:spPr>
          <a:xfrm>
            <a:off x="5230316" y="6148188"/>
            <a:ext cx="6958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000" b="1" dirty="0">
                <a:latin typeface="Palatino Linotype" panose="02040502050505030304" pitchFamily="18" charset="0"/>
              </a:rPr>
              <a:t>A képek forrása:</a:t>
            </a:r>
          </a:p>
          <a:p>
            <a:pPr algn="just"/>
            <a:r>
              <a:rPr lang="hu-HU" sz="1000" dirty="0">
                <a:latin typeface="Palatino Linotype" panose="02040502050505030304" pitchFamily="18" charset="0"/>
              </a:rPr>
              <a:t>https://maitt.hu/upload/aneszteziologia/image/banner/covid_19_654.jpg</a:t>
            </a:r>
          </a:p>
          <a:p>
            <a:pPr algn="just"/>
            <a:r>
              <a:rPr lang="hu-HU" sz="1000" dirty="0">
                <a:latin typeface="Palatino Linotype" panose="02040502050505030304" pitchFamily="18" charset="0"/>
              </a:rPr>
              <a:t>https://elearning.unideb.hu/pluginfile.php/613477/mod_label/intro/online-learning-illustration-Converted-1024x384.png</a:t>
            </a:r>
          </a:p>
          <a:p>
            <a:pPr algn="just"/>
            <a:r>
              <a:rPr lang="hu-HU" sz="1000" dirty="0">
                <a:latin typeface="Palatino Linotype" panose="02040502050505030304" pitchFamily="18" charset="0"/>
              </a:rPr>
              <a:t>https://cdn.elearningindustry.com/wp-content/uploads/2020/02/0462eb95bda1cac0c4d8ad9234916143.png 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260B0194-AD79-44CD-B84C-12AEABB6A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814" y="2518735"/>
            <a:ext cx="5045511" cy="32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1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92696"/>
            <a:ext cx="2893873" cy="562526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Bevezetés III.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08CDBB6C-42CA-4056-89E3-A4AED96E6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926" y="1338853"/>
            <a:ext cx="7206972" cy="504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2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9" y="692696"/>
            <a:ext cx="4046001" cy="574185"/>
          </a:xfrm>
          <a:solidFill>
            <a:srgbClr val="5C6B77"/>
          </a:solidFill>
        </p:spPr>
        <p:txBody>
          <a:bodyPr rtlCol="0">
            <a:noAutofit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Irodalmi kitekintés</a:t>
            </a:r>
          </a:p>
        </p:txBody>
      </p:sp>
      <p:sp>
        <p:nvSpPr>
          <p:cNvPr id="18" name="Freeform: Shape 32">
            <a:extLst>
              <a:ext uri="{FF2B5EF4-FFF2-40B4-BE49-F238E27FC236}">
                <a16:creationId xmlns:a16="http://schemas.microsoft.com/office/drawing/2014/main" id="{81B5F5C3-352D-419C-9D2E-2B2476BA9B58}"/>
              </a:ext>
            </a:extLst>
          </p:cNvPr>
          <p:cNvSpPr>
            <a:spLocks/>
          </p:cNvSpPr>
          <p:nvPr/>
        </p:nvSpPr>
        <p:spPr bwMode="auto">
          <a:xfrm>
            <a:off x="7666002" y="4454099"/>
            <a:ext cx="4179108" cy="1763882"/>
          </a:xfrm>
          <a:custGeom>
            <a:avLst/>
            <a:gdLst>
              <a:gd name="connsiteX0" fmla="*/ 124434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0 w 4179108"/>
              <a:gd name="connsiteY5" fmla="*/ 1411605 h 1411605"/>
              <a:gd name="connsiteX6" fmla="*/ 92071 w 4179108"/>
              <a:gd name="connsiteY6" fmla="*/ 1367253 h 1411605"/>
              <a:gd name="connsiteX7" fmla="*/ 1184471 w 4179108"/>
              <a:gd name="connsiteY7" fmla="*/ 163576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124434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0" y="1411605"/>
                </a:lnTo>
                <a:lnTo>
                  <a:pt x="92071" y="1367253"/>
                </a:lnTo>
                <a:cubicBezTo>
                  <a:pt x="579305" y="1102571"/>
                  <a:pt x="966964" y="677820"/>
                  <a:pt x="1184471" y="163576"/>
                </a:cubicBezTo>
                <a:close/>
              </a:path>
            </a:pathLst>
          </a:custGeom>
          <a:solidFill>
            <a:srgbClr val="A2B969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: Shape 33">
            <a:extLst>
              <a:ext uri="{FF2B5EF4-FFF2-40B4-BE49-F238E27FC236}">
                <a16:creationId xmlns:a16="http://schemas.microsoft.com/office/drawing/2014/main" id="{CBDAADE1-E0FD-4BC1-8344-E9D8D2C8C4C5}"/>
              </a:ext>
            </a:extLst>
          </p:cNvPr>
          <p:cNvSpPr>
            <a:spLocks/>
          </p:cNvSpPr>
          <p:nvPr/>
        </p:nvSpPr>
        <p:spPr bwMode="auto">
          <a:xfrm>
            <a:off x="1284594" y="4454099"/>
            <a:ext cx="4179109" cy="1816962"/>
          </a:xfrm>
          <a:custGeom>
            <a:avLst/>
            <a:gdLst>
              <a:gd name="connsiteX0" fmla="*/ 235272 w 4179109"/>
              <a:gd name="connsiteY0" fmla="*/ 0 h 1411605"/>
              <a:gd name="connsiteX1" fmla="*/ 2934769 w 4179109"/>
              <a:gd name="connsiteY1" fmla="*/ 0 h 1411605"/>
              <a:gd name="connsiteX2" fmla="*/ 2994639 w 4179109"/>
              <a:gd name="connsiteY2" fmla="*/ 163576 h 1411605"/>
              <a:gd name="connsiteX3" fmla="*/ 4087039 w 4179109"/>
              <a:gd name="connsiteY3" fmla="*/ 1367253 h 1411605"/>
              <a:gd name="connsiteX4" fmla="*/ 417910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2934769" y="0"/>
                </a:lnTo>
                <a:lnTo>
                  <a:pt x="2994639" y="163576"/>
                </a:lnTo>
                <a:cubicBezTo>
                  <a:pt x="3212146" y="677820"/>
                  <a:pt x="3599805" y="1102571"/>
                  <a:pt x="4087039" y="1367253"/>
                </a:cubicBezTo>
                <a:lnTo>
                  <a:pt x="417910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: Shape 34">
            <a:extLst>
              <a:ext uri="{FF2B5EF4-FFF2-40B4-BE49-F238E27FC236}">
                <a16:creationId xmlns:a16="http://schemas.microsoft.com/office/drawing/2014/main" id="{81766027-D632-46C7-B164-C7E17663EB6F}"/>
              </a:ext>
            </a:extLst>
          </p:cNvPr>
          <p:cNvSpPr>
            <a:spLocks/>
          </p:cNvSpPr>
          <p:nvPr/>
        </p:nvSpPr>
        <p:spPr bwMode="auto">
          <a:xfrm>
            <a:off x="7645622" y="1827482"/>
            <a:ext cx="4179108" cy="1816962"/>
          </a:xfrm>
          <a:custGeom>
            <a:avLst/>
            <a:gdLst>
              <a:gd name="connsiteX0" fmla="*/ 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1244340 w 4179108"/>
              <a:gd name="connsiteY5" fmla="*/ 1411605 h 1411605"/>
              <a:gd name="connsiteX6" fmla="*/ 1184471 w 4179108"/>
              <a:gd name="connsiteY6" fmla="*/ 1248029 h 1411605"/>
              <a:gd name="connsiteX7" fmla="*/ 92071 w 4179108"/>
              <a:gd name="connsiteY7" fmla="*/ 44353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1244340" y="1411605"/>
                </a:lnTo>
                <a:lnTo>
                  <a:pt x="1184471" y="1248029"/>
                </a:lnTo>
                <a:cubicBezTo>
                  <a:pt x="966964" y="733786"/>
                  <a:pt x="579305" y="309034"/>
                  <a:pt x="92071" y="44353"/>
                </a:cubicBezTo>
                <a:close/>
              </a:path>
            </a:pathLst>
          </a:custGeom>
          <a:solidFill>
            <a:srgbClr val="4CC1EF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Freeform: Shape 35">
            <a:extLst>
              <a:ext uri="{FF2B5EF4-FFF2-40B4-BE49-F238E27FC236}">
                <a16:creationId xmlns:a16="http://schemas.microsoft.com/office/drawing/2014/main" id="{9B90B75C-217C-4439-8C5C-91FB59C1C71F}"/>
              </a:ext>
            </a:extLst>
          </p:cNvPr>
          <p:cNvSpPr>
            <a:spLocks/>
          </p:cNvSpPr>
          <p:nvPr/>
        </p:nvSpPr>
        <p:spPr bwMode="auto">
          <a:xfrm>
            <a:off x="1309131" y="1827481"/>
            <a:ext cx="4179109" cy="1816962"/>
          </a:xfrm>
          <a:custGeom>
            <a:avLst/>
            <a:gdLst>
              <a:gd name="connsiteX0" fmla="*/ 235272 w 4179109"/>
              <a:gd name="connsiteY0" fmla="*/ 0 h 1411605"/>
              <a:gd name="connsiteX1" fmla="*/ 4179109 w 4179109"/>
              <a:gd name="connsiteY1" fmla="*/ 0 h 1411605"/>
              <a:gd name="connsiteX2" fmla="*/ 4087039 w 4179109"/>
              <a:gd name="connsiteY2" fmla="*/ 44353 h 1411605"/>
              <a:gd name="connsiteX3" fmla="*/ 2994639 w 4179109"/>
              <a:gd name="connsiteY3" fmla="*/ 1248029 h 1411605"/>
              <a:gd name="connsiteX4" fmla="*/ 293476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4179109" y="0"/>
                </a:lnTo>
                <a:lnTo>
                  <a:pt x="4087039" y="44353"/>
                </a:lnTo>
                <a:cubicBezTo>
                  <a:pt x="3599805" y="309034"/>
                  <a:pt x="3212146" y="733786"/>
                  <a:pt x="2994639" y="1248029"/>
                </a:cubicBezTo>
                <a:lnTo>
                  <a:pt x="293476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solidFill>
            <a:srgbClr val="F7931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DC44CBA4-4560-48E4-9993-AE377105B524}"/>
              </a:ext>
            </a:extLst>
          </p:cNvPr>
          <p:cNvSpPr>
            <a:spLocks/>
          </p:cNvSpPr>
          <p:nvPr/>
        </p:nvSpPr>
        <p:spPr bwMode="auto">
          <a:xfrm>
            <a:off x="4614623" y="2076537"/>
            <a:ext cx="1906905" cy="1908969"/>
          </a:xfrm>
          <a:custGeom>
            <a:avLst/>
            <a:gdLst>
              <a:gd name="T0" fmla="*/ 0 w 6864"/>
              <a:gd name="T1" fmla="*/ 6864 h 6864"/>
              <a:gd name="T2" fmla="*/ 6864 w 6864"/>
              <a:gd name="T3" fmla="*/ 0 h 6864"/>
              <a:gd name="T4" fmla="*/ 6864 w 6864"/>
              <a:gd name="T5" fmla="*/ 6864 h 6864"/>
              <a:gd name="T6" fmla="*/ 0 w 6864"/>
              <a:gd name="T7" fmla="*/ 6864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6864"/>
                </a:moveTo>
                <a:cubicBezTo>
                  <a:pt x="0" y="3074"/>
                  <a:pt x="3074" y="0"/>
                  <a:pt x="6864" y="0"/>
                </a:cubicBezTo>
                <a:lnTo>
                  <a:pt x="6864" y="6864"/>
                </a:lnTo>
                <a:lnTo>
                  <a:pt x="0" y="6864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23">
            <a:extLst>
              <a:ext uri="{FF2B5EF4-FFF2-40B4-BE49-F238E27FC236}">
                <a16:creationId xmlns:a16="http://schemas.microsoft.com/office/drawing/2014/main" id="{F79A383A-B93F-460E-AE34-9E0FC632951F}"/>
              </a:ext>
            </a:extLst>
          </p:cNvPr>
          <p:cNvSpPr>
            <a:spLocks/>
          </p:cNvSpPr>
          <p:nvPr/>
        </p:nvSpPr>
        <p:spPr bwMode="auto">
          <a:xfrm>
            <a:off x="6612334" y="2079258"/>
            <a:ext cx="1906905" cy="1908969"/>
          </a:xfrm>
          <a:custGeom>
            <a:avLst/>
            <a:gdLst>
              <a:gd name="T0" fmla="*/ 0 w 6864"/>
              <a:gd name="T1" fmla="*/ 0 h 6864"/>
              <a:gd name="T2" fmla="*/ 6864 w 6864"/>
              <a:gd name="T3" fmla="*/ 6864 h 6864"/>
              <a:gd name="T4" fmla="*/ 0 w 6864"/>
              <a:gd name="T5" fmla="*/ 6864 h 6864"/>
              <a:gd name="T6" fmla="*/ 0 w 6864"/>
              <a:gd name="T7" fmla="*/ 0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0"/>
                </a:moveTo>
                <a:cubicBezTo>
                  <a:pt x="3791" y="0"/>
                  <a:pt x="6864" y="3074"/>
                  <a:pt x="6864" y="6864"/>
                </a:cubicBezTo>
                <a:lnTo>
                  <a:pt x="0" y="6864"/>
                </a:lnTo>
                <a:lnTo>
                  <a:pt x="0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EA8423D2-B80A-4486-BAA2-3D910BC7C2E0}"/>
              </a:ext>
            </a:extLst>
          </p:cNvPr>
          <p:cNvSpPr>
            <a:spLocks/>
          </p:cNvSpPr>
          <p:nvPr/>
        </p:nvSpPr>
        <p:spPr bwMode="auto">
          <a:xfrm>
            <a:off x="6612334" y="4079032"/>
            <a:ext cx="1906905" cy="1904842"/>
          </a:xfrm>
          <a:custGeom>
            <a:avLst/>
            <a:gdLst>
              <a:gd name="T0" fmla="*/ 6864 w 6864"/>
              <a:gd name="T1" fmla="*/ 0 h 6848"/>
              <a:gd name="T2" fmla="*/ 0 w 6864"/>
              <a:gd name="T3" fmla="*/ 6848 h 6848"/>
              <a:gd name="T4" fmla="*/ 0 w 6864"/>
              <a:gd name="T5" fmla="*/ 0 h 6848"/>
              <a:gd name="T6" fmla="*/ 6864 w 6864"/>
              <a:gd name="T7" fmla="*/ 0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0"/>
                </a:moveTo>
                <a:cubicBezTo>
                  <a:pt x="6864" y="3783"/>
                  <a:pt x="3791" y="6848"/>
                  <a:pt x="0" y="6848"/>
                </a:cubicBezTo>
                <a:lnTo>
                  <a:pt x="0" y="0"/>
                </a:lnTo>
                <a:lnTo>
                  <a:pt x="6864" y="0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42E372A5-AC17-4A53-8252-54A980D31DC1}"/>
              </a:ext>
            </a:extLst>
          </p:cNvPr>
          <p:cNvSpPr>
            <a:spLocks/>
          </p:cNvSpPr>
          <p:nvPr/>
        </p:nvSpPr>
        <p:spPr bwMode="auto">
          <a:xfrm>
            <a:off x="4614624" y="4079032"/>
            <a:ext cx="1906905" cy="1904842"/>
          </a:xfrm>
          <a:custGeom>
            <a:avLst/>
            <a:gdLst>
              <a:gd name="T0" fmla="*/ 6864 w 6864"/>
              <a:gd name="T1" fmla="*/ 6848 h 6848"/>
              <a:gd name="T2" fmla="*/ 0 w 6864"/>
              <a:gd name="T3" fmla="*/ 0 h 6848"/>
              <a:gd name="T4" fmla="*/ 6864 w 6864"/>
              <a:gd name="T5" fmla="*/ 0 h 6848"/>
              <a:gd name="T6" fmla="*/ 6864 w 6864"/>
              <a:gd name="T7" fmla="*/ 6848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6848"/>
                </a:moveTo>
                <a:cubicBezTo>
                  <a:pt x="3074" y="6848"/>
                  <a:pt x="0" y="3783"/>
                  <a:pt x="0" y="0"/>
                </a:cubicBezTo>
                <a:lnTo>
                  <a:pt x="6864" y="0"/>
                </a:lnTo>
                <a:lnTo>
                  <a:pt x="6864" y="6848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1" name="Group 74">
            <a:extLst>
              <a:ext uri="{FF2B5EF4-FFF2-40B4-BE49-F238E27FC236}">
                <a16:creationId xmlns:a16="http://schemas.microsoft.com/office/drawing/2014/main" id="{782C13EA-F503-4CFF-94E7-74BBF51E1F6B}"/>
              </a:ext>
            </a:extLst>
          </p:cNvPr>
          <p:cNvGrpSpPr/>
          <p:nvPr/>
        </p:nvGrpSpPr>
        <p:grpSpPr>
          <a:xfrm>
            <a:off x="8981938" y="1906380"/>
            <a:ext cx="2714941" cy="1770972"/>
            <a:chOff x="8929772" y="1512214"/>
            <a:chExt cx="2937088" cy="1770972"/>
          </a:xfrm>
        </p:grpSpPr>
        <p:sp>
          <p:nvSpPr>
            <p:cNvPr id="32" name="TextBox 75">
              <a:extLst>
                <a:ext uri="{FF2B5EF4-FFF2-40B4-BE49-F238E27FC236}">
                  <a16:creationId xmlns:a16="http://schemas.microsoft.com/office/drawing/2014/main" id="{963325C3-68D3-4F8E-BF97-F4A00F3433AB}"/>
                </a:ext>
              </a:extLst>
            </p:cNvPr>
            <p:cNvSpPr txBox="1"/>
            <p:nvPr/>
          </p:nvSpPr>
          <p:spPr>
            <a:xfrm>
              <a:off x="8929772" y="1512214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hu-HU" sz="1600" b="1" cap="all" noProof="1">
                  <a:solidFill>
                    <a:schemeClr val="bg1"/>
                  </a:solidFill>
                  <a:latin typeface="Palatino Linotype" panose="02040502050505030304" pitchFamily="18" charset="0"/>
                </a:rPr>
                <a:t>Reyes et al.</a:t>
              </a:r>
              <a:endParaRPr lang="en-US" sz="1600" b="1" cap="all" noProof="1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3" name="TextBox 76">
              <a:extLst>
                <a:ext uri="{FF2B5EF4-FFF2-40B4-BE49-F238E27FC236}">
                  <a16:creationId xmlns:a16="http://schemas.microsoft.com/office/drawing/2014/main" id="{50D74797-B352-494D-8F33-CD863E877F3D}"/>
                </a:ext>
              </a:extLst>
            </p:cNvPr>
            <p:cNvSpPr txBox="1"/>
            <p:nvPr/>
          </p:nvSpPr>
          <p:spPr>
            <a:xfrm>
              <a:off x="8929772" y="189819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Comparing open-source e-learning platforms from adaptivity point of view</a:t>
              </a:r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EAEEIE </a:t>
              </a:r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Annual</a:t>
              </a:r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Conference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. Valencia. Spain.</a:t>
              </a:r>
              <a:endParaRPr lang="en-US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4" name="Group 77">
            <a:extLst>
              <a:ext uri="{FF2B5EF4-FFF2-40B4-BE49-F238E27FC236}">
                <a16:creationId xmlns:a16="http://schemas.microsoft.com/office/drawing/2014/main" id="{F5BBCD57-6F89-4D19-A55D-7C589FFC40FD}"/>
              </a:ext>
            </a:extLst>
          </p:cNvPr>
          <p:cNvGrpSpPr/>
          <p:nvPr/>
        </p:nvGrpSpPr>
        <p:grpSpPr>
          <a:xfrm>
            <a:off x="1461229" y="1906380"/>
            <a:ext cx="3153393" cy="1555528"/>
            <a:chOff x="8921975" y="1484899"/>
            <a:chExt cx="3411416" cy="1555528"/>
          </a:xfrm>
        </p:grpSpPr>
        <p:sp>
          <p:nvSpPr>
            <p:cNvPr id="35" name="TextBox 78">
              <a:extLst>
                <a:ext uri="{FF2B5EF4-FFF2-40B4-BE49-F238E27FC236}">
                  <a16:creationId xmlns:a16="http://schemas.microsoft.com/office/drawing/2014/main" id="{A8F722DA-9B07-4F8C-8CA9-867DB7485ED3}"/>
                </a:ext>
              </a:extLst>
            </p:cNvPr>
            <p:cNvSpPr txBox="1"/>
            <p:nvPr/>
          </p:nvSpPr>
          <p:spPr>
            <a:xfrm>
              <a:off x="8921975" y="1484899"/>
              <a:ext cx="3411416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hu-HU" sz="1600" b="1" cap="all" noProof="1">
                  <a:solidFill>
                    <a:schemeClr val="bg1"/>
                  </a:solidFill>
                  <a:latin typeface="Palatino Linotype" panose="02040502050505030304" pitchFamily="18" charset="0"/>
                </a:rPr>
                <a:t>Graf &amp; list</a:t>
              </a:r>
              <a:endParaRPr lang="en-US" sz="1600" b="1" cap="all" noProof="1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6" name="TextBox 79">
              <a:extLst>
                <a:ext uri="{FF2B5EF4-FFF2-40B4-BE49-F238E27FC236}">
                  <a16:creationId xmlns:a16="http://schemas.microsoft.com/office/drawing/2014/main" id="{8FE07683-2BCD-46FF-BF95-67AA6F32F89A}"/>
                </a:ext>
              </a:extLst>
            </p:cNvPr>
            <p:cNvSpPr txBox="1"/>
            <p:nvPr/>
          </p:nvSpPr>
          <p:spPr>
            <a:xfrm>
              <a:off x="8937778" y="187087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An evaluation of open source e-learning platforms stressing adaptation issues</a:t>
              </a:r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ICALT’05.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hu-HU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Kaohsiung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. </a:t>
              </a:r>
              <a:r>
                <a:rPr lang="hu-HU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Taiwan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.</a:t>
              </a:r>
              <a:endParaRPr lang="en-US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37" name="Group 80">
            <a:extLst>
              <a:ext uri="{FF2B5EF4-FFF2-40B4-BE49-F238E27FC236}">
                <a16:creationId xmlns:a16="http://schemas.microsoft.com/office/drawing/2014/main" id="{D58AA0A2-8D54-430F-B2E5-D1D8815AE64A}"/>
              </a:ext>
            </a:extLst>
          </p:cNvPr>
          <p:cNvGrpSpPr/>
          <p:nvPr/>
        </p:nvGrpSpPr>
        <p:grpSpPr>
          <a:xfrm>
            <a:off x="1460229" y="4673990"/>
            <a:ext cx="2941575" cy="1655060"/>
            <a:chOff x="8921977" y="1611494"/>
            <a:chExt cx="3182266" cy="1839726"/>
          </a:xfrm>
        </p:grpSpPr>
        <p:sp>
          <p:nvSpPr>
            <p:cNvPr id="38" name="TextBox 81">
              <a:extLst>
                <a:ext uri="{FF2B5EF4-FFF2-40B4-BE49-F238E27FC236}">
                  <a16:creationId xmlns:a16="http://schemas.microsoft.com/office/drawing/2014/main" id="{49327C74-FA07-43C2-83CD-B763A61757EF}"/>
                </a:ext>
              </a:extLst>
            </p:cNvPr>
            <p:cNvSpPr txBox="1"/>
            <p:nvPr/>
          </p:nvSpPr>
          <p:spPr>
            <a:xfrm>
              <a:off x="8921977" y="1611494"/>
              <a:ext cx="2937087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hu-HU" sz="1600" b="1" cap="all" noProof="1">
                  <a:solidFill>
                    <a:schemeClr val="bg1"/>
                  </a:solidFill>
                  <a:latin typeface="Palatino Linotype" panose="02040502050505030304" pitchFamily="18" charset="0"/>
                </a:rPr>
                <a:t>Cavus &amp; zabadi</a:t>
              </a:r>
            </a:p>
          </p:txBody>
        </p:sp>
        <p:sp>
          <p:nvSpPr>
            <p:cNvPr id="39" name="TextBox 82">
              <a:extLst>
                <a:ext uri="{FF2B5EF4-FFF2-40B4-BE49-F238E27FC236}">
                  <a16:creationId xmlns:a16="http://schemas.microsoft.com/office/drawing/2014/main" id="{D94886E7-A7A6-4E7B-8B09-9ED731E6A702}"/>
                </a:ext>
              </a:extLst>
            </p:cNvPr>
            <p:cNvSpPr txBox="1"/>
            <p:nvPr/>
          </p:nvSpPr>
          <p:spPr>
            <a:xfrm>
              <a:off x="8937778" y="2066225"/>
              <a:ext cx="3166465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A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c</a:t>
              </a:r>
              <a:r>
                <a:rPr lang="en-US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omparison</a:t>
              </a:r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of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o</a:t>
              </a:r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pen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</a:t>
              </a:r>
              <a:r>
                <a:rPr lang="en-US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ource</a:t>
              </a:r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l</a:t>
              </a:r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earning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m</a:t>
              </a:r>
              <a:r>
                <a:rPr lang="en-US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anagement</a:t>
              </a:r>
              <a:r>
                <a:rPr lang="en-US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hu-HU" sz="1400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s</a:t>
              </a:r>
              <a:r>
                <a:rPr lang="en-US" sz="1400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ystems</a:t>
              </a:r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Procedia</a:t>
              </a:r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- </a:t>
              </a:r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Social</a:t>
              </a:r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and </a:t>
              </a:r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Behavioral</a:t>
              </a:r>
              <a:r>
                <a:rPr lang="hu-HU" sz="1400" i="1" dirty="0">
                  <a:solidFill>
                    <a:schemeClr val="bg1"/>
                  </a:solidFill>
                  <a:latin typeface="Palatino Linotype" panose="02040502050505030304" pitchFamily="18" charset="0"/>
                </a:rPr>
                <a:t> </a:t>
              </a:r>
              <a:r>
                <a:rPr lang="hu-HU" sz="1400" i="1" dirty="0" err="1">
                  <a:solidFill>
                    <a:schemeClr val="bg1"/>
                  </a:solidFill>
                  <a:latin typeface="Palatino Linotype" panose="02040502050505030304" pitchFamily="18" charset="0"/>
                </a:rPr>
                <a:t>Sciences</a:t>
              </a:r>
              <a:endParaRPr lang="en-US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  <a:p>
              <a:pPr algn="just"/>
              <a:endParaRPr lang="hu-HU" sz="1400" dirty="0">
                <a:solidFill>
                  <a:schemeClr val="bg1"/>
                </a:solidFill>
                <a:latin typeface="Palatino Linotype" panose="02040502050505030304" pitchFamily="18" charset="0"/>
              </a:endParaRPr>
            </a:p>
          </p:txBody>
        </p:sp>
      </p:grpSp>
      <p:sp>
        <p:nvSpPr>
          <p:cNvPr id="43" name="TextBox 78">
            <a:extLst>
              <a:ext uri="{FF2B5EF4-FFF2-40B4-BE49-F238E27FC236}">
                <a16:creationId xmlns:a16="http://schemas.microsoft.com/office/drawing/2014/main" id="{041A0B0C-7BE1-4229-A7CD-AF1D1D9CAAB6}"/>
              </a:ext>
            </a:extLst>
          </p:cNvPr>
          <p:cNvSpPr txBox="1"/>
          <p:nvPr/>
        </p:nvSpPr>
        <p:spPr>
          <a:xfrm>
            <a:off x="5428694" y="2927060"/>
            <a:ext cx="6601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cap="all" noProof="1">
                <a:solidFill>
                  <a:schemeClr val="bg1"/>
                </a:solidFill>
                <a:latin typeface="Palatino Linotype" panose="02040502050505030304" pitchFamily="18" charset="0"/>
              </a:rPr>
              <a:t>2005</a:t>
            </a:r>
            <a:endParaRPr lang="en-US" sz="2000" b="1" cap="all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4" name="TextBox 78">
            <a:extLst>
              <a:ext uri="{FF2B5EF4-FFF2-40B4-BE49-F238E27FC236}">
                <a16:creationId xmlns:a16="http://schemas.microsoft.com/office/drawing/2014/main" id="{59B86318-6ED5-4859-AA45-BC0B420FA0F2}"/>
              </a:ext>
            </a:extLst>
          </p:cNvPr>
          <p:cNvSpPr txBox="1"/>
          <p:nvPr/>
        </p:nvSpPr>
        <p:spPr>
          <a:xfrm>
            <a:off x="7151576" y="2929781"/>
            <a:ext cx="6601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cap="all" noProof="1">
                <a:solidFill>
                  <a:schemeClr val="bg1"/>
                </a:solidFill>
                <a:latin typeface="Palatino Linotype" panose="02040502050505030304" pitchFamily="18" charset="0"/>
              </a:rPr>
              <a:t>2009</a:t>
            </a:r>
            <a:endParaRPr lang="en-US" sz="2000" b="1" cap="all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5" name="TextBox 78">
            <a:extLst>
              <a:ext uri="{FF2B5EF4-FFF2-40B4-BE49-F238E27FC236}">
                <a16:creationId xmlns:a16="http://schemas.microsoft.com/office/drawing/2014/main" id="{517111B4-CB53-4B58-A9A7-86FB0A53F8DD}"/>
              </a:ext>
            </a:extLst>
          </p:cNvPr>
          <p:cNvSpPr txBox="1"/>
          <p:nvPr/>
        </p:nvSpPr>
        <p:spPr>
          <a:xfrm>
            <a:off x="7145726" y="4831398"/>
            <a:ext cx="6601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cap="all" noProof="1">
                <a:solidFill>
                  <a:schemeClr val="bg1"/>
                </a:solidFill>
                <a:latin typeface="Palatino Linotype" panose="02040502050505030304" pitchFamily="18" charset="0"/>
              </a:rPr>
              <a:t>2010</a:t>
            </a:r>
            <a:endParaRPr lang="en-US" sz="2000" b="1" cap="all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6" name="TextBox 78">
            <a:extLst>
              <a:ext uri="{FF2B5EF4-FFF2-40B4-BE49-F238E27FC236}">
                <a16:creationId xmlns:a16="http://schemas.microsoft.com/office/drawing/2014/main" id="{89DFDE5F-FCEF-4A48-BD34-8E99A67CDF30}"/>
              </a:ext>
            </a:extLst>
          </p:cNvPr>
          <p:cNvSpPr txBox="1"/>
          <p:nvPr/>
        </p:nvSpPr>
        <p:spPr>
          <a:xfrm>
            <a:off x="5428694" y="4831398"/>
            <a:ext cx="660173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hu-HU" sz="2000" b="1" cap="all" noProof="1">
                <a:solidFill>
                  <a:schemeClr val="bg1"/>
                </a:solidFill>
                <a:latin typeface="Palatino Linotype" panose="02040502050505030304" pitchFamily="18" charset="0"/>
              </a:rPr>
              <a:t>2014</a:t>
            </a:r>
            <a:endParaRPr lang="en-US" sz="2000" b="1" cap="all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47" name="Group 3">
            <a:extLst>
              <a:ext uri="{FF2B5EF4-FFF2-40B4-BE49-F238E27FC236}">
                <a16:creationId xmlns:a16="http://schemas.microsoft.com/office/drawing/2014/main" id="{6CA3FCF8-2A90-4573-AA03-D9C52BE45A80}"/>
              </a:ext>
            </a:extLst>
          </p:cNvPr>
          <p:cNvGrpSpPr/>
          <p:nvPr/>
        </p:nvGrpSpPr>
        <p:grpSpPr>
          <a:xfrm>
            <a:off x="6177044" y="3483366"/>
            <a:ext cx="775010" cy="1098536"/>
            <a:chOff x="5663093" y="2963711"/>
            <a:chExt cx="775010" cy="1098536"/>
          </a:xfrm>
          <a:solidFill>
            <a:schemeClr val="bg1"/>
          </a:solidFill>
        </p:grpSpPr>
        <p:sp>
          <p:nvSpPr>
            <p:cNvPr id="48" name="Arrow: Circular 2">
              <a:extLst>
                <a:ext uri="{FF2B5EF4-FFF2-40B4-BE49-F238E27FC236}">
                  <a16:creationId xmlns:a16="http://schemas.microsoft.com/office/drawing/2014/main" id="{A87644A9-B429-4C03-939F-8D0C79DAD530}"/>
                </a:ext>
              </a:extLst>
            </p:cNvPr>
            <p:cNvSpPr/>
            <p:nvPr/>
          </p:nvSpPr>
          <p:spPr>
            <a:xfrm>
              <a:off x="5663093" y="2963711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Arrow: Circular 86">
              <a:extLst>
                <a:ext uri="{FF2B5EF4-FFF2-40B4-BE49-F238E27FC236}">
                  <a16:creationId xmlns:a16="http://schemas.microsoft.com/office/drawing/2014/main" id="{7F2F6633-E776-465F-A9AD-D70CC7A2B3AD}"/>
                </a:ext>
              </a:extLst>
            </p:cNvPr>
            <p:cNvSpPr/>
            <p:nvPr/>
          </p:nvSpPr>
          <p:spPr>
            <a:xfrm rot="10800000">
              <a:off x="5663093" y="3287237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81">
            <a:extLst>
              <a:ext uri="{FF2B5EF4-FFF2-40B4-BE49-F238E27FC236}">
                <a16:creationId xmlns:a16="http://schemas.microsoft.com/office/drawing/2014/main" id="{264693B5-AB3D-4581-ACDE-ED75E21F9051}"/>
              </a:ext>
            </a:extLst>
          </p:cNvPr>
          <p:cNvSpPr txBox="1"/>
          <p:nvPr/>
        </p:nvSpPr>
        <p:spPr>
          <a:xfrm>
            <a:off x="8996021" y="4631812"/>
            <a:ext cx="2714940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hu-HU" sz="1600" b="1" cap="all" noProof="1">
                <a:solidFill>
                  <a:schemeClr val="bg1"/>
                </a:solidFill>
                <a:latin typeface="Palatino Linotype" panose="02040502050505030304" pitchFamily="18" charset="0"/>
              </a:rPr>
              <a:t>Tsolis et al.</a:t>
            </a:r>
            <a:endParaRPr lang="en-US" sz="1600" b="1" cap="all" noProof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1" name="TextBox 82">
            <a:extLst>
              <a:ext uri="{FF2B5EF4-FFF2-40B4-BE49-F238E27FC236}">
                <a16:creationId xmlns:a16="http://schemas.microsoft.com/office/drawing/2014/main" id="{B3A1D106-57CC-497E-9860-4413F5BA8D93}"/>
              </a:ext>
            </a:extLst>
          </p:cNvPr>
          <p:cNvSpPr txBox="1"/>
          <p:nvPr/>
        </p:nvSpPr>
        <p:spPr>
          <a:xfrm>
            <a:off x="8999623" y="5073286"/>
            <a:ext cx="2707736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An adaptive and personalized open source e-learning platform</a:t>
            </a:r>
            <a:endParaRPr lang="hu-HU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just"/>
            <a:endParaRPr lang="hu-HU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hu-HU" sz="14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Procedia</a:t>
            </a:r>
            <a:r>
              <a:rPr lang="hu-HU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- </a:t>
            </a:r>
            <a:r>
              <a:rPr lang="hu-HU" sz="14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Social</a:t>
            </a:r>
            <a:r>
              <a:rPr lang="hu-HU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and </a:t>
            </a:r>
            <a:r>
              <a:rPr lang="hu-HU" sz="14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Behavioral</a:t>
            </a:r>
            <a:r>
              <a:rPr lang="hu-HU" sz="14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hu-HU" sz="14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Sciences</a:t>
            </a:r>
            <a:endParaRPr lang="en-US" sz="1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4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8" grpId="0" animBg="1"/>
      <p:bldP spid="29" grpId="0" animBg="1"/>
      <p:bldP spid="30" grpId="0" animBg="1"/>
      <p:bldP spid="43" grpId="0"/>
      <p:bldP spid="44" grpId="0"/>
      <p:bldP spid="45" grpId="0"/>
      <p:bldP spid="46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9" y="676572"/>
            <a:ext cx="4508862" cy="592188"/>
          </a:xfrm>
          <a:solidFill>
            <a:srgbClr val="5C6B77"/>
          </a:solidFill>
        </p:spPr>
        <p:txBody>
          <a:bodyPr rtlCol="0">
            <a:normAutofit fontScale="90000"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Az LMS-</a:t>
            </a:r>
            <a:r>
              <a:rPr lang="hu-HU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től</a:t>
            </a: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az AES-ig I.</a:t>
            </a:r>
          </a:p>
        </p:txBody>
      </p:sp>
      <p:sp>
        <p:nvSpPr>
          <p:cNvPr id="12" name="Google Shape;233;p20">
            <a:extLst>
              <a:ext uri="{FF2B5EF4-FFF2-40B4-BE49-F238E27FC236}">
                <a16:creationId xmlns:a16="http://schemas.microsoft.com/office/drawing/2014/main" id="{748A7762-115C-481E-8955-0C5FCF37B672}"/>
              </a:ext>
            </a:extLst>
          </p:cNvPr>
          <p:cNvSpPr/>
          <p:nvPr/>
        </p:nvSpPr>
        <p:spPr>
          <a:xfrm>
            <a:off x="117748" y="4923335"/>
            <a:ext cx="13011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01 </a:t>
            </a:r>
            <a:endParaRPr sz="4000" b="1">
              <a:solidFill>
                <a:schemeClr val="accent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234;p20">
            <a:extLst>
              <a:ext uri="{FF2B5EF4-FFF2-40B4-BE49-F238E27FC236}">
                <a16:creationId xmlns:a16="http://schemas.microsoft.com/office/drawing/2014/main" id="{0F7865A0-E0D1-49DC-8BC9-66A39F030DCD}"/>
              </a:ext>
            </a:extLst>
          </p:cNvPr>
          <p:cNvSpPr/>
          <p:nvPr/>
        </p:nvSpPr>
        <p:spPr>
          <a:xfrm>
            <a:off x="1297673" y="2562385"/>
            <a:ext cx="13011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02 </a:t>
            </a:r>
            <a:endParaRPr sz="4000" b="1">
              <a:solidFill>
                <a:schemeClr val="accent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" name="Google Shape;235;p20">
            <a:extLst>
              <a:ext uri="{FF2B5EF4-FFF2-40B4-BE49-F238E27FC236}">
                <a16:creationId xmlns:a16="http://schemas.microsoft.com/office/drawing/2014/main" id="{57221317-6387-48A2-9C68-FC90F2E97198}"/>
              </a:ext>
            </a:extLst>
          </p:cNvPr>
          <p:cNvSpPr/>
          <p:nvPr/>
        </p:nvSpPr>
        <p:spPr>
          <a:xfrm>
            <a:off x="2648523" y="4923335"/>
            <a:ext cx="13011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03 </a:t>
            </a:r>
            <a:endParaRPr sz="4000"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" name="Google Shape;236;p20">
            <a:extLst>
              <a:ext uri="{FF2B5EF4-FFF2-40B4-BE49-F238E27FC236}">
                <a16:creationId xmlns:a16="http://schemas.microsoft.com/office/drawing/2014/main" id="{284687CE-5C64-4A9F-A884-52B536FF944F}"/>
              </a:ext>
            </a:extLst>
          </p:cNvPr>
          <p:cNvSpPr/>
          <p:nvPr/>
        </p:nvSpPr>
        <p:spPr>
          <a:xfrm>
            <a:off x="3868123" y="2562385"/>
            <a:ext cx="13011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rPr>
              <a:t>04 </a:t>
            </a:r>
            <a:endParaRPr sz="4000" b="1">
              <a:solidFill>
                <a:schemeClr val="accen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" name="Google Shape;237;p20">
            <a:extLst>
              <a:ext uri="{FF2B5EF4-FFF2-40B4-BE49-F238E27FC236}">
                <a16:creationId xmlns:a16="http://schemas.microsoft.com/office/drawing/2014/main" id="{CCCCEEC5-25B0-41A9-9F4E-D360F7CEFECB}"/>
              </a:ext>
            </a:extLst>
          </p:cNvPr>
          <p:cNvSpPr/>
          <p:nvPr/>
        </p:nvSpPr>
        <p:spPr>
          <a:xfrm>
            <a:off x="5033098" y="4923335"/>
            <a:ext cx="13011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05 </a:t>
            </a:r>
            <a:endParaRPr sz="4000" b="1" dirty="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" name="Google Shape;238;p20">
            <a:extLst>
              <a:ext uri="{FF2B5EF4-FFF2-40B4-BE49-F238E27FC236}">
                <a16:creationId xmlns:a16="http://schemas.microsoft.com/office/drawing/2014/main" id="{012942CA-02EF-4199-BCE5-113EB4F5A4AE}"/>
              </a:ext>
            </a:extLst>
          </p:cNvPr>
          <p:cNvSpPr txBox="1">
            <a:spLocks/>
          </p:cNvSpPr>
          <p:nvPr/>
        </p:nvSpPr>
        <p:spPr>
          <a:xfrm>
            <a:off x="1086448" y="4869160"/>
            <a:ext cx="1038369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Wingdings 3" charset="2"/>
              <a:buNone/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Személyes akadályok</a:t>
            </a:r>
          </a:p>
        </p:txBody>
      </p:sp>
      <p:sp>
        <p:nvSpPr>
          <p:cNvPr id="18" name="Google Shape;239;p20">
            <a:extLst>
              <a:ext uri="{FF2B5EF4-FFF2-40B4-BE49-F238E27FC236}">
                <a16:creationId xmlns:a16="http://schemas.microsoft.com/office/drawing/2014/main" id="{0CCA8AE5-3823-489B-A195-2CD321EDA63D}"/>
              </a:ext>
            </a:extLst>
          </p:cNvPr>
          <p:cNvSpPr txBox="1">
            <a:spLocks/>
          </p:cNvSpPr>
          <p:nvPr/>
        </p:nvSpPr>
        <p:spPr>
          <a:xfrm>
            <a:off x="2281490" y="2503904"/>
            <a:ext cx="1577100" cy="54127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Szervezési akadályok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</p:txBody>
      </p:sp>
      <p:sp>
        <p:nvSpPr>
          <p:cNvPr id="19" name="Google Shape;240;p20">
            <a:extLst>
              <a:ext uri="{FF2B5EF4-FFF2-40B4-BE49-F238E27FC236}">
                <a16:creationId xmlns:a16="http://schemas.microsoft.com/office/drawing/2014/main" id="{B45FC2CC-4836-4684-9C02-01574651966D}"/>
              </a:ext>
            </a:extLst>
          </p:cNvPr>
          <p:cNvSpPr txBox="1">
            <a:spLocks/>
          </p:cNvSpPr>
          <p:nvPr/>
        </p:nvSpPr>
        <p:spPr>
          <a:xfrm>
            <a:off x="3640898" y="4869160"/>
            <a:ext cx="15771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Technológiai akadályok</a:t>
            </a:r>
          </a:p>
          <a:p>
            <a:pPr marL="0" indent="0">
              <a:spcBef>
                <a:spcPts val="160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</p:txBody>
      </p:sp>
      <p:sp>
        <p:nvSpPr>
          <p:cNvPr id="20" name="Google Shape;241;p20">
            <a:extLst>
              <a:ext uri="{FF2B5EF4-FFF2-40B4-BE49-F238E27FC236}">
                <a16:creationId xmlns:a16="http://schemas.microsoft.com/office/drawing/2014/main" id="{29E9BADC-7313-4A0F-B76D-B3FB063B43B3}"/>
              </a:ext>
            </a:extLst>
          </p:cNvPr>
          <p:cNvSpPr txBox="1">
            <a:spLocks/>
          </p:cNvSpPr>
          <p:nvPr/>
        </p:nvSpPr>
        <p:spPr>
          <a:xfrm>
            <a:off x="4892825" y="2503914"/>
            <a:ext cx="2146279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hu-HU" sz="1400" dirty="0">
                <a:solidFill>
                  <a:srgbClr val="2B2E83"/>
                </a:solidFill>
                <a:highlight>
                  <a:srgbClr val="FFFFFF"/>
                </a:highlight>
                <a:latin typeface="Palatino Linotype" panose="02040502050505030304" pitchFamily="18" charset="0"/>
              </a:rPr>
              <a:t>Tartalom-alkalmassági akadályok</a:t>
            </a:r>
            <a:endParaRPr lang="hu-HU" sz="1400" dirty="0">
              <a:solidFill>
                <a:srgbClr val="2B2E83"/>
              </a:solidFill>
              <a:latin typeface="Palatino Linotype" panose="02040502050505030304" pitchFamily="18" charset="0"/>
              <a:ea typeface="Fira Sans"/>
              <a:cs typeface="Fira Sans"/>
              <a:sym typeface="Fira Sans"/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</p:txBody>
      </p:sp>
      <p:sp>
        <p:nvSpPr>
          <p:cNvPr id="21" name="Google Shape;242;p20">
            <a:extLst>
              <a:ext uri="{FF2B5EF4-FFF2-40B4-BE49-F238E27FC236}">
                <a16:creationId xmlns:a16="http://schemas.microsoft.com/office/drawing/2014/main" id="{902B9F95-3196-4813-A0F8-3CB6F9B3D592}"/>
              </a:ext>
            </a:extLst>
          </p:cNvPr>
          <p:cNvSpPr txBox="1">
            <a:spLocks/>
          </p:cNvSpPr>
          <p:nvPr/>
        </p:nvSpPr>
        <p:spPr>
          <a:xfrm>
            <a:off x="6103000" y="4869160"/>
            <a:ext cx="15771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hu-HU" sz="1400" dirty="0">
                <a:solidFill>
                  <a:srgbClr val="2B2E83"/>
                </a:solidFill>
                <a:latin typeface="Palatino Linotype" panose="02040502050505030304" pitchFamily="18" charset="0"/>
              </a:rPr>
              <a:t>Oktatási akadályok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Wingdings 3" charset="2"/>
              <a:buNone/>
            </a:pPr>
            <a:endParaRPr lang="hu-HU" sz="1200" dirty="0">
              <a:solidFill>
                <a:schemeClr val="dk1"/>
              </a:solidFill>
            </a:endParaRPr>
          </a:p>
        </p:txBody>
      </p:sp>
      <p:sp>
        <p:nvSpPr>
          <p:cNvPr id="22" name="Google Shape;243;p20">
            <a:extLst>
              <a:ext uri="{FF2B5EF4-FFF2-40B4-BE49-F238E27FC236}">
                <a16:creationId xmlns:a16="http://schemas.microsoft.com/office/drawing/2014/main" id="{C7C64A6E-423D-4C15-BB1F-B6A4FFF2D24F}"/>
              </a:ext>
            </a:extLst>
          </p:cNvPr>
          <p:cNvSpPr/>
          <p:nvPr/>
        </p:nvSpPr>
        <p:spPr>
          <a:xfrm>
            <a:off x="785071" y="3667702"/>
            <a:ext cx="917138" cy="916759"/>
          </a:xfrm>
          <a:custGeom>
            <a:avLst/>
            <a:gdLst/>
            <a:ahLst/>
            <a:cxnLst/>
            <a:rect l="l" t="t" r="r" b="b"/>
            <a:pathLst>
              <a:path w="29005" h="28993" extrusionOk="0">
                <a:moveTo>
                  <a:pt x="14503" y="1"/>
                </a:moveTo>
                <a:cubicBezTo>
                  <a:pt x="6502" y="1"/>
                  <a:pt x="1" y="6489"/>
                  <a:pt x="1" y="14490"/>
                </a:cubicBezTo>
                <a:cubicBezTo>
                  <a:pt x="1" y="22503"/>
                  <a:pt x="6502" y="28992"/>
                  <a:pt x="14503" y="28992"/>
                </a:cubicBezTo>
                <a:cubicBezTo>
                  <a:pt x="22504" y="28992"/>
                  <a:pt x="29005" y="22503"/>
                  <a:pt x="29005" y="14490"/>
                </a:cubicBezTo>
                <a:cubicBezTo>
                  <a:pt x="29005" y="6489"/>
                  <a:pt x="22504" y="1"/>
                  <a:pt x="145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44;p20">
            <a:extLst>
              <a:ext uri="{FF2B5EF4-FFF2-40B4-BE49-F238E27FC236}">
                <a16:creationId xmlns:a16="http://schemas.microsoft.com/office/drawing/2014/main" id="{E35BDD39-AECA-4D7B-B834-E6DD5C11FFFB}"/>
              </a:ext>
            </a:extLst>
          </p:cNvPr>
          <p:cNvSpPr/>
          <p:nvPr/>
        </p:nvSpPr>
        <p:spPr>
          <a:xfrm>
            <a:off x="1996949" y="3487727"/>
            <a:ext cx="916759" cy="916759"/>
          </a:xfrm>
          <a:custGeom>
            <a:avLst/>
            <a:gdLst/>
            <a:ahLst/>
            <a:cxnLst/>
            <a:rect l="l" t="t" r="r" b="b"/>
            <a:pathLst>
              <a:path w="28993" h="28993" extrusionOk="0">
                <a:moveTo>
                  <a:pt x="14502" y="0"/>
                </a:moveTo>
                <a:cubicBezTo>
                  <a:pt x="6490" y="0"/>
                  <a:pt x="1" y="6489"/>
                  <a:pt x="1" y="14502"/>
                </a:cubicBezTo>
                <a:cubicBezTo>
                  <a:pt x="1" y="22503"/>
                  <a:pt x="6490" y="28992"/>
                  <a:pt x="14502" y="28992"/>
                </a:cubicBezTo>
                <a:cubicBezTo>
                  <a:pt x="22503" y="28992"/>
                  <a:pt x="28992" y="22503"/>
                  <a:pt x="28992" y="14502"/>
                </a:cubicBezTo>
                <a:cubicBezTo>
                  <a:pt x="28992" y="6489"/>
                  <a:pt x="22503" y="0"/>
                  <a:pt x="1450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5;p20">
            <a:extLst>
              <a:ext uri="{FF2B5EF4-FFF2-40B4-BE49-F238E27FC236}">
                <a16:creationId xmlns:a16="http://schemas.microsoft.com/office/drawing/2014/main" id="{386270D8-56F0-4B15-B860-D2DC732080AF}"/>
              </a:ext>
            </a:extLst>
          </p:cNvPr>
          <p:cNvSpPr/>
          <p:nvPr/>
        </p:nvSpPr>
        <p:spPr>
          <a:xfrm>
            <a:off x="3212223" y="3678611"/>
            <a:ext cx="916759" cy="916759"/>
          </a:xfrm>
          <a:custGeom>
            <a:avLst/>
            <a:gdLst/>
            <a:ahLst/>
            <a:cxnLst/>
            <a:rect l="l" t="t" r="r" b="b"/>
            <a:pathLst>
              <a:path w="28993" h="28993" extrusionOk="0">
                <a:moveTo>
                  <a:pt x="14490" y="1"/>
                </a:moveTo>
                <a:cubicBezTo>
                  <a:pt x="6489" y="1"/>
                  <a:pt x="0" y="6490"/>
                  <a:pt x="0" y="14491"/>
                </a:cubicBezTo>
                <a:cubicBezTo>
                  <a:pt x="0" y="22492"/>
                  <a:pt x="6489" y="28993"/>
                  <a:pt x="14490" y="28993"/>
                </a:cubicBezTo>
                <a:cubicBezTo>
                  <a:pt x="22503" y="28993"/>
                  <a:pt x="28992" y="22492"/>
                  <a:pt x="28992" y="14491"/>
                </a:cubicBezTo>
                <a:cubicBezTo>
                  <a:pt x="28992" y="6490"/>
                  <a:pt x="22503" y="1"/>
                  <a:pt x="144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46;p20">
            <a:extLst>
              <a:ext uri="{FF2B5EF4-FFF2-40B4-BE49-F238E27FC236}">
                <a16:creationId xmlns:a16="http://schemas.microsoft.com/office/drawing/2014/main" id="{614E6F27-854B-4F41-8A2A-D7EA9B32B693}"/>
              </a:ext>
            </a:extLst>
          </p:cNvPr>
          <p:cNvSpPr/>
          <p:nvPr/>
        </p:nvSpPr>
        <p:spPr>
          <a:xfrm>
            <a:off x="4436138" y="3498661"/>
            <a:ext cx="916759" cy="916759"/>
          </a:xfrm>
          <a:custGeom>
            <a:avLst/>
            <a:gdLst/>
            <a:ahLst/>
            <a:cxnLst/>
            <a:rect l="l" t="t" r="r" b="b"/>
            <a:pathLst>
              <a:path w="28993" h="28993" extrusionOk="0">
                <a:moveTo>
                  <a:pt x="14503" y="1"/>
                </a:moveTo>
                <a:cubicBezTo>
                  <a:pt x="6490" y="1"/>
                  <a:pt x="1" y="6490"/>
                  <a:pt x="1" y="14502"/>
                </a:cubicBezTo>
                <a:cubicBezTo>
                  <a:pt x="1" y="22503"/>
                  <a:pt x="6490" y="28992"/>
                  <a:pt x="14503" y="28992"/>
                </a:cubicBezTo>
                <a:cubicBezTo>
                  <a:pt x="22504" y="28992"/>
                  <a:pt x="28992" y="22503"/>
                  <a:pt x="28992" y="14502"/>
                </a:cubicBezTo>
                <a:cubicBezTo>
                  <a:pt x="28992" y="6490"/>
                  <a:pt x="22504" y="1"/>
                  <a:pt x="1450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47;p20">
            <a:extLst>
              <a:ext uri="{FF2B5EF4-FFF2-40B4-BE49-F238E27FC236}">
                <a16:creationId xmlns:a16="http://schemas.microsoft.com/office/drawing/2014/main" id="{940BBA37-66CC-49F3-B072-A5104D78114D}"/>
              </a:ext>
            </a:extLst>
          </p:cNvPr>
          <p:cNvSpPr/>
          <p:nvPr/>
        </p:nvSpPr>
        <p:spPr>
          <a:xfrm>
            <a:off x="590830" y="4117212"/>
            <a:ext cx="1286808" cy="676921"/>
          </a:xfrm>
          <a:custGeom>
            <a:avLst/>
            <a:gdLst/>
            <a:ahLst/>
            <a:cxnLst/>
            <a:rect l="l" t="t" r="r" b="b"/>
            <a:pathLst>
              <a:path w="40696" h="21408" extrusionOk="0">
                <a:moveTo>
                  <a:pt x="40696" y="1072"/>
                </a:moveTo>
                <a:cubicBezTo>
                  <a:pt x="40696" y="477"/>
                  <a:pt x="40220" y="1"/>
                  <a:pt x="39624" y="1"/>
                </a:cubicBezTo>
                <a:cubicBezTo>
                  <a:pt x="39029" y="1"/>
                  <a:pt x="38553" y="477"/>
                  <a:pt x="38553" y="1072"/>
                </a:cubicBezTo>
                <a:cubicBezTo>
                  <a:pt x="38553" y="11097"/>
                  <a:pt x="30385" y="19265"/>
                  <a:pt x="20348" y="19265"/>
                </a:cubicBezTo>
                <a:cubicBezTo>
                  <a:pt x="10311" y="19265"/>
                  <a:pt x="2143" y="11097"/>
                  <a:pt x="2143" y="1072"/>
                </a:cubicBezTo>
                <a:cubicBezTo>
                  <a:pt x="2143" y="477"/>
                  <a:pt x="1667" y="1"/>
                  <a:pt x="1072" y="1"/>
                </a:cubicBezTo>
                <a:cubicBezTo>
                  <a:pt x="477" y="1"/>
                  <a:pt x="0" y="477"/>
                  <a:pt x="0" y="1072"/>
                </a:cubicBezTo>
                <a:cubicBezTo>
                  <a:pt x="0" y="12288"/>
                  <a:pt x="9132" y="21408"/>
                  <a:pt x="20348" y="21408"/>
                </a:cubicBezTo>
                <a:cubicBezTo>
                  <a:pt x="31576" y="21408"/>
                  <a:pt x="40696" y="12288"/>
                  <a:pt x="40696" y="107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48;p20">
            <a:extLst>
              <a:ext uri="{FF2B5EF4-FFF2-40B4-BE49-F238E27FC236}">
                <a16:creationId xmlns:a16="http://schemas.microsoft.com/office/drawing/2014/main" id="{E79FA7C2-1EE6-4CB5-90EA-575D77E1D288}"/>
              </a:ext>
            </a:extLst>
          </p:cNvPr>
          <p:cNvSpPr/>
          <p:nvPr/>
        </p:nvSpPr>
        <p:spPr>
          <a:xfrm>
            <a:off x="724456" y="3607086"/>
            <a:ext cx="1038369" cy="1037990"/>
          </a:xfrm>
          <a:custGeom>
            <a:avLst/>
            <a:gdLst/>
            <a:ahLst/>
            <a:cxnLst/>
            <a:rect l="l" t="t" r="r" b="b"/>
            <a:pathLst>
              <a:path w="32839" h="32827" extrusionOk="0">
                <a:moveTo>
                  <a:pt x="16420" y="1918"/>
                </a:moveTo>
                <a:cubicBezTo>
                  <a:pt x="24433" y="1918"/>
                  <a:pt x="30922" y="8406"/>
                  <a:pt x="30922" y="16407"/>
                </a:cubicBezTo>
                <a:cubicBezTo>
                  <a:pt x="30922" y="24420"/>
                  <a:pt x="24421" y="30909"/>
                  <a:pt x="16420" y="30909"/>
                </a:cubicBezTo>
                <a:cubicBezTo>
                  <a:pt x="8419" y="30909"/>
                  <a:pt x="1930" y="24420"/>
                  <a:pt x="1930" y="16407"/>
                </a:cubicBezTo>
                <a:cubicBezTo>
                  <a:pt x="1930" y="8406"/>
                  <a:pt x="8419" y="1918"/>
                  <a:pt x="16420" y="1918"/>
                </a:cubicBezTo>
                <a:close/>
                <a:moveTo>
                  <a:pt x="16420" y="1"/>
                </a:moveTo>
                <a:cubicBezTo>
                  <a:pt x="7371" y="1"/>
                  <a:pt x="1" y="7359"/>
                  <a:pt x="1" y="16407"/>
                </a:cubicBezTo>
                <a:cubicBezTo>
                  <a:pt x="1" y="25456"/>
                  <a:pt x="7371" y="32826"/>
                  <a:pt x="16420" y="32826"/>
                </a:cubicBezTo>
                <a:cubicBezTo>
                  <a:pt x="25468" y="32826"/>
                  <a:pt x="32838" y="25456"/>
                  <a:pt x="32838" y="16407"/>
                </a:cubicBezTo>
                <a:cubicBezTo>
                  <a:pt x="32838" y="7359"/>
                  <a:pt x="25468" y="1"/>
                  <a:pt x="16420" y="1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49;p20">
            <a:extLst>
              <a:ext uri="{FF2B5EF4-FFF2-40B4-BE49-F238E27FC236}">
                <a16:creationId xmlns:a16="http://schemas.microsoft.com/office/drawing/2014/main" id="{258D0EF8-2195-45F5-82EB-924E5E19F79A}"/>
              </a:ext>
            </a:extLst>
          </p:cNvPr>
          <p:cNvSpPr/>
          <p:nvPr/>
        </p:nvSpPr>
        <p:spPr>
          <a:xfrm>
            <a:off x="1814366" y="3296514"/>
            <a:ext cx="1282697" cy="676921"/>
          </a:xfrm>
          <a:custGeom>
            <a:avLst/>
            <a:gdLst/>
            <a:ahLst/>
            <a:cxnLst/>
            <a:rect l="l" t="t" r="r" b="b"/>
            <a:pathLst>
              <a:path w="40566" h="21408" extrusionOk="0">
                <a:moveTo>
                  <a:pt x="2132" y="18252"/>
                </a:moveTo>
                <a:cubicBezTo>
                  <a:pt x="3180" y="9204"/>
                  <a:pt x="10883" y="2131"/>
                  <a:pt x="20217" y="2131"/>
                </a:cubicBezTo>
                <a:cubicBezTo>
                  <a:pt x="30242" y="2131"/>
                  <a:pt x="38422" y="10311"/>
                  <a:pt x="38422" y="20336"/>
                </a:cubicBezTo>
                <a:cubicBezTo>
                  <a:pt x="38422" y="20931"/>
                  <a:pt x="38898" y="21407"/>
                  <a:pt x="39494" y="21407"/>
                </a:cubicBezTo>
                <a:cubicBezTo>
                  <a:pt x="40089" y="21407"/>
                  <a:pt x="40565" y="20931"/>
                  <a:pt x="40565" y="20336"/>
                </a:cubicBezTo>
                <a:cubicBezTo>
                  <a:pt x="40565" y="9120"/>
                  <a:pt x="31433" y="0"/>
                  <a:pt x="20217" y="0"/>
                </a:cubicBezTo>
                <a:cubicBezTo>
                  <a:pt x="9752" y="0"/>
                  <a:pt x="1108" y="7941"/>
                  <a:pt x="1" y="18121"/>
                </a:cubicBezTo>
                <a:cubicBezTo>
                  <a:pt x="298" y="18002"/>
                  <a:pt x="620" y="17931"/>
                  <a:pt x="953" y="17931"/>
                </a:cubicBezTo>
                <a:cubicBezTo>
                  <a:pt x="1370" y="17931"/>
                  <a:pt x="1775" y="18050"/>
                  <a:pt x="2132" y="182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50;p20">
            <a:extLst>
              <a:ext uri="{FF2B5EF4-FFF2-40B4-BE49-F238E27FC236}">
                <a16:creationId xmlns:a16="http://schemas.microsoft.com/office/drawing/2014/main" id="{2F3E706D-F4C6-4605-9AB3-943447F0A289}"/>
              </a:ext>
            </a:extLst>
          </p:cNvPr>
          <p:cNvSpPr/>
          <p:nvPr/>
        </p:nvSpPr>
        <p:spPr>
          <a:xfrm>
            <a:off x="1938221" y="3427137"/>
            <a:ext cx="1038369" cy="1037958"/>
          </a:xfrm>
          <a:custGeom>
            <a:avLst/>
            <a:gdLst/>
            <a:ahLst/>
            <a:cxnLst/>
            <a:rect l="l" t="t" r="r" b="b"/>
            <a:pathLst>
              <a:path w="32839" h="32826" extrusionOk="0">
                <a:moveTo>
                  <a:pt x="16419" y="1917"/>
                </a:moveTo>
                <a:cubicBezTo>
                  <a:pt x="24420" y="1917"/>
                  <a:pt x="30909" y="8406"/>
                  <a:pt x="30909" y="16419"/>
                </a:cubicBezTo>
                <a:cubicBezTo>
                  <a:pt x="30909" y="24420"/>
                  <a:pt x="24420" y="30909"/>
                  <a:pt x="16419" y="30909"/>
                </a:cubicBezTo>
                <a:cubicBezTo>
                  <a:pt x="8407" y="30909"/>
                  <a:pt x="1918" y="24420"/>
                  <a:pt x="1918" y="16419"/>
                </a:cubicBezTo>
                <a:cubicBezTo>
                  <a:pt x="1906" y="8406"/>
                  <a:pt x="8395" y="1917"/>
                  <a:pt x="16419" y="1917"/>
                </a:cubicBezTo>
                <a:close/>
                <a:moveTo>
                  <a:pt x="16419" y="0"/>
                </a:moveTo>
                <a:cubicBezTo>
                  <a:pt x="7371" y="0"/>
                  <a:pt x="1" y="7370"/>
                  <a:pt x="1" y="16419"/>
                </a:cubicBezTo>
                <a:cubicBezTo>
                  <a:pt x="1" y="25468"/>
                  <a:pt x="7371" y="32826"/>
                  <a:pt x="16419" y="32826"/>
                </a:cubicBezTo>
                <a:cubicBezTo>
                  <a:pt x="25468" y="32826"/>
                  <a:pt x="32838" y="25468"/>
                  <a:pt x="32838" y="16419"/>
                </a:cubicBezTo>
                <a:cubicBezTo>
                  <a:pt x="32838" y="7370"/>
                  <a:pt x="25468" y="0"/>
                  <a:pt x="16419" y="0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51;p20">
            <a:extLst>
              <a:ext uri="{FF2B5EF4-FFF2-40B4-BE49-F238E27FC236}">
                <a16:creationId xmlns:a16="http://schemas.microsoft.com/office/drawing/2014/main" id="{070C76A5-8469-4B4E-92B1-1DB1D2B1F78E}"/>
              </a:ext>
            </a:extLst>
          </p:cNvPr>
          <p:cNvSpPr/>
          <p:nvPr/>
        </p:nvSpPr>
        <p:spPr>
          <a:xfrm>
            <a:off x="3033032" y="4117212"/>
            <a:ext cx="1282286" cy="676921"/>
          </a:xfrm>
          <a:custGeom>
            <a:avLst/>
            <a:gdLst/>
            <a:ahLst/>
            <a:cxnLst/>
            <a:rect l="l" t="t" r="r" b="b"/>
            <a:pathLst>
              <a:path w="40553" h="21408" extrusionOk="0">
                <a:moveTo>
                  <a:pt x="0" y="3287"/>
                </a:moveTo>
                <a:cubicBezTo>
                  <a:pt x="1095" y="13467"/>
                  <a:pt x="9739" y="21408"/>
                  <a:pt x="20205" y="21408"/>
                </a:cubicBezTo>
                <a:cubicBezTo>
                  <a:pt x="31433" y="21408"/>
                  <a:pt x="40553" y="12288"/>
                  <a:pt x="40553" y="1072"/>
                </a:cubicBezTo>
                <a:cubicBezTo>
                  <a:pt x="40553" y="477"/>
                  <a:pt x="40077" y="1"/>
                  <a:pt x="39481" y="1"/>
                </a:cubicBezTo>
                <a:cubicBezTo>
                  <a:pt x="38886" y="1"/>
                  <a:pt x="38410" y="477"/>
                  <a:pt x="38410" y="1072"/>
                </a:cubicBezTo>
                <a:cubicBezTo>
                  <a:pt x="38410" y="11097"/>
                  <a:pt x="30230" y="19265"/>
                  <a:pt x="20205" y="19265"/>
                </a:cubicBezTo>
                <a:cubicBezTo>
                  <a:pt x="10871" y="19265"/>
                  <a:pt x="3167" y="12216"/>
                  <a:pt x="2119" y="3156"/>
                </a:cubicBezTo>
                <a:cubicBezTo>
                  <a:pt x="1762" y="3358"/>
                  <a:pt x="1369" y="3465"/>
                  <a:pt x="929" y="3465"/>
                </a:cubicBezTo>
                <a:cubicBezTo>
                  <a:pt x="607" y="3477"/>
                  <a:pt x="274" y="3406"/>
                  <a:pt x="0" y="328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52;p20">
            <a:extLst>
              <a:ext uri="{FF2B5EF4-FFF2-40B4-BE49-F238E27FC236}">
                <a16:creationId xmlns:a16="http://schemas.microsoft.com/office/drawing/2014/main" id="{49B27D0E-02D2-4B79-848B-5AC5EDF9DAF3}"/>
              </a:ext>
            </a:extLst>
          </p:cNvPr>
          <p:cNvSpPr/>
          <p:nvPr/>
        </p:nvSpPr>
        <p:spPr>
          <a:xfrm>
            <a:off x="3151607" y="3617647"/>
            <a:ext cx="1037990" cy="1038338"/>
          </a:xfrm>
          <a:custGeom>
            <a:avLst/>
            <a:gdLst/>
            <a:ahLst/>
            <a:cxnLst/>
            <a:rect l="l" t="t" r="r" b="b"/>
            <a:pathLst>
              <a:path w="32827" h="32838" extrusionOk="0">
                <a:moveTo>
                  <a:pt x="16407" y="1929"/>
                </a:moveTo>
                <a:cubicBezTo>
                  <a:pt x="24420" y="1929"/>
                  <a:pt x="30909" y="8418"/>
                  <a:pt x="30909" y="16419"/>
                </a:cubicBezTo>
                <a:cubicBezTo>
                  <a:pt x="30909" y="24432"/>
                  <a:pt x="24420" y="30921"/>
                  <a:pt x="16407" y="30921"/>
                </a:cubicBezTo>
                <a:cubicBezTo>
                  <a:pt x="8406" y="30921"/>
                  <a:pt x="1917" y="24432"/>
                  <a:pt x="1917" y="16419"/>
                </a:cubicBezTo>
                <a:cubicBezTo>
                  <a:pt x="1917" y="8418"/>
                  <a:pt x="8406" y="1929"/>
                  <a:pt x="16407" y="1929"/>
                </a:cubicBezTo>
                <a:close/>
                <a:moveTo>
                  <a:pt x="16407" y="0"/>
                </a:moveTo>
                <a:cubicBezTo>
                  <a:pt x="7359" y="0"/>
                  <a:pt x="1" y="7370"/>
                  <a:pt x="1" y="16419"/>
                </a:cubicBezTo>
                <a:cubicBezTo>
                  <a:pt x="1" y="25467"/>
                  <a:pt x="7359" y="32837"/>
                  <a:pt x="16407" y="32837"/>
                </a:cubicBezTo>
                <a:cubicBezTo>
                  <a:pt x="25456" y="32837"/>
                  <a:pt x="32826" y="25467"/>
                  <a:pt x="32826" y="16419"/>
                </a:cubicBezTo>
                <a:cubicBezTo>
                  <a:pt x="32826" y="7370"/>
                  <a:pt x="25456" y="0"/>
                  <a:pt x="16407" y="0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53;p20">
            <a:extLst>
              <a:ext uri="{FF2B5EF4-FFF2-40B4-BE49-F238E27FC236}">
                <a16:creationId xmlns:a16="http://schemas.microsoft.com/office/drawing/2014/main" id="{F75E4B1E-283F-403E-8AFC-CFCD2DD75B36}"/>
              </a:ext>
            </a:extLst>
          </p:cNvPr>
          <p:cNvSpPr/>
          <p:nvPr/>
        </p:nvSpPr>
        <p:spPr>
          <a:xfrm>
            <a:off x="4251667" y="3296514"/>
            <a:ext cx="1282317" cy="676921"/>
          </a:xfrm>
          <a:custGeom>
            <a:avLst/>
            <a:gdLst/>
            <a:ahLst/>
            <a:cxnLst/>
            <a:rect l="l" t="t" r="r" b="b"/>
            <a:pathLst>
              <a:path w="40554" h="21408" extrusionOk="0">
                <a:moveTo>
                  <a:pt x="2132" y="18252"/>
                </a:moveTo>
                <a:cubicBezTo>
                  <a:pt x="3168" y="9204"/>
                  <a:pt x="10883" y="2131"/>
                  <a:pt x="20217" y="2131"/>
                </a:cubicBezTo>
                <a:cubicBezTo>
                  <a:pt x="30243" y="2131"/>
                  <a:pt x="38410" y="10311"/>
                  <a:pt x="38410" y="20336"/>
                </a:cubicBezTo>
                <a:cubicBezTo>
                  <a:pt x="38410" y="20931"/>
                  <a:pt x="38886" y="21407"/>
                  <a:pt x="39482" y="21407"/>
                </a:cubicBezTo>
                <a:cubicBezTo>
                  <a:pt x="40077" y="21407"/>
                  <a:pt x="40553" y="20931"/>
                  <a:pt x="40553" y="20336"/>
                </a:cubicBezTo>
                <a:cubicBezTo>
                  <a:pt x="40553" y="9120"/>
                  <a:pt x="31433" y="0"/>
                  <a:pt x="20217" y="0"/>
                </a:cubicBezTo>
                <a:cubicBezTo>
                  <a:pt x="9752" y="0"/>
                  <a:pt x="1096" y="7941"/>
                  <a:pt x="1" y="18121"/>
                </a:cubicBezTo>
                <a:cubicBezTo>
                  <a:pt x="298" y="18002"/>
                  <a:pt x="608" y="17931"/>
                  <a:pt x="953" y="17931"/>
                </a:cubicBezTo>
                <a:cubicBezTo>
                  <a:pt x="1370" y="17931"/>
                  <a:pt x="1775" y="18050"/>
                  <a:pt x="2132" y="182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54;p20">
            <a:extLst>
              <a:ext uri="{FF2B5EF4-FFF2-40B4-BE49-F238E27FC236}">
                <a16:creationId xmlns:a16="http://schemas.microsoft.com/office/drawing/2014/main" id="{3CE83376-E859-46FF-824F-462D2809B77E}"/>
              </a:ext>
            </a:extLst>
          </p:cNvPr>
          <p:cNvSpPr/>
          <p:nvPr/>
        </p:nvSpPr>
        <p:spPr>
          <a:xfrm>
            <a:off x="4375522" y="3438046"/>
            <a:ext cx="1037990" cy="1037990"/>
          </a:xfrm>
          <a:custGeom>
            <a:avLst/>
            <a:gdLst/>
            <a:ahLst/>
            <a:cxnLst/>
            <a:rect l="l" t="t" r="r" b="b"/>
            <a:pathLst>
              <a:path w="32827" h="32827" extrusionOk="0">
                <a:moveTo>
                  <a:pt x="16420" y="1918"/>
                </a:moveTo>
                <a:cubicBezTo>
                  <a:pt x="24421" y="1918"/>
                  <a:pt x="30909" y="8407"/>
                  <a:pt x="30909" y="16419"/>
                </a:cubicBezTo>
                <a:cubicBezTo>
                  <a:pt x="30909" y="24420"/>
                  <a:pt x="24421" y="30909"/>
                  <a:pt x="16420" y="30909"/>
                </a:cubicBezTo>
                <a:cubicBezTo>
                  <a:pt x="8407" y="30909"/>
                  <a:pt x="1918" y="24420"/>
                  <a:pt x="1918" y="16419"/>
                </a:cubicBezTo>
                <a:cubicBezTo>
                  <a:pt x="1918" y="8407"/>
                  <a:pt x="8407" y="1918"/>
                  <a:pt x="16420" y="1918"/>
                </a:cubicBezTo>
                <a:close/>
                <a:moveTo>
                  <a:pt x="16420" y="1"/>
                </a:moveTo>
                <a:cubicBezTo>
                  <a:pt x="7371" y="1"/>
                  <a:pt x="1" y="7371"/>
                  <a:pt x="1" y="16419"/>
                </a:cubicBezTo>
                <a:cubicBezTo>
                  <a:pt x="1" y="25456"/>
                  <a:pt x="7371" y="32826"/>
                  <a:pt x="16420" y="32826"/>
                </a:cubicBezTo>
                <a:cubicBezTo>
                  <a:pt x="25456" y="32826"/>
                  <a:pt x="32826" y="25456"/>
                  <a:pt x="32826" y="16419"/>
                </a:cubicBezTo>
                <a:cubicBezTo>
                  <a:pt x="32826" y="7371"/>
                  <a:pt x="25480" y="1"/>
                  <a:pt x="16420" y="1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55;p20">
            <a:extLst>
              <a:ext uri="{FF2B5EF4-FFF2-40B4-BE49-F238E27FC236}">
                <a16:creationId xmlns:a16="http://schemas.microsoft.com/office/drawing/2014/main" id="{473094A7-AB2F-47A8-AE20-A55D0BABECF5}"/>
              </a:ext>
            </a:extLst>
          </p:cNvPr>
          <p:cNvSpPr/>
          <p:nvPr/>
        </p:nvSpPr>
        <p:spPr>
          <a:xfrm>
            <a:off x="5469954" y="4117212"/>
            <a:ext cx="1282665" cy="676921"/>
          </a:xfrm>
          <a:custGeom>
            <a:avLst/>
            <a:gdLst/>
            <a:ahLst/>
            <a:cxnLst/>
            <a:rect l="l" t="t" r="r" b="b"/>
            <a:pathLst>
              <a:path w="40565" h="21408" extrusionOk="0">
                <a:moveTo>
                  <a:pt x="0" y="3287"/>
                </a:moveTo>
                <a:cubicBezTo>
                  <a:pt x="1108" y="13467"/>
                  <a:pt x="9751" y="21408"/>
                  <a:pt x="20217" y="21408"/>
                </a:cubicBezTo>
                <a:cubicBezTo>
                  <a:pt x="31433" y="21408"/>
                  <a:pt x="40565" y="12288"/>
                  <a:pt x="40565" y="1072"/>
                </a:cubicBezTo>
                <a:cubicBezTo>
                  <a:pt x="40565" y="477"/>
                  <a:pt x="40089" y="1"/>
                  <a:pt x="39493" y="1"/>
                </a:cubicBezTo>
                <a:cubicBezTo>
                  <a:pt x="38898" y="1"/>
                  <a:pt x="38410" y="477"/>
                  <a:pt x="38410" y="1072"/>
                </a:cubicBezTo>
                <a:cubicBezTo>
                  <a:pt x="38410" y="11097"/>
                  <a:pt x="30242" y="19265"/>
                  <a:pt x="20217" y="19265"/>
                </a:cubicBezTo>
                <a:cubicBezTo>
                  <a:pt x="10883" y="19265"/>
                  <a:pt x="3179" y="12216"/>
                  <a:pt x="2131" y="3156"/>
                </a:cubicBezTo>
                <a:cubicBezTo>
                  <a:pt x="1774" y="3358"/>
                  <a:pt x="1369" y="3465"/>
                  <a:pt x="941" y="3465"/>
                </a:cubicBezTo>
                <a:cubicBezTo>
                  <a:pt x="619" y="3477"/>
                  <a:pt x="286" y="3406"/>
                  <a:pt x="0" y="32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56;p20">
            <a:extLst>
              <a:ext uri="{FF2B5EF4-FFF2-40B4-BE49-F238E27FC236}">
                <a16:creationId xmlns:a16="http://schemas.microsoft.com/office/drawing/2014/main" id="{5BD539A6-96E3-4F95-9B58-4F20CE50CE59}"/>
              </a:ext>
            </a:extLst>
          </p:cNvPr>
          <p:cNvSpPr/>
          <p:nvPr/>
        </p:nvSpPr>
        <p:spPr>
          <a:xfrm>
            <a:off x="5599469" y="3607086"/>
            <a:ext cx="1038338" cy="1037990"/>
          </a:xfrm>
          <a:custGeom>
            <a:avLst/>
            <a:gdLst/>
            <a:ahLst/>
            <a:cxnLst/>
            <a:rect l="l" t="t" r="r" b="b"/>
            <a:pathLst>
              <a:path w="32838" h="32827" extrusionOk="0">
                <a:moveTo>
                  <a:pt x="16419" y="1918"/>
                </a:moveTo>
                <a:cubicBezTo>
                  <a:pt x="24420" y="1918"/>
                  <a:pt x="30909" y="8406"/>
                  <a:pt x="30909" y="16407"/>
                </a:cubicBezTo>
                <a:cubicBezTo>
                  <a:pt x="30909" y="24420"/>
                  <a:pt x="24420" y="30909"/>
                  <a:pt x="16419" y="30909"/>
                </a:cubicBezTo>
                <a:cubicBezTo>
                  <a:pt x="8406" y="30909"/>
                  <a:pt x="1917" y="24420"/>
                  <a:pt x="1917" y="16407"/>
                </a:cubicBezTo>
                <a:cubicBezTo>
                  <a:pt x="1917" y="8406"/>
                  <a:pt x="8406" y="1918"/>
                  <a:pt x="16419" y="1918"/>
                </a:cubicBezTo>
                <a:close/>
                <a:moveTo>
                  <a:pt x="16419" y="1"/>
                </a:moveTo>
                <a:cubicBezTo>
                  <a:pt x="7370" y="1"/>
                  <a:pt x="0" y="7359"/>
                  <a:pt x="0" y="16407"/>
                </a:cubicBezTo>
                <a:cubicBezTo>
                  <a:pt x="0" y="25456"/>
                  <a:pt x="7370" y="32826"/>
                  <a:pt x="16419" y="32826"/>
                </a:cubicBezTo>
                <a:cubicBezTo>
                  <a:pt x="25467" y="32826"/>
                  <a:pt x="32837" y="25456"/>
                  <a:pt x="32837" y="16407"/>
                </a:cubicBezTo>
                <a:cubicBezTo>
                  <a:pt x="32837" y="7359"/>
                  <a:pt x="25479" y="1"/>
                  <a:pt x="16419" y="1"/>
                </a:cubicBezTo>
                <a:close/>
              </a:path>
            </a:pathLst>
          </a:custGeom>
          <a:solidFill>
            <a:srgbClr val="E2E2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598;p27">
            <a:extLst>
              <a:ext uri="{FF2B5EF4-FFF2-40B4-BE49-F238E27FC236}">
                <a16:creationId xmlns:a16="http://schemas.microsoft.com/office/drawing/2014/main" id="{4076D6C7-D052-41FD-8DC6-FCC07EDBD4ED}"/>
              </a:ext>
            </a:extLst>
          </p:cNvPr>
          <p:cNvGrpSpPr/>
          <p:nvPr/>
        </p:nvGrpSpPr>
        <p:grpSpPr>
          <a:xfrm>
            <a:off x="1067072" y="3970070"/>
            <a:ext cx="293452" cy="292703"/>
            <a:chOff x="-937025" y="2064750"/>
            <a:chExt cx="292225" cy="291450"/>
          </a:xfrm>
          <a:solidFill>
            <a:srgbClr val="EF9121"/>
          </a:solidFill>
        </p:grpSpPr>
        <p:sp>
          <p:nvSpPr>
            <p:cNvPr id="37" name="Google Shape;599;p27">
              <a:extLst>
                <a:ext uri="{FF2B5EF4-FFF2-40B4-BE49-F238E27FC236}">
                  <a16:creationId xmlns:a16="http://schemas.microsoft.com/office/drawing/2014/main" id="{267EF932-B073-4199-B339-A4CA120356FC}"/>
                </a:ext>
              </a:extLst>
            </p:cNvPr>
            <p:cNvSpPr/>
            <p:nvPr/>
          </p:nvSpPr>
          <p:spPr>
            <a:xfrm>
              <a:off x="-834625" y="2134850"/>
              <a:ext cx="86650" cy="85075"/>
            </a:xfrm>
            <a:custGeom>
              <a:avLst/>
              <a:gdLst/>
              <a:ahLst/>
              <a:cxnLst/>
              <a:rect l="l" t="t" r="r" b="b"/>
              <a:pathLst>
                <a:path w="3466" h="3403" extrusionOk="0">
                  <a:moveTo>
                    <a:pt x="1702" y="599"/>
                  </a:moveTo>
                  <a:cubicBezTo>
                    <a:pt x="1922" y="599"/>
                    <a:pt x="2080" y="788"/>
                    <a:pt x="2080" y="977"/>
                  </a:cubicBezTo>
                  <a:cubicBezTo>
                    <a:pt x="2080" y="1166"/>
                    <a:pt x="1922" y="1324"/>
                    <a:pt x="1702" y="1324"/>
                  </a:cubicBezTo>
                  <a:cubicBezTo>
                    <a:pt x="1512" y="1324"/>
                    <a:pt x="1355" y="1166"/>
                    <a:pt x="1355" y="977"/>
                  </a:cubicBezTo>
                  <a:cubicBezTo>
                    <a:pt x="1355" y="788"/>
                    <a:pt x="1512" y="599"/>
                    <a:pt x="1702" y="599"/>
                  </a:cubicBezTo>
                  <a:close/>
                  <a:moveTo>
                    <a:pt x="1765" y="2048"/>
                  </a:moveTo>
                  <a:cubicBezTo>
                    <a:pt x="2174" y="2048"/>
                    <a:pt x="2584" y="2300"/>
                    <a:pt x="2741" y="2710"/>
                  </a:cubicBezTo>
                  <a:lnTo>
                    <a:pt x="756" y="2710"/>
                  </a:lnTo>
                  <a:cubicBezTo>
                    <a:pt x="914" y="2300"/>
                    <a:pt x="1292" y="2048"/>
                    <a:pt x="1765" y="2048"/>
                  </a:cubicBezTo>
                  <a:close/>
                  <a:moveTo>
                    <a:pt x="1702" y="0"/>
                  </a:moveTo>
                  <a:cubicBezTo>
                    <a:pt x="1166" y="0"/>
                    <a:pt x="693" y="441"/>
                    <a:pt x="693" y="1009"/>
                  </a:cubicBezTo>
                  <a:cubicBezTo>
                    <a:pt x="693" y="1198"/>
                    <a:pt x="788" y="1387"/>
                    <a:pt x="851" y="1576"/>
                  </a:cubicBezTo>
                  <a:cubicBezTo>
                    <a:pt x="347" y="1891"/>
                    <a:pt x="0" y="2426"/>
                    <a:pt x="0" y="3056"/>
                  </a:cubicBezTo>
                  <a:cubicBezTo>
                    <a:pt x="0" y="3245"/>
                    <a:pt x="158" y="3403"/>
                    <a:pt x="347" y="3403"/>
                  </a:cubicBezTo>
                  <a:lnTo>
                    <a:pt x="3088" y="3403"/>
                  </a:lnTo>
                  <a:cubicBezTo>
                    <a:pt x="3308" y="3403"/>
                    <a:pt x="3466" y="3245"/>
                    <a:pt x="3466" y="3056"/>
                  </a:cubicBezTo>
                  <a:cubicBezTo>
                    <a:pt x="3434" y="2426"/>
                    <a:pt x="3088" y="1828"/>
                    <a:pt x="2584" y="1576"/>
                  </a:cubicBezTo>
                  <a:cubicBezTo>
                    <a:pt x="2710" y="1387"/>
                    <a:pt x="2741" y="1198"/>
                    <a:pt x="2741" y="1009"/>
                  </a:cubicBezTo>
                  <a:cubicBezTo>
                    <a:pt x="2741" y="441"/>
                    <a:pt x="2269" y="0"/>
                    <a:pt x="170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00;p27">
              <a:extLst>
                <a:ext uri="{FF2B5EF4-FFF2-40B4-BE49-F238E27FC236}">
                  <a16:creationId xmlns:a16="http://schemas.microsoft.com/office/drawing/2014/main" id="{F77FC379-591D-4C0C-814B-4A41EC9944F5}"/>
                </a:ext>
              </a:extLst>
            </p:cNvPr>
            <p:cNvSpPr/>
            <p:nvPr/>
          </p:nvSpPr>
          <p:spPr>
            <a:xfrm>
              <a:off x="-936225" y="2304975"/>
              <a:ext cx="289850" cy="51225"/>
            </a:xfrm>
            <a:custGeom>
              <a:avLst/>
              <a:gdLst/>
              <a:ahLst/>
              <a:cxnLst/>
              <a:rect l="l" t="t" r="r" b="b"/>
              <a:pathLst>
                <a:path w="11594" h="2049" extrusionOk="0">
                  <a:moveTo>
                    <a:pt x="3056" y="662"/>
                  </a:moveTo>
                  <a:cubicBezTo>
                    <a:pt x="3277" y="662"/>
                    <a:pt x="3434" y="820"/>
                    <a:pt x="3434" y="1009"/>
                  </a:cubicBezTo>
                  <a:cubicBezTo>
                    <a:pt x="3434" y="1229"/>
                    <a:pt x="3277" y="1387"/>
                    <a:pt x="3056" y="1387"/>
                  </a:cubicBezTo>
                  <a:lnTo>
                    <a:pt x="1008" y="1387"/>
                  </a:lnTo>
                  <a:cubicBezTo>
                    <a:pt x="819" y="1387"/>
                    <a:pt x="662" y="1229"/>
                    <a:pt x="662" y="1009"/>
                  </a:cubicBezTo>
                  <a:cubicBezTo>
                    <a:pt x="662" y="820"/>
                    <a:pt x="819" y="662"/>
                    <a:pt x="1008" y="662"/>
                  </a:cubicBezTo>
                  <a:close/>
                  <a:moveTo>
                    <a:pt x="10586" y="693"/>
                  </a:moveTo>
                  <a:cubicBezTo>
                    <a:pt x="10775" y="693"/>
                    <a:pt x="10932" y="851"/>
                    <a:pt x="10932" y="1072"/>
                  </a:cubicBezTo>
                  <a:cubicBezTo>
                    <a:pt x="10901" y="1229"/>
                    <a:pt x="10775" y="1387"/>
                    <a:pt x="10586" y="1387"/>
                  </a:cubicBezTo>
                  <a:lnTo>
                    <a:pt x="4001" y="1387"/>
                  </a:lnTo>
                  <a:cubicBezTo>
                    <a:pt x="4096" y="1166"/>
                    <a:pt x="4096" y="914"/>
                    <a:pt x="4001" y="693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09"/>
                  </a:cubicBezTo>
                  <a:cubicBezTo>
                    <a:pt x="0" y="1576"/>
                    <a:pt x="473" y="2048"/>
                    <a:pt x="1008" y="2048"/>
                  </a:cubicBezTo>
                  <a:lnTo>
                    <a:pt x="10586" y="2048"/>
                  </a:lnTo>
                  <a:cubicBezTo>
                    <a:pt x="11121" y="2048"/>
                    <a:pt x="11594" y="1576"/>
                    <a:pt x="11594" y="1009"/>
                  </a:cubicBezTo>
                  <a:cubicBezTo>
                    <a:pt x="11594" y="473"/>
                    <a:pt x="11121" y="0"/>
                    <a:pt x="105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01;p27">
              <a:extLst>
                <a:ext uri="{FF2B5EF4-FFF2-40B4-BE49-F238E27FC236}">
                  <a16:creationId xmlns:a16="http://schemas.microsoft.com/office/drawing/2014/main" id="{D2663FB8-FC39-493A-8E42-AD4D8F8E7D29}"/>
                </a:ext>
              </a:extLst>
            </p:cNvPr>
            <p:cNvSpPr/>
            <p:nvPr/>
          </p:nvSpPr>
          <p:spPr>
            <a:xfrm>
              <a:off x="-937025" y="2064750"/>
              <a:ext cx="292225" cy="223125"/>
            </a:xfrm>
            <a:custGeom>
              <a:avLst/>
              <a:gdLst/>
              <a:ahLst/>
              <a:cxnLst/>
              <a:rect l="l" t="t" r="r" b="b"/>
              <a:pathLst>
                <a:path w="11689" h="8925" extrusionOk="0">
                  <a:moveTo>
                    <a:pt x="3813" y="662"/>
                  </a:moveTo>
                  <a:cubicBezTo>
                    <a:pt x="4002" y="662"/>
                    <a:pt x="4159" y="820"/>
                    <a:pt x="4159" y="1009"/>
                  </a:cubicBezTo>
                  <a:lnTo>
                    <a:pt x="4159" y="1355"/>
                  </a:lnTo>
                  <a:lnTo>
                    <a:pt x="3813" y="1355"/>
                  </a:lnTo>
                  <a:cubicBezTo>
                    <a:pt x="3246" y="1355"/>
                    <a:pt x="2773" y="1828"/>
                    <a:pt x="2773" y="2395"/>
                  </a:cubicBezTo>
                  <a:lnTo>
                    <a:pt x="2773" y="4978"/>
                  </a:lnTo>
                  <a:lnTo>
                    <a:pt x="2080" y="5703"/>
                  </a:lnTo>
                  <a:lnTo>
                    <a:pt x="2080" y="5199"/>
                  </a:lnTo>
                  <a:cubicBezTo>
                    <a:pt x="2080" y="4978"/>
                    <a:pt x="1922" y="4821"/>
                    <a:pt x="1702" y="4821"/>
                  </a:cubicBezTo>
                  <a:lnTo>
                    <a:pt x="1040" y="4821"/>
                  </a:lnTo>
                  <a:cubicBezTo>
                    <a:pt x="851" y="4821"/>
                    <a:pt x="694" y="4663"/>
                    <a:pt x="694" y="4474"/>
                  </a:cubicBezTo>
                  <a:lnTo>
                    <a:pt x="694" y="1009"/>
                  </a:lnTo>
                  <a:cubicBezTo>
                    <a:pt x="694" y="820"/>
                    <a:pt x="851" y="662"/>
                    <a:pt x="1040" y="662"/>
                  </a:cubicBezTo>
                  <a:close/>
                  <a:moveTo>
                    <a:pt x="10649" y="662"/>
                  </a:moveTo>
                  <a:cubicBezTo>
                    <a:pt x="10838" y="662"/>
                    <a:pt x="10996" y="820"/>
                    <a:pt x="10996" y="1009"/>
                  </a:cubicBezTo>
                  <a:lnTo>
                    <a:pt x="10996" y="4474"/>
                  </a:lnTo>
                  <a:cubicBezTo>
                    <a:pt x="10996" y="4695"/>
                    <a:pt x="10838" y="4852"/>
                    <a:pt x="10649" y="4852"/>
                  </a:cubicBezTo>
                  <a:lnTo>
                    <a:pt x="9893" y="4852"/>
                  </a:lnTo>
                  <a:cubicBezTo>
                    <a:pt x="9704" y="4852"/>
                    <a:pt x="9547" y="5010"/>
                    <a:pt x="9547" y="5199"/>
                  </a:cubicBezTo>
                  <a:lnTo>
                    <a:pt x="9547" y="5703"/>
                  </a:lnTo>
                  <a:lnTo>
                    <a:pt x="8885" y="5010"/>
                  </a:lnTo>
                  <a:lnTo>
                    <a:pt x="8885" y="2395"/>
                  </a:lnTo>
                  <a:cubicBezTo>
                    <a:pt x="8885" y="1859"/>
                    <a:pt x="8412" y="1387"/>
                    <a:pt x="7845" y="1387"/>
                  </a:cubicBezTo>
                  <a:lnTo>
                    <a:pt x="7499" y="1387"/>
                  </a:lnTo>
                  <a:lnTo>
                    <a:pt x="7499" y="1009"/>
                  </a:lnTo>
                  <a:cubicBezTo>
                    <a:pt x="7499" y="820"/>
                    <a:pt x="7656" y="662"/>
                    <a:pt x="7845" y="662"/>
                  </a:cubicBezTo>
                  <a:close/>
                  <a:moveTo>
                    <a:pt x="7845" y="2048"/>
                  </a:moveTo>
                  <a:cubicBezTo>
                    <a:pt x="8066" y="2048"/>
                    <a:pt x="8223" y="2206"/>
                    <a:pt x="8223" y="2395"/>
                  </a:cubicBezTo>
                  <a:lnTo>
                    <a:pt x="8223" y="6522"/>
                  </a:lnTo>
                  <a:cubicBezTo>
                    <a:pt x="8223" y="6742"/>
                    <a:pt x="8066" y="6900"/>
                    <a:pt x="7845" y="6900"/>
                  </a:cubicBezTo>
                  <a:lnTo>
                    <a:pt x="6711" y="6900"/>
                  </a:lnTo>
                  <a:cubicBezTo>
                    <a:pt x="6585" y="6900"/>
                    <a:pt x="6491" y="6931"/>
                    <a:pt x="6428" y="7057"/>
                  </a:cubicBezTo>
                  <a:lnTo>
                    <a:pt x="5798" y="8003"/>
                  </a:lnTo>
                  <a:lnTo>
                    <a:pt x="5167" y="7057"/>
                  </a:lnTo>
                  <a:cubicBezTo>
                    <a:pt x="5104" y="6963"/>
                    <a:pt x="5010" y="6900"/>
                    <a:pt x="4915" y="6900"/>
                  </a:cubicBezTo>
                  <a:lnTo>
                    <a:pt x="3750" y="6900"/>
                  </a:lnTo>
                  <a:cubicBezTo>
                    <a:pt x="3561" y="6900"/>
                    <a:pt x="3403" y="6742"/>
                    <a:pt x="3403" y="6522"/>
                  </a:cubicBezTo>
                  <a:lnTo>
                    <a:pt x="3403" y="2395"/>
                  </a:lnTo>
                  <a:cubicBezTo>
                    <a:pt x="3403" y="2206"/>
                    <a:pt x="3561" y="2048"/>
                    <a:pt x="3750" y="2048"/>
                  </a:cubicBezTo>
                  <a:close/>
                  <a:moveTo>
                    <a:pt x="1009" y="0"/>
                  </a:moveTo>
                  <a:cubicBezTo>
                    <a:pt x="473" y="0"/>
                    <a:pt x="1" y="473"/>
                    <a:pt x="1" y="1009"/>
                  </a:cubicBezTo>
                  <a:lnTo>
                    <a:pt x="1" y="4474"/>
                  </a:lnTo>
                  <a:cubicBezTo>
                    <a:pt x="1" y="5041"/>
                    <a:pt x="473" y="5514"/>
                    <a:pt x="1009" y="5514"/>
                  </a:cubicBezTo>
                  <a:lnTo>
                    <a:pt x="1355" y="5514"/>
                  </a:lnTo>
                  <a:lnTo>
                    <a:pt x="1355" y="6522"/>
                  </a:lnTo>
                  <a:cubicBezTo>
                    <a:pt x="1355" y="6736"/>
                    <a:pt x="1544" y="6877"/>
                    <a:pt x="1724" y="6877"/>
                  </a:cubicBezTo>
                  <a:cubicBezTo>
                    <a:pt x="1809" y="6877"/>
                    <a:pt x="1893" y="6845"/>
                    <a:pt x="1954" y="6774"/>
                  </a:cubicBezTo>
                  <a:lnTo>
                    <a:pt x="2742" y="5986"/>
                  </a:lnTo>
                  <a:lnTo>
                    <a:pt x="2742" y="6522"/>
                  </a:lnTo>
                  <a:cubicBezTo>
                    <a:pt x="2742" y="7089"/>
                    <a:pt x="3214" y="7562"/>
                    <a:pt x="3781" y="7562"/>
                  </a:cubicBezTo>
                  <a:lnTo>
                    <a:pt x="4726" y="7562"/>
                  </a:lnTo>
                  <a:lnTo>
                    <a:pt x="5545" y="8759"/>
                  </a:lnTo>
                  <a:cubicBezTo>
                    <a:pt x="5608" y="8869"/>
                    <a:pt x="5719" y="8924"/>
                    <a:pt x="5825" y="8924"/>
                  </a:cubicBezTo>
                  <a:cubicBezTo>
                    <a:pt x="5931" y="8924"/>
                    <a:pt x="6034" y="8869"/>
                    <a:pt x="6081" y="8759"/>
                  </a:cubicBezTo>
                  <a:lnTo>
                    <a:pt x="6932" y="7562"/>
                  </a:lnTo>
                  <a:lnTo>
                    <a:pt x="7877" y="7562"/>
                  </a:lnTo>
                  <a:cubicBezTo>
                    <a:pt x="8412" y="7562"/>
                    <a:pt x="8885" y="7089"/>
                    <a:pt x="8885" y="6522"/>
                  </a:cubicBezTo>
                  <a:lnTo>
                    <a:pt x="8885" y="5986"/>
                  </a:lnTo>
                  <a:lnTo>
                    <a:pt x="9673" y="6774"/>
                  </a:lnTo>
                  <a:cubicBezTo>
                    <a:pt x="9733" y="6845"/>
                    <a:pt x="9817" y="6877"/>
                    <a:pt x="9903" y="6877"/>
                  </a:cubicBezTo>
                  <a:cubicBezTo>
                    <a:pt x="10083" y="6877"/>
                    <a:pt x="10271" y="6736"/>
                    <a:pt x="10271" y="6522"/>
                  </a:cubicBezTo>
                  <a:lnTo>
                    <a:pt x="10271" y="5514"/>
                  </a:lnTo>
                  <a:lnTo>
                    <a:pt x="10649" y="5514"/>
                  </a:lnTo>
                  <a:cubicBezTo>
                    <a:pt x="11216" y="5514"/>
                    <a:pt x="11689" y="5041"/>
                    <a:pt x="11689" y="4474"/>
                  </a:cubicBezTo>
                  <a:lnTo>
                    <a:pt x="11689" y="1009"/>
                  </a:lnTo>
                  <a:cubicBezTo>
                    <a:pt x="11689" y="441"/>
                    <a:pt x="11216" y="0"/>
                    <a:pt x="10649" y="0"/>
                  </a:cubicBezTo>
                  <a:lnTo>
                    <a:pt x="7845" y="0"/>
                  </a:lnTo>
                  <a:cubicBezTo>
                    <a:pt x="7310" y="0"/>
                    <a:pt x="6837" y="473"/>
                    <a:pt x="6837" y="1009"/>
                  </a:cubicBezTo>
                  <a:lnTo>
                    <a:pt x="6837" y="1387"/>
                  </a:lnTo>
                  <a:lnTo>
                    <a:pt x="4789" y="1387"/>
                  </a:lnTo>
                  <a:lnTo>
                    <a:pt x="4789" y="1009"/>
                  </a:lnTo>
                  <a:cubicBezTo>
                    <a:pt x="4789" y="473"/>
                    <a:pt x="4317" y="0"/>
                    <a:pt x="37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595;p27">
            <a:extLst>
              <a:ext uri="{FF2B5EF4-FFF2-40B4-BE49-F238E27FC236}">
                <a16:creationId xmlns:a16="http://schemas.microsoft.com/office/drawing/2014/main" id="{48E8BB2B-7E9E-4DF0-BFCF-D32E4A844E45}"/>
              </a:ext>
            </a:extLst>
          </p:cNvPr>
          <p:cNvGrpSpPr/>
          <p:nvPr/>
        </p:nvGrpSpPr>
        <p:grpSpPr>
          <a:xfrm>
            <a:off x="2330736" y="3801079"/>
            <a:ext cx="302175" cy="302979"/>
            <a:chOff x="-1333200" y="2770450"/>
            <a:chExt cx="291450" cy="292225"/>
          </a:xfrm>
          <a:solidFill>
            <a:srgbClr val="D6591E"/>
          </a:solidFill>
        </p:grpSpPr>
        <p:sp>
          <p:nvSpPr>
            <p:cNvPr id="43" name="Google Shape;596;p27">
              <a:extLst>
                <a:ext uri="{FF2B5EF4-FFF2-40B4-BE49-F238E27FC236}">
                  <a16:creationId xmlns:a16="http://schemas.microsoft.com/office/drawing/2014/main" id="{25115C48-FCBC-4BBA-B771-ADF93F0A4513}"/>
                </a:ext>
              </a:extLst>
            </p:cNvPr>
            <p:cNvSpPr/>
            <p:nvPr/>
          </p:nvSpPr>
          <p:spPr>
            <a:xfrm>
              <a:off x="-1299325" y="2808250"/>
              <a:ext cx="222925" cy="134725"/>
            </a:xfrm>
            <a:custGeom>
              <a:avLst/>
              <a:gdLst/>
              <a:ahLst/>
              <a:cxnLst/>
              <a:rect l="l" t="t" r="r" b="b"/>
              <a:pathLst>
                <a:path w="8917" h="5389" extrusionOk="0">
                  <a:moveTo>
                    <a:pt x="7877" y="631"/>
                  </a:moveTo>
                  <a:cubicBezTo>
                    <a:pt x="8066" y="631"/>
                    <a:pt x="8223" y="789"/>
                    <a:pt x="8223" y="978"/>
                  </a:cubicBezTo>
                  <a:cubicBezTo>
                    <a:pt x="8223" y="1167"/>
                    <a:pt x="8066" y="1324"/>
                    <a:pt x="7877" y="1324"/>
                  </a:cubicBezTo>
                  <a:cubicBezTo>
                    <a:pt x="7656" y="1324"/>
                    <a:pt x="7498" y="1167"/>
                    <a:pt x="7498" y="978"/>
                  </a:cubicBezTo>
                  <a:cubicBezTo>
                    <a:pt x="7498" y="789"/>
                    <a:pt x="7656" y="631"/>
                    <a:pt x="7877" y="631"/>
                  </a:cubicBezTo>
                  <a:close/>
                  <a:moveTo>
                    <a:pt x="3056" y="1293"/>
                  </a:moveTo>
                  <a:cubicBezTo>
                    <a:pt x="3245" y="1293"/>
                    <a:pt x="3403" y="1450"/>
                    <a:pt x="3403" y="1639"/>
                  </a:cubicBezTo>
                  <a:cubicBezTo>
                    <a:pt x="3403" y="1828"/>
                    <a:pt x="3245" y="1986"/>
                    <a:pt x="3056" y="1986"/>
                  </a:cubicBezTo>
                  <a:cubicBezTo>
                    <a:pt x="2867" y="1986"/>
                    <a:pt x="2710" y="1828"/>
                    <a:pt x="2710" y="1639"/>
                  </a:cubicBezTo>
                  <a:cubicBezTo>
                    <a:pt x="2741" y="1450"/>
                    <a:pt x="2899" y="1293"/>
                    <a:pt x="3056" y="1293"/>
                  </a:cubicBezTo>
                  <a:close/>
                  <a:moveTo>
                    <a:pt x="5797" y="3340"/>
                  </a:moveTo>
                  <a:cubicBezTo>
                    <a:pt x="6018" y="3340"/>
                    <a:pt x="6175" y="3498"/>
                    <a:pt x="6175" y="3687"/>
                  </a:cubicBezTo>
                  <a:cubicBezTo>
                    <a:pt x="6175" y="3876"/>
                    <a:pt x="6018" y="4034"/>
                    <a:pt x="5797" y="4034"/>
                  </a:cubicBezTo>
                  <a:cubicBezTo>
                    <a:pt x="5608" y="4034"/>
                    <a:pt x="5451" y="3876"/>
                    <a:pt x="5451" y="3687"/>
                  </a:cubicBezTo>
                  <a:cubicBezTo>
                    <a:pt x="5451" y="3498"/>
                    <a:pt x="5608" y="3340"/>
                    <a:pt x="5797" y="3340"/>
                  </a:cubicBezTo>
                  <a:close/>
                  <a:moveTo>
                    <a:pt x="1008" y="4034"/>
                  </a:moveTo>
                  <a:cubicBezTo>
                    <a:pt x="1198" y="4034"/>
                    <a:pt x="1355" y="4191"/>
                    <a:pt x="1355" y="4412"/>
                  </a:cubicBezTo>
                  <a:cubicBezTo>
                    <a:pt x="1355" y="4601"/>
                    <a:pt x="1198" y="4758"/>
                    <a:pt x="1008" y="4758"/>
                  </a:cubicBezTo>
                  <a:cubicBezTo>
                    <a:pt x="819" y="4758"/>
                    <a:pt x="662" y="4601"/>
                    <a:pt x="662" y="4412"/>
                  </a:cubicBezTo>
                  <a:cubicBezTo>
                    <a:pt x="662" y="4191"/>
                    <a:pt x="819" y="4034"/>
                    <a:pt x="1008" y="4034"/>
                  </a:cubicBezTo>
                  <a:close/>
                  <a:moveTo>
                    <a:pt x="7908" y="1"/>
                  </a:moveTo>
                  <a:cubicBezTo>
                    <a:pt x="7341" y="1"/>
                    <a:pt x="6868" y="474"/>
                    <a:pt x="6868" y="1009"/>
                  </a:cubicBezTo>
                  <a:cubicBezTo>
                    <a:pt x="6868" y="1198"/>
                    <a:pt x="6963" y="1419"/>
                    <a:pt x="7026" y="1576"/>
                  </a:cubicBezTo>
                  <a:lnTo>
                    <a:pt x="6112" y="2742"/>
                  </a:lnTo>
                  <a:cubicBezTo>
                    <a:pt x="6032" y="2722"/>
                    <a:pt x="5943" y="2711"/>
                    <a:pt x="5850" y="2711"/>
                  </a:cubicBezTo>
                  <a:cubicBezTo>
                    <a:pt x="5650" y="2711"/>
                    <a:pt x="5434" y="2760"/>
                    <a:pt x="5262" y="2868"/>
                  </a:cubicBezTo>
                  <a:lnTo>
                    <a:pt x="4096" y="1954"/>
                  </a:lnTo>
                  <a:cubicBezTo>
                    <a:pt x="4127" y="1891"/>
                    <a:pt x="4127" y="1765"/>
                    <a:pt x="4127" y="1639"/>
                  </a:cubicBezTo>
                  <a:cubicBezTo>
                    <a:pt x="4127" y="1104"/>
                    <a:pt x="3655" y="631"/>
                    <a:pt x="3088" y="631"/>
                  </a:cubicBezTo>
                  <a:cubicBezTo>
                    <a:pt x="2552" y="631"/>
                    <a:pt x="2080" y="1104"/>
                    <a:pt x="2080" y="1639"/>
                  </a:cubicBezTo>
                  <a:cubicBezTo>
                    <a:pt x="2080" y="1828"/>
                    <a:pt x="2143" y="2049"/>
                    <a:pt x="2237" y="2206"/>
                  </a:cubicBezTo>
                  <a:lnTo>
                    <a:pt x="1324" y="3372"/>
                  </a:lnTo>
                  <a:cubicBezTo>
                    <a:pt x="1261" y="3340"/>
                    <a:pt x="1134" y="3340"/>
                    <a:pt x="1008" y="3340"/>
                  </a:cubicBezTo>
                  <a:cubicBezTo>
                    <a:pt x="441" y="3340"/>
                    <a:pt x="0" y="3813"/>
                    <a:pt x="0" y="4349"/>
                  </a:cubicBezTo>
                  <a:cubicBezTo>
                    <a:pt x="0" y="4947"/>
                    <a:pt x="441" y="5388"/>
                    <a:pt x="1008" y="5388"/>
                  </a:cubicBezTo>
                  <a:cubicBezTo>
                    <a:pt x="1576" y="5388"/>
                    <a:pt x="2017" y="4916"/>
                    <a:pt x="2017" y="4349"/>
                  </a:cubicBezTo>
                  <a:cubicBezTo>
                    <a:pt x="2017" y="4160"/>
                    <a:pt x="1954" y="3971"/>
                    <a:pt x="1859" y="3813"/>
                  </a:cubicBezTo>
                  <a:lnTo>
                    <a:pt x="2773" y="2616"/>
                  </a:lnTo>
                  <a:cubicBezTo>
                    <a:pt x="2875" y="2650"/>
                    <a:pt x="2980" y="2667"/>
                    <a:pt x="3087" y="2667"/>
                  </a:cubicBezTo>
                  <a:cubicBezTo>
                    <a:pt x="3278" y="2667"/>
                    <a:pt x="3473" y="2611"/>
                    <a:pt x="3655" y="2490"/>
                  </a:cubicBezTo>
                  <a:lnTo>
                    <a:pt x="4821" y="3403"/>
                  </a:lnTo>
                  <a:cubicBezTo>
                    <a:pt x="4789" y="3498"/>
                    <a:pt x="4789" y="3624"/>
                    <a:pt x="4789" y="3719"/>
                  </a:cubicBezTo>
                  <a:cubicBezTo>
                    <a:pt x="4789" y="4286"/>
                    <a:pt x="5262" y="4758"/>
                    <a:pt x="5797" y="4758"/>
                  </a:cubicBezTo>
                  <a:cubicBezTo>
                    <a:pt x="6364" y="4758"/>
                    <a:pt x="6837" y="4286"/>
                    <a:pt x="6837" y="3719"/>
                  </a:cubicBezTo>
                  <a:cubicBezTo>
                    <a:pt x="6837" y="3529"/>
                    <a:pt x="6742" y="3340"/>
                    <a:pt x="6679" y="3183"/>
                  </a:cubicBezTo>
                  <a:lnTo>
                    <a:pt x="7593" y="1986"/>
                  </a:lnTo>
                  <a:cubicBezTo>
                    <a:pt x="7656" y="2049"/>
                    <a:pt x="7782" y="2049"/>
                    <a:pt x="7908" y="2049"/>
                  </a:cubicBezTo>
                  <a:cubicBezTo>
                    <a:pt x="8444" y="2049"/>
                    <a:pt x="8916" y="1576"/>
                    <a:pt x="8916" y="1009"/>
                  </a:cubicBezTo>
                  <a:cubicBezTo>
                    <a:pt x="8916" y="474"/>
                    <a:pt x="8444" y="1"/>
                    <a:pt x="79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97;p27">
              <a:extLst>
                <a:ext uri="{FF2B5EF4-FFF2-40B4-BE49-F238E27FC236}">
                  <a16:creationId xmlns:a16="http://schemas.microsoft.com/office/drawing/2014/main" id="{FBAA8F11-CBD9-4DFE-A15C-22B2DBA73C95}"/>
                </a:ext>
              </a:extLst>
            </p:cNvPr>
            <p:cNvSpPr/>
            <p:nvPr/>
          </p:nvSpPr>
          <p:spPr>
            <a:xfrm>
              <a:off x="-1333200" y="2770450"/>
              <a:ext cx="291450" cy="292225"/>
            </a:xfrm>
            <a:custGeom>
              <a:avLst/>
              <a:gdLst/>
              <a:ahLst/>
              <a:cxnLst/>
              <a:rect l="l" t="t" r="r" b="b"/>
              <a:pathLst>
                <a:path w="11658" h="11689" extrusionOk="0">
                  <a:moveTo>
                    <a:pt x="10586" y="725"/>
                  </a:moveTo>
                  <a:cubicBezTo>
                    <a:pt x="10807" y="725"/>
                    <a:pt x="10964" y="883"/>
                    <a:pt x="10964" y="1072"/>
                  </a:cubicBezTo>
                  <a:lnTo>
                    <a:pt x="10964" y="7593"/>
                  </a:lnTo>
                  <a:lnTo>
                    <a:pt x="631" y="7593"/>
                  </a:lnTo>
                  <a:lnTo>
                    <a:pt x="631" y="1072"/>
                  </a:lnTo>
                  <a:cubicBezTo>
                    <a:pt x="662" y="883"/>
                    <a:pt x="820" y="725"/>
                    <a:pt x="977" y="725"/>
                  </a:cubicBezTo>
                  <a:close/>
                  <a:moveTo>
                    <a:pt x="10996" y="8286"/>
                  </a:moveTo>
                  <a:lnTo>
                    <a:pt x="10996" y="8633"/>
                  </a:lnTo>
                  <a:cubicBezTo>
                    <a:pt x="10996" y="8822"/>
                    <a:pt x="10838" y="8980"/>
                    <a:pt x="10618" y="8980"/>
                  </a:cubicBezTo>
                  <a:lnTo>
                    <a:pt x="1009" y="8980"/>
                  </a:lnTo>
                  <a:cubicBezTo>
                    <a:pt x="820" y="8980"/>
                    <a:pt x="662" y="8822"/>
                    <a:pt x="662" y="8633"/>
                  </a:cubicBezTo>
                  <a:lnTo>
                    <a:pt x="662" y="8286"/>
                  </a:lnTo>
                  <a:close/>
                  <a:moveTo>
                    <a:pt x="6617" y="9641"/>
                  </a:moveTo>
                  <a:lnTo>
                    <a:pt x="6932" y="11027"/>
                  </a:lnTo>
                  <a:lnTo>
                    <a:pt x="4632" y="11027"/>
                  </a:lnTo>
                  <a:lnTo>
                    <a:pt x="4947" y="9641"/>
                  </a:lnTo>
                  <a:close/>
                  <a:moveTo>
                    <a:pt x="1009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8570"/>
                  </a:lnTo>
                  <a:cubicBezTo>
                    <a:pt x="1" y="9137"/>
                    <a:pt x="473" y="9610"/>
                    <a:pt x="1009" y="9610"/>
                  </a:cubicBezTo>
                  <a:lnTo>
                    <a:pt x="4285" y="9610"/>
                  </a:lnTo>
                  <a:lnTo>
                    <a:pt x="3970" y="10996"/>
                  </a:lnTo>
                  <a:lnTo>
                    <a:pt x="3057" y="10996"/>
                  </a:lnTo>
                  <a:cubicBezTo>
                    <a:pt x="2868" y="10996"/>
                    <a:pt x="2710" y="11153"/>
                    <a:pt x="2710" y="11342"/>
                  </a:cubicBezTo>
                  <a:cubicBezTo>
                    <a:pt x="2710" y="11531"/>
                    <a:pt x="2868" y="11689"/>
                    <a:pt x="3057" y="11689"/>
                  </a:cubicBezTo>
                  <a:lnTo>
                    <a:pt x="8538" y="11689"/>
                  </a:lnTo>
                  <a:cubicBezTo>
                    <a:pt x="8727" y="11689"/>
                    <a:pt x="8885" y="11531"/>
                    <a:pt x="8885" y="11342"/>
                  </a:cubicBezTo>
                  <a:cubicBezTo>
                    <a:pt x="8885" y="11153"/>
                    <a:pt x="8727" y="10996"/>
                    <a:pt x="8538" y="10996"/>
                  </a:cubicBezTo>
                  <a:lnTo>
                    <a:pt x="7625" y="10996"/>
                  </a:lnTo>
                  <a:lnTo>
                    <a:pt x="7310" y="9610"/>
                  </a:lnTo>
                  <a:lnTo>
                    <a:pt x="10618" y="9610"/>
                  </a:lnTo>
                  <a:cubicBezTo>
                    <a:pt x="11185" y="9610"/>
                    <a:pt x="11657" y="9137"/>
                    <a:pt x="11657" y="8570"/>
                  </a:cubicBezTo>
                  <a:lnTo>
                    <a:pt x="11657" y="1040"/>
                  </a:lnTo>
                  <a:cubicBezTo>
                    <a:pt x="11657" y="473"/>
                    <a:pt x="11185" y="1"/>
                    <a:pt x="106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611;p27">
            <a:extLst>
              <a:ext uri="{FF2B5EF4-FFF2-40B4-BE49-F238E27FC236}">
                <a16:creationId xmlns:a16="http://schemas.microsoft.com/office/drawing/2014/main" id="{6C576D8F-300F-47DA-B4E4-568A6AA7FEDB}"/>
              </a:ext>
            </a:extLst>
          </p:cNvPr>
          <p:cNvGrpSpPr/>
          <p:nvPr/>
        </p:nvGrpSpPr>
        <p:grpSpPr>
          <a:xfrm>
            <a:off x="3498209" y="3988104"/>
            <a:ext cx="344785" cy="304711"/>
            <a:chOff x="-3137650" y="2787000"/>
            <a:chExt cx="291450" cy="257575"/>
          </a:xfrm>
          <a:solidFill>
            <a:srgbClr val="AC4D5B"/>
          </a:solidFill>
        </p:grpSpPr>
        <p:sp>
          <p:nvSpPr>
            <p:cNvPr id="46" name="Google Shape;612;p27">
              <a:extLst>
                <a:ext uri="{FF2B5EF4-FFF2-40B4-BE49-F238E27FC236}">
                  <a16:creationId xmlns:a16="http://schemas.microsoft.com/office/drawing/2014/main" id="{9E0B90F5-86F9-488B-8325-B8D4ECC0A02F}"/>
                </a:ext>
              </a:extLst>
            </p:cNvPr>
            <p:cNvSpPr/>
            <p:nvPr/>
          </p:nvSpPr>
          <p:spPr>
            <a:xfrm>
              <a:off x="-3137650" y="2787000"/>
              <a:ext cx="291450" cy="257575"/>
            </a:xfrm>
            <a:custGeom>
              <a:avLst/>
              <a:gdLst/>
              <a:ahLst/>
              <a:cxnLst/>
              <a:rect l="l" t="t" r="r" b="b"/>
              <a:pathLst>
                <a:path w="11658" h="10303" extrusionOk="0">
                  <a:moveTo>
                    <a:pt x="10618" y="693"/>
                  </a:moveTo>
                  <a:cubicBezTo>
                    <a:pt x="10807" y="693"/>
                    <a:pt x="10964" y="851"/>
                    <a:pt x="10964" y="1040"/>
                  </a:cubicBezTo>
                  <a:lnTo>
                    <a:pt x="10964" y="2741"/>
                  </a:lnTo>
                  <a:lnTo>
                    <a:pt x="662" y="2741"/>
                  </a:lnTo>
                  <a:lnTo>
                    <a:pt x="662" y="1040"/>
                  </a:lnTo>
                  <a:cubicBezTo>
                    <a:pt x="662" y="851"/>
                    <a:pt x="820" y="693"/>
                    <a:pt x="1009" y="693"/>
                  </a:cubicBezTo>
                  <a:close/>
                  <a:moveTo>
                    <a:pt x="10996" y="3403"/>
                  </a:moveTo>
                  <a:lnTo>
                    <a:pt x="10996" y="9231"/>
                  </a:lnTo>
                  <a:cubicBezTo>
                    <a:pt x="10964" y="9420"/>
                    <a:pt x="10838" y="9578"/>
                    <a:pt x="10618" y="9578"/>
                  </a:cubicBezTo>
                  <a:lnTo>
                    <a:pt x="1009" y="9578"/>
                  </a:lnTo>
                  <a:cubicBezTo>
                    <a:pt x="820" y="9578"/>
                    <a:pt x="662" y="9420"/>
                    <a:pt x="662" y="9231"/>
                  </a:cubicBezTo>
                  <a:lnTo>
                    <a:pt x="662" y="3403"/>
                  </a:lnTo>
                  <a:close/>
                  <a:moveTo>
                    <a:pt x="1009" y="0"/>
                  </a:moveTo>
                  <a:cubicBezTo>
                    <a:pt x="473" y="0"/>
                    <a:pt x="1" y="473"/>
                    <a:pt x="1" y="1040"/>
                  </a:cubicBezTo>
                  <a:lnTo>
                    <a:pt x="1" y="9263"/>
                  </a:lnTo>
                  <a:cubicBezTo>
                    <a:pt x="1" y="9830"/>
                    <a:pt x="473" y="10302"/>
                    <a:pt x="1009" y="10302"/>
                  </a:cubicBezTo>
                  <a:lnTo>
                    <a:pt x="10618" y="10302"/>
                  </a:lnTo>
                  <a:cubicBezTo>
                    <a:pt x="11185" y="10302"/>
                    <a:pt x="11658" y="9830"/>
                    <a:pt x="11658" y="9263"/>
                  </a:cubicBezTo>
                  <a:lnTo>
                    <a:pt x="11658" y="1040"/>
                  </a:lnTo>
                  <a:cubicBezTo>
                    <a:pt x="11658" y="441"/>
                    <a:pt x="11217" y="0"/>
                    <a:pt x="106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13;p27">
              <a:extLst>
                <a:ext uri="{FF2B5EF4-FFF2-40B4-BE49-F238E27FC236}">
                  <a16:creationId xmlns:a16="http://schemas.microsoft.com/office/drawing/2014/main" id="{5890F0AA-B517-437E-BD78-4789546778AC}"/>
                </a:ext>
              </a:extLst>
            </p:cNvPr>
            <p:cNvSpPr/>
            <p:nvPr/>
          </p:nvSpPr>
          <p:spPr>
            <a:xfrm>
              <a:off x="-3104575" y="2820875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8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8" y="693"/>
                  </a:cubicBezTo>
                  <a:cubicBezTo>
                    <a:pt x="568" y="693"/>
                    <a:pt x="726" y="536"/>
                    <a:pt x="726" y="347"/>
                  </a:cubicBezTo>
                  <a:cubicBezTo>
                    <a:pt x="726" y="158"/>
                    <a:pt x="568" y="0"/>
                    <a:pt x="3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14;p27">
              <a:extLst>
                <a:ext uri="{FF2B5EF4-FFF2-40B4-BE49-F238E27FC236}">
                  <a16:creationId xmlns:a16="http://schemas.microsoft.com/office/drawing/2014/main" id="{EFAC88A0-73BF-4F72-B59B-89A15C26DF96}"/>
                </a:ext>
              </a:extLst>
            </p:cNvPr>
            <p:cNvSpPr/>
            <p:nvPr/>
          </p:nvSpPr>
          <p:spPr>
            <a:xfrm>
              <a:off x="-3069900" y="28208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15;p27">
              <a:extLst>
                <a:ext uri="{FF2B5EF4-FFF2-40B4-BE49-F238E27FC236}">
                  <a16:creationId xmlns:a16="http://schemas.microsoft.com/office/drawing/2014/main" id="{BA71A09C-E5F5-4E4E-A1BC-95CE8E6F6D3A}"/>
                </a:ext>
              </a:extLst>
            </p:cNvPr>
            <p:cNvSpPr/>
            <p:nvPr/>
          </p:nvSpPr>
          <p:spPr>
            <a:xfrm>
              <a:off x="-3035250" y="28208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16;p27">
              <a:extLst>
                <a:ext uri="{FF2B5EF4-FFF2-40B4-BE49-F238E27FC236}">
                  <a16:creationId xmlns:a16="http://schemas.microsoft.com/office/drawing/2014/main" id="{CAF660AD-9FA1-4D2D-B3B7-15CAD2F042BF}"/>
                </a:ext>
              </a:extLst>
            </p:cNvPr>
            <p:cNvSpPr/>
            <p:nvPr/>
          </p:nvSpPr>
          <p:spPr>
            <a:xfrm>
              <a:off x="-3002175" y="2820875"/>
              <a:ext cx="121325" cy="17350"/>
            </a:xfrm>
            <a:custGeom>
              <a:avLst/>
              <a:gdLst/>
              <a:ahLst/>
              <a:cxnLst/>
              <a:rect l="l" t="t" r="r" b="b"/>
              <a:pathLst>
                <a:path w="4853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32" y="536"/>
                    <a:pt x="190" y="693"/>
                    <a:pt x="347" y="693"/>
                  </a:cubicBezTo>
                  <a:lnTo>
                    <a:pt x="4506" y="693"/>
                  </a:lnTo>
                  <a:cubicBezTo>
                    <a:pt x="4695" y="693"/>
                    <a:pt x="4852" y="536"/>
                    <a:pt x="4852" y="347"/>
                  </a:cubicBezTo>
                  <a:cubicBezTo>
                    <a:pt x="4852" y="158"/>
                    <a:pt x="4695" y="0"/>
                    <a:pt x="45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17;p27">
              <a:extLst>
                <a:ext uri="{FF2B5EF4-FFF2-40B4-BE49-F238E27FC236}">
                  <a16:creationId xmlns:a16="http://schemas.microsoft.com/office/drawing/2014/main" id="{91B32AE1-C47B-4377-B35B-792729FC2E43}"/>
                </a:ext>
              </a:extLst>
            </p:cNvPr>
            <p:cNvSpPr/>
            <p:nvPr/>
          </p:nvSpPr>
          <p:spPr>
            <a:xfrm>
              <a:off x="-2948625" y="2907300"/>
              <a:ext cx="52025" cy="85300"/>
            </a:xfrm>
            <a:custGeom>
              <a:avLst/>
              <a:gdLst/>
              <a:ahLst/>
              <a:cxnLst/>
              <a:rect l="l" t="t" r="r" b="b"/>
              <a:pathLst>
                <a:path w="2081" h="3412" extrusionOk="0">
                  <a:moveTo>
                    <a:pt x="347" y="1"/>
                  </a:moveTo>
                  <a:cubicBezTo>
                    <a:pt x="261" y="1"/>
                    <a:pt x="174" y="24"/>
                    <a:pt x="127" y="72"/>
                  </a:cubicBezTo>
                  <a:cubicBezTo>
                    <a:pt x="1" y="198"/>
                    <a:pt x="1" y="450"/>
                    <a:pt x="127" y="544"/>
                  </a:cubicBezTo>
                  <a:lnTo>
                    <a:pt x="1261" y="1710"/>
                  </a:lnTo>
                  <a:lnTo>
                    <a:pt x="127" y="2844"/>
                  </a:lnTo>
                  <a:cubicBezTo>
                    <a:pt x="1" y="2970"/>
                    <a:pt x="1" y="3191"/>
                    <a:pt x="127" y="3317"/>
                  </a:cubicBezTo>
                  <a:cubicBezTo>
                    <a:pt x="174" y="3380"/>
                    <a:pt x="261" y="3411"/>
                    <a:pt x="347" y="3411"/>
                  </a:cubicBezTo>
                  <a:cubicBezTo>
                    <a:pt x="434" y="3411"/>
                    <a:pt x="521" y="3380"/>
                    <a:pt x="568" y="3317"/>
                  </a:cubicBezTo>
                  <a:lnTo>
                    <a:pt x="1954" y="1930"/>
                  </a:lnTo>
                  <a:cubicBezTo>
                    <a:pt x="2080" y="1804"/>
                    <a:pt x="2080" y="1584"/>
                    <a:pt x="1954" y="1458"/>
                  </a:cubicBezTo>
                  <a:lnTo>
                    <a:pt x="568" y="72"/>
                  </a:lnTo>
                  <a:cubicBezTo>
                    <a:pt x="521" y="24"/>
                    <a:pt x="434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18;p27">
              <a:extLst>
                <a:ext uri="{FF2B5EF4-FFF2-40B4-BE49-F238E27FC236}">
                  <a16:creationId xmlns:a16="http://schemas.microsoft.com/office/drawing/2014/main" id="{CE8C542F-D0CB-4D15-B8B1-C3C0523560CC}"/>
                </a:ext>
              </a:extLst>
            </p:cNvPr>
            <p:cNvSpPr/>
            <p:nvPr/>
          </p:nvSpPr>
          <p:spPr>
            <a:xfrm>
              <a:off x="-3088025" y="2907300"/>
              <a:ext cx="53575" cy="85300"/>
            </a:xfrm>
            <a:custGeom>
              <a:avLst/>
              <a:gdLst/>
              <a:ahLst/>
              <a:cxnLst/>
              <a:rect l="l" t="t" r="r" b="b"/>
              <a:pathLst>
                <a:path w="2143" h="3412" extrusionOk="0">
                  <a:moveTo>
                    <a:pt x="1749" y="1"/>
                  </a:moveTo>
                  <a:cubicBezTo>
                    <a:pt x="1662" y="1"/>
                    <a:pt x="1576" y="24"/>
                    <a:pt x="1513" y="72"/>
                  </a:cubicBezTo>
                  <a:lnTo>
                    <a:pt x="127" y="1458"/>
                  </a:lnTo>
                  <a:cubicBezTo>
                    <a:pt x="1" y="1584"/>
                    <a:pt x="1" y="1804"/>
                    <a:pt x="127" y="1930"/>
                  </a:cubicBezTo>
                  <a:lnTo>
                    <a:pt x="1513" y="3317"/>
                  </a:lnTo>
                  <a:cubicBezTo>
                    <a:pt x="1576" y="3380"/>
                    <a:pt x="1662" y="3411"/>
                    <a:pt x="1749" y="3411"/>
                  </a:cubicBezTo>
                  <a:cubicBezTo>
                    <a:pt x="1836" y="3411"/>
                    <a:pt x="1922" y="3380"/>
                    <a:pt x="1985" y="3317"/>
                  </a:cubicBezTo>
                  <a:cubicBezTo>
                    <a:pt x="2111" y="3191"/>
                    <a:pt x="2111" y="2970"/>
                    <a:pt x="1985" y="2844"/>
                  </a:cubicBezTo>
                  <a:lnTo>
                    <a:pt x="851" y="1710"/>
                  </a:lnTo>
                  <a:lnTo>
                    <a:pt x="1985" y="544"/>
                  </a:lnTo>
                  <a:cubicBezTo>
                    <a:pt x="2143" y="450"/>
                    <a:pt x="2143" y="198"/>
                    <a:pt x="1985" y="72"/>
                  </a:cubicBezTo>
                  <a:cubicBezTo>
                    <a:pt x="1922" y="24"/>
                    <a:pt x="1836" y="1"/>
                    <a:pt x="17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19;p27">
              <a:extLst>
                <a:ext uri="{FF2B5EF4-FFF2-40B4-BE49-F238E27FC236}">
                  <a16:creationId xmlns:a16="http://schemas.microsoft.com/office/drawing/2014/main" id="{8C79B1B5-BE81-4A64-9855-D2685A1C677B}"/>
                </a:ext>
              </a:extLst>
            </p:cNvPr>
            <p:cNvSpPr/>
            <p:nvPr/>
          </p:nvSpPr>
          <p:spPr>
            <a:xfrm>
              <a:off x="-3019500" y="2888975"/>
              <a:ext cx="54375" cy="119400"/>
            </a:xfrm>
            <a:custGeom>
              <a:avLst/>
              <a:gdLst/>
              <a:ahLst/>
              <a:cxnLst/>
              <a:rect l="l" t="t" r="r" b="b"/>
              <a:pathLst>
                <a:path w="2175" h="4776" extrusionOk="0">
                  <a:moveTo>
                    <a:pt x="1778" y="0"/>
                  </a:moveTo>
                  <a:cubicBezTo>
                    <a:pt x="1617" y="0"/>
                    <a:pt x="1501" y="108"/>
                    <a:pt x="1450" y="237"/>
                  </a:cubicBezTo>
                  <a:lnTo>
                    <a:pt x="63" y="4333"/>
                  </a:lnTo>
                  <a:cubicBezTo>
                    <a:pt x="0" y="4522"/>
                    <a:pt x="95" y="4680"/>
                    <a:pt x="253" y="4743"/>
                  </a:cubicBezTo>
                  <a:cubicBezTo>
                    <a:pt x="305" y="4765"/>
                    <a:pt x="354" y="4775"/>
                    <a:pt x="399" y="4775"/>
                  </a:cubicBezTo>
                  <a:cubicBezTo>
                    <a:pt x="543" y="4775"/>
                    <a:pt x="646" y="4674"/>
                    <a:pt x="694" y="4554"/>
                  </a:cubicBezTo>
                  <a:lnTo>
                    <a:pt x="2080" y="458"/>
                  </a:lnTo>
                  <a:cubicBezTo>
                    <a:pt x="2174" y="300"/>
                    <a:pt x="2048" y="111"/>
                    <a:pt x="1891" y="17"/>
                  </a:cubicBezTo>
                  <a:cubicBezTo>
                    <a:pt x="1851" y="6"/>
                    <a:pt x="1813" y="0"/>
                    <a:pt x="17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318;p21">
            <a:extLst>
              <a:ext uri="{FF2B5EF4-FFF2-40B4-BE49-F238E27FC236}">
                <a16:creationId xmlns:a16="http://schemas.microsoft.com/office/drawing/2014/main" id="{6B5C6E4A-6DD5-4C48-9983-CA0912A2C081}"/>
              </a:ext>
            </a:extLst>
          </p:cNvPr>
          <p:cNvGrpSpPr/>
          <p:nvPr/>
        </p:nvGrpSpPr>
        <p:grpSpPr>
          <a:xfrm>
            <a:off x="4712323" y="3794454"/>
            <a:ext cx="361004" cy="357961"/>
            <a:chOff x="-47529700" y="2342000"/>
            <a:chExt cx="302450" cy="299900"/>
          </a:xfrm>
          <a:solidFill>
            <a:srgbClr val="B7589D"/>
          </a:solidFill>
        </p:grpSpPr>
        <p:sp>
          <p:nvSpPr>
            <p:cNvPr id="62" name="Google Shape;319;p21">
              <a:extLst>
                <a:ext uri="{FF2B5EF4-FFF2-40B4-BE49-F238E27FC236}">
                  <a16:creationId xmlns:a16="http://schemas.microsoft.com/office/drawing/2014/main" id="{C7806265-AAE1-48CA-98D4-EA30E12C358B}"/>
                </a:ext>
              </a:extLst>
            </p:cNvPr>
            <p:cNvSpPr/>
            <p:nvPr/>
          </p:nvSpPr>
          <p:spPr>
            <a:xfrm>
              <a:off x="-47529700" y="2342000"/>
              <a:ext cx="302450" cy="299900"/>
            </a:xfrm>
            <a:custGeom>
              <a:avLst/>
              <a:gdLst/>
              <a:ahLst/>
              <a:cxnLst/>
              <a:rect l="l" t="t" r="r" b="b"/>
              <a:pathLst>
                <a:path w="12098" h="11996" extrusionOk="0">
                  <a:moveTo>
                    <a:pt x="7530" y="725"/>
                  </a:moveTo>
                  <a:cubicBezTo>
                    <a:pt x="9672" y="725"/>
                    <a:pt x="11405" y="2457"/>
                    <a:pt x="11405" y="4568"/>
                  </a:cubicBezTo>
                  <a:cubicBezTo>
                    <a:pt x="11405" y="6711"/>
                    <a:pt x="9672" y="8443"/>
                    <a:pt x="7530" y="8443"/>
                  </a:cubicBezTo>
                  <a:cubicBezTo>
                    <a:pt x="5419" y="8443"/>
                    <a:pt x="3686" y="6711"/>
                    <a:pt x="3686" y="4568"/>
                  </a:cubicBezTo>
                  <a:cubicBezTo>
                    <a:pt x="3686" y="2457"/>
                    <a:pt x="5419" y="725"/>
                    <a:pt x="7530" y="725"/>
                  </a:cubicBezTo>
                  <a:close/>
                  <a:moveTo>
                    <a:pt x="4064" y="7530"/>
                  </a:moveTo>
                  <a:cubicBezTo>
                    <a:pt x="4222" y="7719"/>
                    <a:pt x="4379" y="7876"/>
                    <a:pt x="4568" y="8034"/>
                  </a:cubicBezTo>
                  <a:lnTo>
                    <a:pt x="3686" y="8947"/>
                  </a:lnTo>
                  <a:lnTo>
                    <a:pt x="3151" y="8443"/>
                  </a:lnTo>
                  <a:lnTo>
                    <a:pt x="4064" y="7530"/>
                  </a:lnTo>
                  <a:close/>
                  <a:moveTo>
                    <a:pt x="2647" y="8916"/>
                  </a:moveTo>
                  <a:lnTo>
                    <a:pt x="3151" y="9420"/>
                  </a:lnTo>
                  <a:lnTo>
                    <a:pt x="1386" y="11184"/>
                  </a:lnTo>
                  <a:cubicBezTo>
                    <a:pt x="1323" y="11247"/>
                    <a:pt x="1237" y="11279"/>
                    <a:pt x="1146" y="11279"/>
                  </a:cubicBezTo>
                  <a:cubicBezTo>
                    <a:pt x="1056" y="11279"/>
                    <a:pt x="961" y="11247"/>
                    <a:pt x="882" y="11184"/>
                  </a:cubicBezTo>
                  <a:cubicBezTo>
                    <a:pt x="756" y="11090"/>
                    <a:pt x="756" y="10838"/>
                    <a:pt x="882" y="10680"/>
                  </a:cubicBezTo>
                  <a:lnTo>
                    <a:pt x="2647" y="8916"/>
                  </a:lnTo>
                  <a:close/>
                  <a:moveTo>
                    <a:pt x="7530" y="0"/>
                  </a:moveTo>
                  <a:cubicBezTo>
                    <a:pt x="5009" y="0"/>
                    <a:pt x="2962" y="2048"/>
                    <a:pt x="2962" y="4568"/>
                  </a:cubicBezTo>
                  <a:cubicBezTo>
                    <a:pt x="2962" y="5450"/>
                    <a:pt x="3214" y="6270"/>
                    <a:pt x="3623" y="6963"/>
                  </a:cubicBezTo>
                  <a:lnTo>
                    <a:pt x="410" y="10208"/>
                  </a:lnTo>
                  <a:cubicBezTo>
                    <a:pt x="0" y="10586"/>
                    <a:pt x="0" y="11279"/>
                    <a:pt x="410" y="11688"/>
                  </a:cubicBezTo>
                  <a:cubicBezTo>
                    <a:pt x="599" y="11893"/>
                    <a:pt x="867" y="11996"/>
                    <a:pt x="1138" y="11996"/>
                  </a:cubicBezTo>
                  <a:cubicBezTo>
                    <a:pt x="1410" y="11996"/>
                    <a:pt x="1686" y="11893"/>
                    <a:pt x="1890" y="11688"/>
                  </a:cubicBezTo>
                  <a:lnTo>
                    <a:pt x="5135" y="8475"/>
                  </a:lnTo>
                  <a:cubicBezTo>
                    <a:pt x="5829" y="8916"/>
                    <a:pt x="6679" y="9137"/>
                    <a:pt x="7530" y="9137"/>
                  </a:cubicBezTo>
                  <a:cubicBezTo>
                    <a:pt x="10050" y="9137"/>
                    <a:pt x="12098" y="7089"/>
                    <a:pt x="12098" y="4568"/>
                  </a:cubicBezTo>
                  <a:cubicBezTo>
                    <a:pt x="12098" y="2048"/>
                    <a:pt x="10050" y="0"/>
                    <a:pt x="7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20;p21">
              <a:extLst>
                <a:ext uri="{FF2B5EF4-FFF2-40B4-BE49-F238E27FC236}">
                  <a16:creationId xmlns:a16="http://schemas.microsoft.com/office/drawing/2014/main" id="{912EDAF9-B4C5-4639-8128-7BA978056029}"/>
                </a:ext>
              </a:extLst>
            </p:cNvPr>
            <p:cNvSpPr/>
            <p:nvPr/>
          </p:nvSpPr>
          <p:spPr>
            <a:xfrm>
              <a:off x="-47404475" y="2395550"/>
              <a:ext cx="124475" cy="123675"/>
            </a:xfrm>
            <a:custGeom>
              <a:avLst/>
              <a:gdLst/>
              <a:ahLst/>
              <a:cxnLst/>
              <a:rect l="l" t="t" r="r" b="b"/>
              <a:pathLst>
                <a:path w="4979" h="4947" extrusionOk="0">
                  <a:moveTo>
                    <a:pt x="2804" y="2080"/>
                  </a:moveTo>
                  <a:cubicBezTo>
                    <a:pt x="2678" y="2395"/>
                    <a:pt x="2458" y="2647"/>
                    <a:pt x="2174" y="2710"/>
                  </a:cubicBezTo>
                  <a:lnTo>
                    <a:pt x="2174" y="2080"/>
                  </a:lnTo>
                  <a:close/>
                  <a:moveTo>
                    <a:pt x="1828" y="694"/>
                  </a:moveTo>
                  <a:cubicBezTo>
                    <a:pt x="2300" y="694"/>
                    <a:pt x="2678" y="977"/>
                    <a:pt x="2804" y="1418"/>
                  </a:cubicBezTo>
                  <a:lnTo>
                    <a:pt x="1828" y="1418"/>
                  </a:lnTo>
                  <a:cubicBezTo>
                    <a:pt x="1607" y="1418"/>
                    <a:pt x="1481" y="1576"/>
                    <a:pt x="1481" y="1765"/>
                  </a:cubicBezTo>
                  <a:lnTo>
                    <a:pt x="1481" y="2741"/>
                  </a:lnTo>
                  <a:cubicBezTo>
                    <a:pt x="1072" y="2584"/>
                    <a:pt x="757" y="2206"/>
                    <a:pt x="757" y="1765"/>
                  </a:cubicBezTo>
                  <a:cubicBezTo>
                    <a:pt x="757" y="1166"/>
                    <a:pt x="1229" y="694"/>
                    <a:pt x="1828" y="694"/>
                  </a:cubicBezTo>
                  <a:close/>
                  <a:moveTo>
                    <a:pt x="4254" y="2080"/>
                  </a:moveTo>
                  <a:lnTo>
                    <a:pt x="4254" y="4222"/>
                  </a:lnTo>
                  <a:lnTo>
                    <a:pt x="2143" y="4222"/>
                  </a:lnTo>
                  <a:lnTo>
                    <a:pt x="2143" y="3466"/>
                  </a:lnTo>
                  <a:cubicBezTo>
                    <a:pt x="2804" y="3308"/>
                    <a:pt x="3371" y="2804"/>
                    <a:pt x="3498" y="2080"/>
                  </a:cubicBezTo>
                  <a:close/>
                  <a:moveTo>
                    <a:pt x="1796" y="0"/>
                  </a:moveTo>
                  <a:cubicBezTo>
                    <a:pt x="788" y="0"/>
                    <a:pt x="0" y="788"/>
                    <a:pt x="0" y="1765"/>
                  </a:cubicBezTo>
                  <a:cubicBezTo>
                    <a:pt x="0" y="2615"/>
                    <a:pt x="599" y="3340"/>
                    <a:pt x="1418" y="3497"/>
                  </a:cubicBezTo>
                  <a:lnTo>
                    <a:pt x="1418" y="4600"/>
                  </a:lnTo>
                  <a:cubicBezTo>
                    <a:pt x="1418" y="4789"/>
                    <a:pt x="1576" y="4947"/>
                    <a:pt x="1796" y="4947"/>
                  </a:cubicBezTo>
                  <a:lnTo>
                    <a:pt x="4569" y="4947"/>
                  </a:lnTo>
                  <a:cubicBezTo>
                    <a:pt x="4789" y="4947"/>
                    <a:pt x="4947" y="4789"/>
                    <a:pt x="4947" y="4600"/>
                  </a:cubicBezTo>
                  <a:lnTo>
                    <a:pt x="4947" y="1796"/>
                  </a:lnTo>
                  <a:cubicBezTo>
                    <a:pt x="4978" y="1576"/>
                    <a:pt x="4821" y="1418"/>
                    <a:pt x="4632" y="1418"/>
                  </a:cubicBezTo>
                  <a:lnTo>
                    <a:pt x="3498" y="1418"/>
                  </a:lnTo>
                  <a:cubicBezTo>
                    <a:pt x="3371" y="631"/>
                    <a:pt x="2647" y="0"/>
                    <a:pt x="17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1441;p45">
            <a:extLst>
              <a:ext uri="{FF2B5EF4-FFF2-40B4-BE49-F238E27FC236}">
                <a16:creationId xmlns:a16="http://schemas.microsoft.com/office/drawing/2014/main" id="{A1D15FDB-7494-495E-BE85-D9E03BECBD87}"/>
              </a:ext>
            </a:extLst>
          </p:cNvPr>
          <p:cNvGrpSpPr/>
          <p:nvPr/>
        </p:nvGrpSpPr>
        <p:grpSpPr>
          <a:xfrm>
            <a:off x="5956638" y="3966109"/>
            <a:ext cx="324000" cy="288000"/>
            <a:chOff x="-3137650" y="2067900"/>
            <a:chExt cx="291450" cy="256775"/>
          </a:xfrm>
          <a:solidFill>
            <a:srgbClr val="A11686"/>
          </a:solidFill>
        </p:grpSpPr>
        <p:sp>
          <p:nvSpPr>
            <p:cNvPr id="65" name="Google Shape;1442;p45">
              <a:extLst>
                <a:ext uri="{FF2B5EF4-FFF2-40B4-BE49-F238E27FC236}">
                  <a16:creationId xmlns:a16="http://schemas.microsoft.com/office/drawing/2014/main" id="{38B19274-01F5-4981-B249-2D5F4E859835}"/>
                </a:ext>
              </a:extLst>
            </p:cNvPr>
            <p:cNvSpPr/>
            <p:nvPr/>
          </p:nvSpPr>
          <p:spPr>
            <a:xfrm>
              <a:off x="-3137650" y="2067900"/>
              <a:ext cx="291450" cy="187475"/>
            </a:xfrm>
            <a:custGeom>
              <a:avLst/>
              <a:gdLst/>
              <a:ahLst/>
              <a:cxnLst/>
              <a:rect l="l" t="t" r="r" b="b"/>
              <a:pathLst>
                <a:path w="11658" h="7499" extrusionOk="0">
                  <a:moveTo>
                    <a:pt x="10618" y="694"/>
                  </a:moveTo>
                  <a:cubicBezTo>
                    <a:pt x="10838" y="694"/>
                    <a:pt x="10964" y="851"/>
                    <a:pt x="10964" y="1040"/>
                  </a:cubicBezTo>
                  <a:lnTo>
                    <a:pt x="10964" y="6522"/>
                  </a:lnTo>
                  <a:cubicBezTo>
                    <a:pt x="10964" y="6711"/>
                    <a:pt x="10838" y="6868"/>
                    <a:pt x="10618" y="6868"/>
                  </a:cubicBezTo>
                  <a:lnTo>
                    <a:pt x="1009" y="6868"/>
                  </a:lnTo>
                  <a:cubicBezTo>
                    <a:pt x="820" y="6868"/>
                    <a:pt x="662" y="6711"/>
                    <a:pt x="662" y="6522"/>
                  </a:cubicBezTo>
                  <a:lnTo>
                    <a:pt x="662" y="1040"/>
                  </a:lnTo>
                  <a:cubicBezTo>
                    <a:pt x="662" y="851"/>
                    <a:pt x="820" y="694"/>
                    <a:pt x="1009" y="694"/>
                  </a:cubicBezTo>
                  <a:close/>
                  <a:moveTo>
                    <a:pt x="1009" y="0"/>
                  </a:moveTo>
                  <a:cubicBezTo>
                    <a:pt x="473" y="0"/>
                    <a:pt x="1" y="473"/>
                    <a:pt x="1" y="1009"/>
                  </a:cubicBezTo>
                  <a:lnTo>
                    <a:pt x="1" y="6490"/>
                  </a:lnTo>
                  <a:cubicBezTo>
                    <a:pt x="1" y="7026"/>
                    <a:pt x="473" y="7499"/>
                    <a:pt x="1009" y="7499"/>
                  </a:cubicBezTo>
                  <a:lnTo>
                    <a:pt x="10618" y="7499"/>
                  </a:lnTo>
                  <a:cubicBezTo>
                    <a:pt x="11185" y="7499"/>
                    <a:pt x="11658" y="7026"/>
                    <a:pt x="11658" y="6490"/>
                  </a:cubicBezTo>
                  <a:lnTo>
                    <a:pt x="11658" y="1009"/>
                  </a:lnTo>
                  <a:cubicBezTo>
                    <a:pt x="11658" y="473"/>
                    <a:pt x="11217" y="0"/>
                    <a:pt x="106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443;p45">
              <a:extLst>
                <a:ext uri="{FF2B5EF4-FFF2-40B4-BE49-F238E27FC236}">
                  <a16:creationId xmlns:a16="http://schemas.microsoft.com/office/drawing/2014/main" id="{AD10BDC2-8FDD-4AA7-B138-958761014A29}"/>
                </a:ext>
              </a:extLst>
            </p:cNvPr>
            <p:cNvSpPr/>
            <p:nvPr/>
          </p:nvSpPr>
          <p:spPr>
            <a:xfrm>
              <a:off x="-3137650" y="2273475"/>
              <a:ext cx="291450" cy="51200"/>
            </a:xfrm>
            <a:custGeom>
              <a:avLst/>
              <a:gdLst/>
              <a:ahLst/>
              <a:cxnLst/>
              <a:rect l="l" t="t" r="r" b="b"/>
              <a:pathLst>
                <a:path w="11658" h="2048" extrusionOk="0">
                  <a:moveTo>
                    <a:pt x="10618" y="662"/>
                  </a:moveTo>
                  <a:cubicBezTo>
                    <a:pt x="10838" y="662"/>
                    <a:pt x="10964" y="819"/>
                    <a:pt x="10964" y="1008"/>
                  </a:cubicBezTo>
                  <a:cubicBezTo>
                    <a:pt x="10964" y="1197"/>
                    <a:pt x="10838" y="1355"/>
                    <a:pt x="10618" y="1355"/>
                  </a:cubicBezTo>
                  <a:lnTo>
                    <a:pt x="6050" y="1355"/>
                  </a:lnTo>
                  <a:cubicBezTo>
                    <a:pt x="6113" y="1260"/>
                    <a:pt x="6113" y="1134"/>
                    <a:pt x="6113" y="1008"/>
                  </a:cubicBezTo>
                  <a:cubicBezTo>
                    <a:pt x="6113" y="882"/>
                    <a:pt x="6050" y="788"/>
                    <a:pt x="6050" y="662"/>
                  </a:cubicBezTo>
                  <a:close/>
                  <a:moveTo>
                    <a:pt x="5105" y="662"/>
                  </a:moveTo>
                  <a:cubicBezTo>
                    <a:pt x="5294" y="662"/>
                    <a:pt x="5451" y="819"/>
                    <a:pt x="5451" y="1008"/>
                  </a:cubicBezTo>
                  <a:cubicBezTo>
                    <a:pt x="5451" y="1229"/>
                    <a:pt x="5294" y="1386"/>
                    <a:pt x="5105" y="1386"/>
                  </a:cubicBezTo>
                  <a:lnTo>
                    <a:pt x="1009" y="1386"/>
                  </a:lnTo>
                  <a:cubicBezTo>
                    <a:pt x="820" y="1355"/>
                    <a:pt x="662" y="1229"/>
                    <a:pt x="662" y="1008"/>
                  </a:cubicBezTo>
                  <a:cubicBezTo>
                    <a:pt x="662" y="819"/>
                    <a:pt x="820" y="662"/>
                    <a:pt x="1009" y="662"/>
                  </a:cubicBezTo>
                  <a:close/>
                  <a:moveTo>
                    <a:pt x="1009" y="0"/>
                  </a:moveTo>
                  <a:cubicBezTo>
                    <a:pt x="473" y="0"/>
                    <a:pt x="1" y="473"/>
                    <a:pt x="1" y="1008"/>
                  </a:cubicBezTo>
                  <a:cubicBezTo>
                    <a:pt x="1" y="1575"/>
                    <a:pt x="473" y="2048"/>
                    <a:pt x="1009" y="2048"/>
                  </a:cubicBezTo>
                  <a:lnTo>
                    <a:pt x="10618" y="2048"/>
                  </a:lnTo>
                  <a:cubicBezTo>
                    <a:pt x="11185" y="2048"/>
                    <a:pt x="11658" y="1575"/>
                    <a:pt x="11658" y="1008"/>
                  </a:cubicBezTo>
                  <a:cubicBezTo>
                    <a:pt x="11658" y="473"/>
                    <a:pt x="11217" y="0"/>
                    <a:pt x="106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444;p45">
              <a:extLst>
                <a:ext uri="{FF2B5EF4-FFF2-40B4-BE49-F238E27FC236}">
                  <a16:creationId xmlns:a16="http://schemas.microsoft.com/office/drawing/2014/main" id="{7F1281C7-C1FC-4B9F-A6B3-ED061DF13DF6}"/>
                </a:ext>
              </a:extLst>
            </p:cNvPr>
            <p:cNvSpPr/>
            <p:nvPr/>
          </p:nvSpPr>
          <p:spPr>
            <a:xfrm>
              <a:off x="-3035250" y="2103000"/>
              <a:ext cx="104000" cy="118500"/>
            </a:xfrm>
            <a:custGeom>
              <a:avLst/>
              <a:gdLst/>
              <a:ahLst/>
              <a:cxnLst/>
              <a:rect l="l" t="t" r="r" b="b"/>
              <a:pathLst>
                <a:path w="4160" h="4740" extrusionOk="0">
                  <a:moveTo>
                    <a:pt x="662" y="896"/>
                  </a:moveTo>
                  <a:lnTo>
                    <a:pt x="3056" y="2346"/>
                  </a:lnTo>
                  <a:lnTo>
                    <a:pt x="662" y="3826"/>
                  </a:lnTo>
                  <a:lnTo>
                    <a:pt x="662" y="896"/>
                  </a:lnTo>
                  <a:close/>
                  <a:moveTo>
                    <a:pt x="322" y="1"/>
                  </a:moveTo>
                  <a:cubicBezTo>
                    <a:pt x="144" y="1"/>
                    <a:pt x="0" y="131"/>
                    <a:pt x="0" y="298"/>
                  </a:cubicBezTo>
                  <a:lnTo>
                    <a:pt x="0" y="4425"/>
                  </a:lnTo>
                  <a:cubicBezTo>
                    <a:pt x="0" y="4607"/>
                    <a:pt x="132" y="4740"/>
                    <a:pt x="301" y="4740"/>
                  </a:cubicBezTo>
                  <a:cubicBezTo>
                    <a:pt x="365" y="4740"/>
                    <a:pt x="435" y="4720"/>
                    <a:pt x="504" y="4677"/>
                  </a:cubicBezTo>
                  <a:lnTo>
                    <a:pt x="3939" y="2629"/>
                  </a:lnTo>
                  <a:cubicBezTo>
                    <a:pt x="4159" y="2535"/>
                    <a:pt x="4159" y="2219"/>
                    <a:pt x="3939" y="2093"/>
                  </a:cubicBezTo>
                  <a:lnTo>
                    <a:pt x="504" y="46"/>
                  </a:lnTo>
                  <a:cubicBezTo>
                    <a:pt x="443" y="15"/>
                    <a:pt x="381" y="1"/>
                    <a:pt x="3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Szövegdoboz 67">
            <a:extLst>
              <a:ext uri="{FF2B5EF4-FFF2-40B4-BE49-F238E27FC236}">
                <a16:creationId xmlns:a16="http://schemas.microsoft.com/office/drawing/2014/main" id="{32B010B8-222E-42FC-AE3C-54403F322F67}"/>
              </a:ext>
            </a:extLst>
          </p:cNvPr>
          <p:cNvSpPr txBox="1"/>
          <p:nvPr/>
        </p:nvSpPr>
        <p:spPr>
          <a:xfrm>
            <a:off x="610476" y="178326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000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Az e-tanulás akadályai</a:t>
            </a:r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B15E72E1-E15F-4156-B309-5AFB4D2E8D65}"/>
              </a:ext>
            </a:extLst>
          </p:cNvPr>
          <p:cNvSpPr/>
          <p:nvPr/>
        </p:nvSpPr>
        <p:spPr>
          <a:xfrm>
            <a:off x="6938576" y="4139064"/>
            <a:ext cx="1826743" cy="144528"/>
          </a:xfrm>
          <a:prstGeom prst="rightArrow">
            <a:avLst/>
          </a:prstGeom>
          <a:solidFill>
            <a:srgbClr val="14A49C"/>
          </a:solidFill>
          <a:ln>
            <a:solidFill>
              <a:srgbClr val="14A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5221673-11DC-4F15-B7AF-BB430248CBF3}"/>
              </a:ext>
            </a:extLst>
          </p:cNvPr>
          <p:cNvSpPr txBox="1"/>
          <p:nvPr/>
        </p:nvSpPr>
        <p:spPr>
          <a:xfrm>
            <a:off x="7047592" y="3887553"/>
            <a:ext cx="15632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rgbClr val="2B2E83"/>
                </a:solidFill>
                <a:latin typeface="Palatino Linotype" panose="02040502050505030304" pitchFamily="18" charset="0"/>
              </a:rPr>
              <a:t>leküzdésükhöz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AB5EC26-A9CA-4DF4-BAEC-A72973C39289}"/>
              </a:ext>
            </a:extLst>
          </p:cNvPr>
          <p:cNvSpPr txBox="1"/>
          <p:nvPr/>
        </p:nvSpPr>
        <p:spPr>
          <a:xfrm>
            <a:off x="8522412" y="3517047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A FELHASZNÁLÓK IGÉNYEIHEZ IGAZODÓ ADAPTIVITÁS BEÉPÍTÉSE/BEVEZETÉSE</a:t>
            </a:r>
          </a:p>
        </p:txBody>
      </p:sp>
    </p:spTree>
    <p:extLst>
      <p:ext uri="{BB962C8B-B14F-4D97-AF65-F5344CB8AC3E}">
        <p14:creationId xmlns:p14="http://schemas.microsoft.com/office/powerpoint/2010/main" val="21140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68" grpId="0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2">
            <a:extLst>
              <a:ext uri="{FF2B5EF4-FFF2-40B4-BE49-F238E27FC236}">
                <a16:creationId xmlns:a16="http://schemas.microsoft.com/office/drawing/2014/main" id="{65DCCE4B-B597-4DE1-AE31-AEDF8D7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8" y="676572"/>
            <a:ext cx="4622066" cy="592188"/>
          </a:xfrm>
          <a:solidFill>
            <a:srgbClr val="5C6B77"/>
          </a:solidFill>
        </p:spPr>
        <p:txBody>
          <a:bodyPr rtlCol="0">
            <a:normAutofit fontScale="90000"/>
          </a:bodyPr>
          <a:lstStyle/>
          <a:p>
            <a:pPr rtl="0"/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Az LMS-</a:t>
            </a:r>
            <a:r>
              <a:rPr lang="hu-HU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től</a:t>
            </a: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az AES-ig II.</a:t>
            </a:r>
          </a:p>
        </p:txBody>
      </p:sp>
      <p:sp>
        <p:nvSpPr>
          <p:cNvPr id="68" name="Szövegdoboz 67">
            <a:extLst>
              <a:ext uri="{FF2B5EF4-FFF2-40B4-BE49-F238E27FC236}">
                <a16:creationId xmlns:a16="http://schemas.microsoft.com/office/drawing/2014/main" id="{32B010B8-222E-42FC-AE3C-54403F322F67}"/>
              </a:ext>
            </a:extLst>
          </p:cNvPr>
          <p:cNvSpPr txBox="1"/>
          <p:nvPr/>
        </p:nvSpPr>
        <p:spPr>
          <a:xfrm>
            <a:off x="2833668" y="1683404"/>
            <a:ext cx="6521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2000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Oktatási követelmények az adaptív LMS-</a:t>
            </a:r>
            <a:r>
              <a:rPr lang="hu-HU" sz="2000" b="1" dirty="0" err="1">
                <a:solidFill>
                  <a:srgbClr val="2B2E83"/>
                </a:solidFill>
                <a:latin typeface="Palatino Linotype" panose="02040502050505030304" pitchFamily="18" charset="0"/>
              </a:rPr>
              <a:t>sel</a:t>
            </a:r>
            <a:r>
              <a:rPr lang="hu-HU" sz="2000" b="1" dirty="0">
                <a:solidFill>
                  <a:srgbClr val="2B2E83"/>
                </a:solidFill>
                <a:latin typeface="Palatino Linotype" panose="02040502050505030304" pitchFamily="18" charset="0"/>
              </a:rPr>
              <a:t> szemben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D86CB20-CFA1-41A7-B92E-11A117361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240" y="2498158"/>
            <a:ext cx="8500344" cy="381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CCB372D-35BC-46A1-A5CC-52C7583C3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912" y="1879054"/>
            <a:ext cx="5715000" cy="4286250"/>
          </a:xfrm>
          <a:prstGeom prst="rect">
            <a:avLst/>
          </a:prstGeom>
        </p:spPr>
      </p:pic>
      <p:sp>
        <p:nvSpPr>
          <p:cNvPr id="6" name="Cím 12">
            <a:extLst>
              <a:ext uri="{FF2B5EF4-FFF2-40B4-BE49-F238E27FC236}">
                <a16:creationId xmlns:a16="http://schemas.microsoft.com/office/drawing/2014/main" id="{CD847F75-8A51-40BA-A4E0-B9BAB47DD17E}"/>
              </a:ext>
            </a:extLst>
          </p:cNvPr>
          <p:cNvSpPr txBox="1">
            <a:spLocks/>
          </p:cNvSpPr>
          <p:nvPr/>
        </p:nvSpPr>
        <p:spPr>
          <a:xfrm>
            <a:off x="1760378" y="676572"/>
            <a:ext cx="4766082" cy="592188"/>
          </a:xfrm>
          <a:prstGeom prst="rect">
            <a:avLst/>
          </a:prstGeom>
          <a:solidFill>
            <a:srgbClr val="5C6B77"/>
          </a:solidFill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Az LMS-</a:t>
            </a:r>
            <a:r>
              <a:rPr lang="hu-HU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től</a:t>
            </a: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az AES-ig III.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8BA8559-65B7-46AC-A447-D5C25C726189}"/>
              </a:ext>
            </a:extLst>
          </p:cNvPr>
          <p:cNvSpPr txBox="1"/>
          <p:nvPr/>
        </p:nvSpPr>
        <p:spPr>
          <a:xfrm>
            <a:off x="8038628" y="6455964"/>
            <a:ext cx="4150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000" b="1" dirty="0">
                <a:latin typeface="Palatino Linotype" panose="02040502050505030304" pitchFamily="18" charset="0"/>
              </a:rPr>
              <a:t>Az animáció forrása:</a:t>
            </a:r>
          </a:p>
          <a:p>
            <a:pPr algn="just"/>
            <a:r>
              <a:rPr lang="hu-HU" sz="1000" dirty="0">
                <a:latin typeface="Palatino Linotype" panose="02040502050505030304" pitchFamily="18" charset="0"/>
              </a:rPr>
              <a:t>https://miro.medium.com/max/1200/1*KnjpAlgOkeeM1edB4p0vzg.gif </a:t>
            </a:r>
          </a:p>
        </p:txBody>
      </p:sp>
    </p:spTree>
    <p:extLst>
      <p:ext uri="{BB962C8B-B14F-4D97-AF65-F5344CB8AC3E}">
        <p14:creationId xmlns:p14="http://schemas.microsoft.com/office/powerpoint/2010/main" val="7549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1123</Words>
  <Application>Microsoft Office PowerPoint</Application>
  <PresentationFormat>Egyéni</PresentationFormat>
  <Paragraphs>210</Paragraphs>
  <Slides>16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Euphemia</vt:lpstr>
      <vt:lpstr>Palatino Linotype</vt:lpstr>
      <vt:lpstr>Roboto</vt:lpstr>
      <vt:lpstr>Wingdings 3</vt:lpstr>
      <vt:lpstr>Szálak</vt:lpstr>
      <vt:lpstr>Elektronikus tanulási környezetek pro és kontra érvei az adaptivitás szemszögéből</vt:lpstr>
      <vt:lpstr>Az előadás felépítése</vt:lpstr>
      <vt:lpstr>Bevezetés I.</vt:lpstr>
      <vt:lpstr>Bevezetés II.</vt:lpstr>
      <vt:lpstr>Bevezetés III.</vt:lpstr>
      <vt:lpstr>Irodalmi kitekintés</vt:lpstr>
      <vt:lpstr>Az LMS-től az AES-ig I.</vt:lpstr>
      <vt:lpstr>Az LMS-től az AES-ig II.</vt:lpstr>
      <vt:lpstr>PowerPoint-bemutató</vt:lpstr>
      <vt:lpstr>Módszertan I.</vt:lpstr>
      <vt:lpstr>Módszertan II.</vt:lpstr>
      <vt:lpstr>Eredmények</vt:lpstr>
      <vt:lpstr>Konklúziók</vt:lpstr>
      <vt:lpstr>Távlati tervek</vt:lpstr>
      <vt:lpstr>Bibliográfia</vt:lpstr>
      <vt:lpstr>Köszönöm a megtisztelő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Tudományos kutatás</dc:title>
  <dc:creator>Péter Négyesi</dc:creator>
  <cp:lastModifiedBy>Péter Négyesi</cp:lastModifiedBy>
  <cp:revision>235</cp:revision>
  <dcterms:created xsi:type="dcterms:W3CDTF">2019-11-22T09:15:24Z</dcterms:created>
  <dcterms:modified xsi:type="dcterms:W3CDTF">2021-04-08T16:44:35Z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