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7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</p:sldIdLst>
  <p:sldSz cx="12192000" cy="6858000"/>
  <p:notesSz cx="6858000" cy="9144000"/>
  <p:custDataLst>
    <p:tags r:id="rId7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 descr="KG02_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 descr="KG02_0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3" descr="KG02_0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4" descr="KG02_0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5" descr="KG02_0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6" descr="KG02_0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7" descr="KG02_0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8" descr="KG02_0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9" descr="KG02_0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0" descr="KG02_0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1" descr="KG02_0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4" descr="KG02_0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2" descr="KG02_0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3" descr="KG02_0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4" descr="KG02_0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5" descr="KG02_0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6" descr="KG02_0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7" descr="KG02_0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8" descr="KG02_0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9" descr="KG02_0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40" descr="KG02_0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41" descr="KG02_0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5" descr="KG02_0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2" descr="KG02_0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3" descr="KG02_0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4" descr="KG02_0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5" descr="KG02_0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46" descr="KG02_0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7" descr="KG02_0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48" descr="KG02_0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49" descr="KG02_0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50" descr="KG02_0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51" descr="KG02_0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6" descr="KG02_0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52" descr="KG02_0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53" descr="KG02_0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54" descr="KG02_0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55" descr="KG02_0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56" descr="KG02_0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57" descr="KG02_0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58" descr="KG02_0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59" descr="KG02_0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60" descr="KG02_0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61" descr="KG02_0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 descr="KG02_0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5975" y="0"/>
            <a:ext cx="10560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62" descr="KG02_0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63" descr="KG02_0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64" descr="KG02_0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65" descr="KG02_0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66" descr="KG02_0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67" descr="KG02_0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68" descr="KG02_0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69" descr="KG02_0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70" descr="KG02_0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71" descr="KG02_0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 descr="KG02_0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72" descr="KG02_0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73" descr="KG02_0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74" descr="KG02_0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75" descr="KG02_0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76" descr="KG02_0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77" descr="KG02_0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78" descr="KG02_0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79" descr="KG02_0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80" descr="KG02_0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81" descr="KG02_0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9" descr="KG02_0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82" descr="KG02_0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83" descr="KG02_0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84" descr="KG02_0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85" descr="KG02_0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86" descr="KG02_0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0" descr="KG02_0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1" descr="KG02_0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6050" y="0"/>
            <a:ext cx="93599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Klösz György fotográfiái - Budapest - Lipótváros"/>
</p:tagLst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Szélesvásznú</PresentationFormat>
  <Paragraphs>0</Paragraphs>
  <Slides>74</Slides>
  <Notes>74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74</vt:i4>
      </vt:variant>
    </vt:vector>
  </HeadingPairs>
  <TitlesOfParts>
    <vt:vector size="77" baseType="lpstr">
      <vt:lpstr>Arial</vt:lpstr>
      <vt:lpstr>Calibri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Klösz György fotográfiái - Budapest - Lipótváros</dc:title>
  <cp:lastModifiedBy>Nagy Zsuzsanna</cp:lastModifiedBy>
  <cp:revision>2</cp:revision>
  <dcterms:modified xsi:type="dcterms:W3CDTF">2021-06-01T14:08:30Z</dcterms:modified>
</cp:coreProperties>
</file>