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12192000" cy="6858000"/>
  <p:notesSz cx="6858000" cy="9144000"/>
  <p:custDataLst>
    <p:tags r:id="rId8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KG03_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descr="KG03_0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 descr="KG03_0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 descr="KG03_0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 descr="KG03_0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 descr="KG03_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 descr="KG03_0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 descr="KG03_0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 descr="KG03_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descr="KG03_0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 descr="KG03_0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KG03_0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descr="KG03_0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KG03_0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 descr="KG03_0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 descr="KG03_0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6" descr="KG03_0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 descr="KG03_0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 descr="KG03_0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 descr="KG03_0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0" descr="KG03_0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1" descr="KG03_0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 descr="KG03_0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 descr="KG03_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225" y="0"/>
            <a:ext cx="10369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3" descr="KG03_0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 descr="KG03_0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5" descr="KG03_0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6" descr="KG03_0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 descr="KG03_0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8" descr="KG03_0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 descr="KG03_0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0" descr="KG03_0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1" descr="KG03_0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 descr="KG03_0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2" descr="KG03_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0"/>
            <a:ext cx="1127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3" descr="KG03_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4" descr="KG03_0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5" descr="KG03_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6" descr="KG03_0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descr="KG03_0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descr="KG03_0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descr="KG03_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descr="KG03_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descr="KG03_0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 descr="KG03_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2" descr="KG03_0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63" descr="KG03_0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4" descr="KG03_0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5" descr="KG03_0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6" descr="KG03_0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67" descr="KG03_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8" descr="KG03_0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69" descr="KG03_0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70" descr="KG03_0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71" descr="KG03_0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 descr="KG03_0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2" descr="KG03_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73" descr="KG03_0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74" descr="KG03_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75" descr="KG03_0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650" y="0"/>
            <a:ext cx="10172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6" descr="KG03_0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77" descr="KG03_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78" descr="KG03_0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9" descr="KG03_0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 descr="KG03_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81" descr="KG03_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 descr="KG03_0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82" descr="KG03_0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3" descr="KG03_0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84" descr="KG03_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5" descr="KG03_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86" descr="KG03_0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7" descr="KG03_0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500" y="0"/>
            <a:ext cx="10541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8" descr="KG03_0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9" descr="KG03_0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775"/>
            <a:ext cx="12192000" cy="6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0" descr="KG03_0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91" descr="KG03_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 descr="KG03_0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92" descr="KG03_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3" descr="KG03_0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4" descr="KG03_0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95" descr="KG03_0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 descr="KG03_0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Klösz György fotográfiái - Budapest - 3.11. Lipótváros, Margitsziget"/>
</p:tagLst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Szélesvásznú</PresentationFormat>
  <Paragraphs>0</Paragraphs>
  <Slides>83</Slides>
  <Notes>83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83</vt:i4>
      </vt:variant>
    </vt:vector>
  </HeadingPairs>
  <TitlesOfParts>
    <vt:vector size="86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Klösz György fotográfiái - Budapest - 3.11. Lipótváros, Margitsziget</dc:title>
  <cp:lastModifiedBy>Nagy Zsuzsanna</cp:lastModifiedBy>
  <cp:revision>2</cp:revision>
  <dcterms:modified xsi:type="dcterms:W3CDTF">2021-06-01T14:31:03Z</dcterms:modified>
</cp:coreProperties>
</file>