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858000" cy="9144000"/>
  <p:custDataLst>
    <p:tags r:id="rId7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3_001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3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3_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3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3_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3_154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3_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3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3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3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3_158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3_002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3_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3_165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3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3_174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3_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3_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3_177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3_177b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3_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3_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3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3_180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3_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3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3_187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3_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3_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3_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3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3_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3_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3_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3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3_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3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3_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0"/>
            <a:ext cx="1210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3_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3_200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3_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3_209a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3_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3_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3_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3_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3_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3_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3_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3_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3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3_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3_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3_224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3_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3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3_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3_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3_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3_228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3_229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3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3_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3_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3_233a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3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3_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3_238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3_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3_249a__ú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3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3_251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3_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3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3_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11. 11. Dunapart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75</Slides>
  <Notes>75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75</vt:i4>
      </vt:variant>
    </vt:vector>
  </HeadingPairs>
  <TitlesOfParts>
    <vt:vector size="78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- 11. 11. Dunapart</dc:title>
  <cp:lastModifiedBy>Nagy Zsuzsanna</cp:lastModifiedBy>
  <cp:revision>2</cp:revision>
  <dcterms:modified xsi:type="dcterms:W3CDTF">2021-06-02T12:36:01Z</dcterms:modified>
</cp:coreProperties>
</file>