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12192000" cy="6858000"/>
  <p:notesSz cx="6858000" cy="9144000"/>
  <p:custDataLst>
    <p:tags r:id="rId6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15_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descr="15_0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 descr="15_0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 descr="15_0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 descr="15_0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 descr="15_0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 descr="15_0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 descr="15_0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 descr="15_0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 descr="15_0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 descr="15_0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15_0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 descr="15_0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 descr="15_0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4" descr="15_0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 descr="15_0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6" descr="15_0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 descr="15_0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 descr="15_0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 descr="15_0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0" descr="15_0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1" descr="15_0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 descr="15_0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2" descr="15_0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3" descr="15_0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 descr="15_0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5" descr="15_0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6" descr="15_0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7" descr="15_0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8" descr="15_0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9" descr="15_0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0" descr="15_0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1" descr="15_0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 descr="15_0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2" descr="15_0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3" descr="15_0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4" descr="15_0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5" descr="15_0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6" descr="15_0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7" descr="15_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8" descr="15_0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9" descr="15_0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0" descr="15_0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1" descr="15_0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 descr="15_0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0800" y="0"/>
            <a:ext cx="9550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62" descr="15_0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3" descr="15_0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64" descr="15_0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5" descr="15_0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6" descr="15_0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67" descr="15_0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8" descr="15_0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9" descr="15_0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0" descr="15_0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71" descr="15_0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 descr="15_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72" descr="15_0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3" descr="15_0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74" descr="z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 descr="15_0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 descr="15_0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 descr="15_0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Klösz György fotográfiái - Az 1896. évi millenniumi ezredéves országos kiállítás"/>
</p:tagLst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Szélesvásznú</PresentationFormat>
  <Paragraphs>0</Paragraphs>
  <Slides>62</Slides>
  <Notes>62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62</vt:i4>
      </vt:variant>
    </vt:vector>
  </HeadingPairs>
  <TitlesOfParts>
    <vt:vector size="65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Klösz György fotográfiái - Az 1896. évi millenniumi ezredéves országos kiállítás</dc:title>
  <cp:lastModifiedBy>Nagy Zsuzsanna</cp:lastModifiedBy>
  <cp:revision>2</cp:revision>
  <dcterms:modified xsi:type="dcterms:W3CDTF">2021-06-03T11:36:06Z</dcterms:modified>
</cp:coreProperties>
</file>