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12192000" cy="6858000"/>
  <p:notesSz cx="6858000" cy="9144000"/>
  <p:custDataLst>
    <p:tags r:id="rId9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KG34_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KG34_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 descr="KG34_0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 descr="KG34_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descr="KG34_0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KG34_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 descr="KG34_0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descr="KG34_0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 descr="KG34_0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 descr="KG34_0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descr="KG34_019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KG34_0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 descr="KG34_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 descr="KG34_021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 descr="KG34_0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 descr="KG34_0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 descr="KG34_024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 descr="KG34_0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 descr="KG34_0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 descr="KG34_0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 descr="KG34_0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 descr="KG34_0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KG34_0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 descr="KG34_0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3" descr="KG34_0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 descr="KG34_0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5" descr="KG34_033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6" descr="KG34_0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 descr="KG34_0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 descr="KG34_0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 descr="KG34_0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 descr="KG34_0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1" descr="KG34_0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KG34_0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2" descr="KG34_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3" descr="KG34_0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4" descr="KG34_0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 descr="KG34_0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6" descr="KG34_0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 descr="KG34_0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8" descr="KG34_0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 descr="KG34_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 descr="KG34_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1" descr="KG34_0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descr="KG34_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2" descr="KG34_0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3" descr="KG34_0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4" descr="KG34_0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5" descr="KG34_0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6" descr="KG34_0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7" descr="KG34_0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8" descr="KG34_0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9" descr="KG34_0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0" descr="KG34_058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71" descr="KG34_0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KG34_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2" descr="KG34_0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3" descr="KG34_0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4" descr="KG34_062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5" descr="KG34_063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6" descr="KG34_0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77" descr="KG34_0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78" descr="KG34_066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9" descr="KG34_0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0" descr="KG34_0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1" descr="KG34_0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KG34_0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82" descr="KG34_0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83" descr="KG34_0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84" descr="KG34_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85" descr="KG34_0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86" descr="KG34_0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7" descr="KG34_0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88" descr="KG34_0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89" descr="KG34_0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90" descr="KG34_0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91" descr="KG34_0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 descr="KG34_0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92" descr="KG34_0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93" descr="KG34_0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94" descr="KG34_082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95" descr="KG34_0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96" descr="KG34_084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97" descr="KG34_0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98" descr="KG34_0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99" descr="KG34_0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100" descr="KG34_0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 descr="KG34_0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Klösz György fotográfiái - A Magyar Királyság kastélyai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Szélesvásznú</PresentationFormat>
  <Paragraphs>0</Paragraphs>
  <Slides>88</Slides>
  <Notes>88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88</vt:i4>
      </vt:variant>
    </vt:vector>
  </HeadingPairs>
  <TitlesOfParts>
    <vt:vector size="91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Klösz György fotográfiái - A Magyar Királyság kastélyai</dc:title>
  <cp:lastModifiedBy>Nagy Zsuzsanna</cp:lastModifiedBy>
  <cp:revision>2</cp:revision>
  <dcterms:modified xsi:type="dcterms:W3CDTF">2021-06-03T12:07:04Z</dcterms:modified>
</cp:coreProperties>
</file>