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9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</p:sldIdLst>
  <p:sldSz cx="12192000" cy="6858000"/>
  <p:notesSz cx="6858000" cy="9144000"/>
  <p:custDataLst>
    <p:tags r:id="rId9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EM1_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descr="EM1_0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 descr="EM1_0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 descr="EM1_0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 descr="EM1_0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2750" y="0"/>
            <a:ext cx="8826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 descr="EM1_0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 descr="EM1_0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 descr="EM1_0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 descr="EM1_0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 descr="EM1_0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 descr="EM1_0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EM1_0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 descr="EM1_0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3" descr="EM1_0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4" descr="EM1_0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5" descr="EM1_0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6" descr="EM1_0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 descr="EM1_0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8" descr="EM1_0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 descr="EM1_0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0" descr="EM1_0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1" descr="EM1_0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 descr="EM1_0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2" descr="EM1_0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3" descr="EM1_0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4" descr="EM1_0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5" descr="EM1_0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6" descr="EM1_0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7" descr="EM1_0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8" descr="EM1_0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9" descr="EM1_0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0" descr="EM1_0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1" descr="EM1_038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 descr="EM1_0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2" descr="EM1_0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3" descr="EM1_0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4" descr="EM1_0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5" descr="EM1_0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6" descr="EM1_0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7" descr="EM1_043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8" descr="EM1_0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9" descr="EM1_0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60" descr="EM1_0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1" descr="EM1_0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 descr="EM1_0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62" descr="EM1_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63" descr="EM1_0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64" descr="EM1_0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5" descr="EM1_0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66" descr="EM1_0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67" descr="EM1_0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68" descr="EM1_0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69" descr="EM1_0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0" descr="EM1_0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71" descr="EM1_0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 descr="EM1_0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72" descr="EM1_0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73" descr="EM1_0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74" descr="EM1_0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75" descr="EM1_0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76" descr="EM1_0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77" descr="EM1_062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78" descr="EM1_062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79" descr="EM1_062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80" descr="EM1_062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81" descr="EM1_062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 descr="EM1_0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82" descr="EM1_062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83" descr="EM1_062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84" descr="EM1_062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85" descr="EM1_062j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86" descr="EM1_062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7" descr="EM1_062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88" descr="EM1_062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050" y="0"/>
            <a:ext cx="11645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89" descr="EM1_062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90" descr="EM1_062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91" descr="EM1_062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 descr="EM1_0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92" descr="EM1_062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93" descr="EM1_062v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94" descr="EM1_0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95" descr="EM1_0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96" descr="EM1_0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97" descr="EM1_0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98" descr="EM1_0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99" descr="EM1_0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100" descr="EM1_0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101" descr="EM1_0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 descr="EM1_0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102" descr="EM1_0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103" descr="EM1_0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104" descr="EM1_0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105" descr="EM1_0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106" descr="EM1_0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107" descr="EM1_0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Erdélyi Mór fotográfiái - Budapest"/>
</p:tagLst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Szélesvásznú</PresentationFormat>
  <Paragraphs>0</Paragraphs>
  <Slides>95</Slides>
  <Notes>95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95</vt:i4>
      </vt:variant>
    </vt:vector>
  </HeadingPairs>
  <TitlesOfParts>
    <vt:vector size="98" baseType="lpstr"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Erdélyi Mór fotográfiái - Budapest</dc:title>
  <cp:lastModifiedBy>Nagy Zsuzsanna</cp:lastModifiedBy>
  <cp:revision>2</cp:revision>
  <dcterms:modified xsi:type="dcterms:W3CDTF">2021-06-03T12:22:59Z</dcterms:modified>
</cp:coreProperties>
</file>