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bookmarkIdSeed="3">
  <p:sldMasterIdLst>
    <p:sldMasterId id="2147483709" r:id="rId1"/>
  </p:sldMasterIdLst>
  <p:notesMasterIdLst>
    <p:notesMasterId r:id="rId29"/>
  </p:notesMasterIdLst>
  <p:handoutMasterIdLst>
    <p:handoutMasterId r:id="rId30"/>
  </p:handoutMasterIdLst>
  <p:sldIdLst>
    <p:sldId id="479" r:id="rId2"/>
    <p:sldId id="423" r:id="rId3"/>
    <p:sldId id="424" r:id="rId4"/>
    <p:sldId id="457" r:id="rId5"/>
    <p:sldId id="482" r:id="rId6"/>
    <p:sldId id="475" r:id="rId7"/>
    <p:sldId id="490" r:id="rId8"/>
    <p:sldId id="483" r:id="rId9"/>
    <p:sldId id="456" r:id="rId10"/>
    <p:sldId id="468" r:id="rId11"/>
    <p:sldId id="435" r:id="rId12"/>
    <p:sldId id="381" r:id="rId13"/>
    <p:sldId id="380" r:id="rId14"/>
    <p:sldId id="476" r:id="rId15"/>
    <p:sldId id="447" r:id="rId16"/>
    <p:sldId id="431" r:id="rId17"/>
    <p:sldId id="465" r:id="rId18"/>
    <p:sldId id="445" r:id="rId19"/>
    <p:sldId id="450" r:id="rId20"/>
    <p:sldId id="421" r:id="rId21"/>
    <p:sldId id="495" r:id="rId22"/>
    <p:sldId id="472" r:id="rId23"/>
    <p:sldId id="477" r:id="rId24"/>
    <p:sldId id="491" r:id="rId25"/>
    <p:sldId id="496" r:id="rId26"/>
    <p:sldId id="486" r:id="rId27"/>
    <p:sldId id="489" r:id="rId28"/>
  </p:sldIdLst>
  <p:sldSz cx="10080625" cy="7561263"/>
  <p:notesSz cx="6797675" cy="9928225"/>
  <p:custDataLst>
    <p:tags r:id="rId31"/>
  </p:custDataLst>
  <p:defaultTextStyle>
    <a:defPPr>
      <a:defRPr lang="de-DE"/>
    </a:defPPr>
    <a:lvl1pPr marL="0" algn="l" defTabSz="1152144" rtl="0" eaLnBrk="1" latinLnBrk="0" hangingPunct="1">
      <a:defRPr sz="2300" kern="1200">
        <a:solidFill>
          <a:schemeClr val="tx1"/>
        </a:solidFill>
        <a:latin typeface="+mn-lt"/>
        <a:ea typeface="+mn-ea"/>
        <a:cs typeface="+mn-cs"/>
      </a:defRPr>
    </a:lvl1pPr>
    <a:lvl2pPr marL="576072" algn="l" defTabSz="1152144" rtl="0" eaLnBrk="1" latinLnBrk="0" hangingPunct="1">
      <a:defRPr sz="2300" kern="1200">
        <a:solidFill>
          <a:schemeClr val="tx1"/>
        </a:solidFill>
        <a:latin typeface="+mn-lt"/>
        <a:ea typeface="+mn-ea"/>
        <a:cs typeface="+mn-cs"/>
      </a:defRPr>
    </a:lvl2pPr>
    <a:lvl3pPr marL="1152144" algn="l" defTabSz="1152144" rtl="0" eaLnBrk="1" latinLnBrk="0" hangingPunct="1">
      <a:defRPr sz="2300" kern="1200">
        <a:solidFill>
          <a:schemeClr val="tx1"/>
        </a:solidFill>
        <a:latin typeface="+mn-lt"/>
        <a:ea typeface="+mn-ea"/>
        <a:cs typeface="+mn-cs"/>
      </a:defRPr>
    </a:lvl3pPr>
    <a:lvl4pPr marL="1728216" algn="l" defTabSz="1152144" rtl="0" eaLnBrk="1" latinLnBrk="0" hangingPunct="1">
      <a:defRPr sz="2300" kern="1200">
        <a:solidFill>
          <a:schemeClr val="tx1"/>
        </a:solidFill>
        <a:latin typeface="+mn-lt"/>
        <a:ea typeface="+mn-ea"/>
        <a:cs typeface="+mn-cs"/>
      </a:defRPr>
    </a:lvl4pPr>
    <a:lvl5pPr marL="2304288" algn="l" defTabSz="1152144" rtl="0" eaLnBrk="1" latinLnBrk="0" hangingPunct="1">
      <a:defRPr sz="2300" kern="1200">
        <a:solidFill>
          <a:schemeClr val="tx1"/>
        </a:solidFill>
        <a:latin typeface="+mn-lt"/>
        <a:ea typeface="+mn-ea"/>
        <a:cs typeface="+mn-cs"/>
      </a:defRPr>
    </a:lvl5pPr>
    <a:lvl6pPr marL="2880360" algn="l" defTabSz="1152144" rtl="0" eaLnBrk="1" latinLnBrk="0" hangingPunct="1">
      <a:defRPr sz="2300" kern="1200">
        <a:solidFill>
          <a:schemeClr val="tx1"/>
        </a:solidFill>
        <a:latin typeface="+mn-lt"/>
        <a:ea typeface="+mn-ea"/>
        <a:cs typeface="+mn-cs"/>
      </a:defRPr>
    </a:lvl6pPr>
    <a:lvl7pPr marL="3456432" algn="l" defTabSz="1152144" rtl="0" eaLnBrk="1" latinLnBrk="0" hangingPunct="1">
      <a:defRPr sz="2300" kern="1200">
        <a:solidFill>
          <a:schemeClr val="tx1"/>
        </a:solidFill>
        <a:latin typeface="+mn-lt"/>
        <a:ea typeface="+mn-ea"/>
        <a:cs typeface="+mn-cs"/>
      </a:defRPr>
    </a:lvl7pPr>
    <a:lvl8pPr marL="4032504" algn="l" defTabSz="1152144" rtl="0" eaLnBrk="1" latinLnBrk="0" hangingPunct="1">
      <a:defRPr sz="2300" kern="1200">
        <a:solidFill>
          <a:schemeClr val="tx1"/>
        </a:solidFill>
        <a:latin typeface="+mn-lt"/>
        <a:ea typeface="+mn-ea"/>
        <a:cs typeface="+mn-cs"/>
      </a:defRPr>
    </a:lvl8pPr>
    <a:lvl9pPr marL="4608576" algn="l" defTabSz="1152144" rtl="0" eaLnBrk="1" latinLnBrk="0" hangingPunct="1">
      <a:defRPr sz="2300" kern="1200">
        <a:solidFill>
          <a:schemeClr val="tx1"/>
        </a:solidFill>
        <a:latin typeface="+mn-lt"/>
        <a:ea typeface="+mn-ea"/>
        <a:cs typeface="+mn-cs"/>
      </a:defRPr>
    </a:lvl9pPr>
  </p:defaultTextStyle>
  <p:extLst>
    <p:ext uri="{EFAFB233-063F-42B5-8137-9DF3F51BA10A}">
      <p15:sldGuideLst xmlns:p15="http://schemas.microsoft.com/office/powerpoint/2012/main">
        <p15:guide id="8" orient="horz" pos="2359" userDrawn="1">
          <p15:clr>
            <a:srgbClr val="A4A3A4"/>
          </p15:clr>
        </p15:guide>
        <p15:guide id="17" pos="1792" userDrawn="1">
          <p15:clr>
            <a:srgbClr val="A4A3A4"/>
          </p15:clr>
        </p15:guide>
        <p15:guide id="23" orient="horz" pos="295" userDrawn="1">
          <p15:clr>
            <a:srgbClr val="A4A3A4"/>
          </p15:clr>
        </p15:guide>
        <p15:guide id="25" orient="horz" pos="567" userDrawn="1">
          <p15:clr>
            <a:srgbClr val="A4A3A4"/>
          </p15:clr>
        </p15:guide>
        <p15:guide id="26" orient="horz" pos="3901" userDrawn="1">
          <p15:clr>
            <a:srgbClr val="A4A3A4"/>
          </p15:clr>
        </p15:guide>
        <p15:guide id="27" orient="horz" pos="862" userDrawn="1">
          <p15:clr>
            <a:srgbClr val="A4A3A4"/>
          </p15:clr>
        </p15:guide>
        <p15:guide id="28" orient="horz" pos="2790" userDrawn="1">
          <p15:clr>
            <a:srgbClr val="A4A3A4"/>
          </p15:clr>
        </p15:guide>
        <p15:guide id="29" orient="horz" pos="4627" userDrawn="1">
          <p15:clr>
            <a:srgbClr val="A4A3A4"/>
          </p15:clr>
        </p15:guide>
        <p15:guide id="30" orient="horz" pos="4536" userDrawn="1">
          <p15:clr>
            <a:srgbClr val="A4A3A4"/>
          </p15:clr>
        </p15:guide>
        <p15:guide id="31" pos="1746" userDrawn="1">
          <p15:clr>
            <a:srgbClr val="A4A3A4"/>
          </p15:clr>
        </p15:guide>
        <p15:guide id="32" pos="1633" userDrawn="1">
          <p15:clr>
            <a:srgbClr val="A4A3A4"/>
          </p15:clr>
        </p15:guide>
        <p15:guide id="34" pos="6078" userDrawn="1">
          <p15:clr>
            <a:srgbClr val="A4A3A4"/>
          </p15:clr>
        </p15:guide>
        <p15:guide id="35" pos="4672" userDrawn="1">
          <p15:clr>
            <a:srgbClr val="A4A3A4"/>
          </p15:clr>
        </p15:guide>
        <p15:guide id="36" pos="4627" userDrawn="1">
          <p15:clr>
            <a:srgbClr val="A4A3A4"/>
          </p15:clr>
        </p15:guide>
        <p15:guide id="37" pos="3243" userDrawn="1">
          <p15:clr>
            <a:srgbClr val="A4A3A4"/>
          </p15:clr>
        </p15:guide>
        <p15:guide id="38" pos="3107" userDrawn="1">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guide id="3" pos="299" userDrawn="1">
          <p15:clr>
            <a:srgbClr val="A4A3A4"/>
          </p15:clr>
        </p15:guide>
        <p15:guide id="4" pos="3983"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4" name="Szerző" initials="S" lastIdx="0" clrIdx="4"/>
</p:cmAuthorLst>
</file>

<file path=ppt/presProps.xml><?xml version="1.0" encoding="utf-8"?>
<p:presentationPr xmlns:a="http://schemas.openxmlformats.org/drawingml/2006/main" xmlns:r="http://schemas.openxmlformats.org/officeDocument/2006/relationships" xmlns:p="http://schemas.openxmlformats.org/presentationml/2006/main">
  <p:prnPr clrMode="gray"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0074"/>
    <a:srgbClr val="00FFFF"/>
    <a:srgbClr val="333399"/>
    <a:srgbClr val="E20000"/>
    <a:srgbClr val="992C99"/>
    <a:srgbClr val="FFFF99"/>
    <a:srgbClr val="4B4B4B"/>
    <a:srgbClr val="C4C4C4"/>
    <a:srgbClr val="66FF66"/>
    <a:srgbClr val="E1E1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414" autoAdjust="0"/>
    <p:restoredTop sz="84117" autoAdjust="0"/>
  </p:normalViewPr>
  <p:slideViewPr>
    <p:cSldViewPr snapToGrid="0" snapToObjects="1">
      <p:cViewPr>
        <p:scale>
          <a:sx n="75" d="100"/>
          <a:sy n="75" d="100"/>
        </p:scale>
        <p:origin x="960" y="-480"/>
      </p:cViewPr>
      <p:guideLst>
        <p:guide orient="horz" pos="2359"/>
        <p:guide pos="1792"/>
        <p:guide orient="horz" pos="295"/>
        <p:guide orient="horz" pos="567"/>
        <p:guide orient="horz" pos="3901"/>
        <p:guide orient="horz" pos="862"/>
        <p:guide orient="horz" pos="2790"/>
        <p:guide orient="horz" pos="4627"/>
        <p:guide orient="horz" pos="4536"/>
        <p:guide pos="1746"/>
        <p:guide pos="1633"/>
        <p:guide pos="6078"/>
        <p:guide pos="4672"/>
        <p:guide pos="4627"/>
        <p:guide pos="3243"/>
        <p:guide pos="3107"/>
      </p:guideLst>
    </p:cSldViewPr>
  </p:slideViewPr>
  <p:outlineViewPr>
    <p:cViewPr>
      <p:scale>
        <a:sx n="33" d="100"/>
        <a:sy n="33" d="100"/>
      </p:scale>
      <p:origin x="0" y="-44973"/>
    </p:cViewPr>
  </p:outlineViewPr>
  <p:notesTextViewPr>
    <p:cViewPr>
      <p:scale>
        <a:sx n="3" d="2"/>
        <a:sy n="3" d="2"/>
      </p:scale>
      <p:origin x="0" y="0"/>
    </p:cViewPr>
  </p:notesTextViewPr>
  <p:sorterViewPr>
    <p:cViewPr>
      <p:scale>
        <a:sx n="154" d="100"/>
        <a:sy n="154" d="100"/>
      </p:scale>
      <p:origin x="0" y="-2064"/>
    </p:cViewPr>
  </p:sorterViewPr>
  <p:notesViewPr>
    <p:cSldViewPr snapToGrid="0" snapToObjects="1" showGuides="1">
      <p:cViewPr>
        <p:scale>
          <a:sx n="50" d="100"/>
          <a:sy n="50" d="100"/>
        </p:scale>
        <p:origin x="2898" y="228"/>
      </p:cViewPr>
      <p:guideLst>
        <p:guide orient="horz" pos="3127"/>
        <p:guide pos="2141"/>
        <p:guide pos="299"/>
        <p:guide pos="3983"/>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liennummernplatzhalter 4"/>
          <p:cNvSpPr>
            <a:spLocks noGrp="1"/>
          </p:cNvSpPr>
          <p:nvPr>
            <p:ph type="sldNum" sz="quarter" idx="3"/>
          </p:nvPr>
        </p:nvSpPr>
        <p:spPr>
          <a:xfrm>
            <a:off x="5855015" y="9381000"/>
            <a:ext cx="467452" cy="304883"/>
          </a:xfrm>
          <a:prstGeom prst="rect">
            <a:avLst/>
          </a:prstGeom>
        </p:spPr>
        <p:txBody>
          <a:bodyPr vert="horz" lIns="0" tIns="45720" rIns="0" bIns="45720" rtlCol="0" anchor="b"/>
          <a:lstStyle>
            <a:lvl1pPr algn="r">
              <a:defRPr sz="1200"/>
            </a:lvl1pPr>
          </a:lstStyle>
          <a:p>
            <a:fld id="{A7E515CE-432D-4663-9EC7-909C3633A725}" type="slidenum">
              <a:rPr lang="de-DE" smtClean="0">
                <a:latin typeface="Tele-GroteskNor" pitchFamily="2" charset="0"/>
              </a:rPr>
              <a:pPr/>
              <a:t>‹#›</a:t>
            </a:fld>
            <a:endParaRPr lang="de-DE" dirty="0">
              <a:latin typeface="Tele-GroteskNor" pitchFamily="2" charset="0"/>
            </a:endParaRPr>
          </a:p>
        </p:txBody>
      </p:sp>
      <p:grpSp>
        <p:nvGrpSpPr>
          <p:cNvPr id="6" name="Gruppieren 31"/>
          <p:cNvGrpSpPr>
            <a:grpSpLocks noChangeAspect="1"/>
          </p:cNvGrpSpPr>
          <p:nvPr/>
        </p:nvGrpSpPr>
        <p:grpSpPr bwMode="auto">
          <a:xfrm>
            <a:off x="478356" y="261995"/>
            <a:ext cx="5806347" cy="280956"/>
            <a:chOff x="321317" y="6153149"/>
            <a:chExt cx="8498833" cy="371475"/>
          </a:xfrm>
        </p:grpSpPr>
        <p:sp>
          <p:nvSpPr>
            <p:cNvPr id="7" name="Freeform 9"/>
            <p:cNvSpPr>
              <a:spLocks noChangeAspect="1" noEditPoints="1"/>
            </p:cNvSpPr>
            <p:nvPr userDrawn="1"/>
          </p:nvSpPr>
          <p:spPr bwMode="auto">
            <a:xfrm>
              <a:off x="7309246" y="6310400"/>
              <a:ext cx="1510904" cy="120785"/>
            </a:xfrm>
            <a:custGeom>
              <a:avLst/>
              <a:gdLst/>
              <a:ahLst/>
              <a:cxnLst>
                <a:cxn ang="0">
                  <a:pos x="72" y="69"/>
                </a:cxn>
                <a:cxn ang="0">
                  <a:pos x="72" y="280"/>
                </a:cxn>
                <a:cxn ang="0">
                  <a:pos x="383" y="156"/>
                </a:cxn>
                <a:cxn ang="0">
                  <a:pos x="344" y="64"/>
                </a:cxn>
                <a:cxn ang="0">
                  <a:pos x="478" y="30"/>
                </a:cxn>
                <a:cxn ang="0">
                  <a:pos x="504" y="243"/>
                </a:cxn>
                <a:cxn ang="0">
                  <a:pos x="441" y="322"/>
                </a:cxn>
                <a:cxn ang="0">
                  <a:pos x="344" y="210"/>
                </a:cxn>
                <a:cxn ang="0">
                  <a:pos x="645" y="8"/>
                </a:cxn>
                <a:cxn ang="0">
                  <a:pos x="818" y="341"/>
                </a:cxn>
                <a:cxn ang="0">
                  <a:pos x="890" y="140"/>
                </a:cxn>
                <a:cxn ang="0">
                  <a:pos x="1034" y="280"/>
                </a:cxn>
                <a:cxn ang="0">
                  <a:pos x="1243" y="274"/>
                </a:cxn>
                <a:cxn ang="0">
                  <a:pos x="1162" y="284"/>
                </a:cxn>
                <a:cxn ang="0">
                  <a:pos x="1228" y="70"/>
                </a:cxn>
                <a:cxn ang="0">
                  <a:pos x="1091" y="8"/>
                </a:cxn>
                <a:cxn ang="0">
                  <a:pos x="1269" y="160"/>
                </a:cxn>
                <a:cxn ang="0">
                  <a:pos x="1382" y="341"/>
                </a:cxn>
                <a:cxn ang="0">
                  <a:pos x="1454" y="140"/>
                </a:cxn>
                <a:cxn ang="0">
                  <a:pos x="1598" y="280"/>
                </a:cxn>
                <a:cxn ang="0">
                  <a:pos x="1727" y="8"/>
                </a:cxn>
                <a:cxn ang="0">
                  <a:pos x="1828" y="341"/>
                </a:cxn>
                <a:cxn ang="0">
                  <a:pos x="2030" y="325"/>
                </a:cxn>
                <a:cxn ang="0">
                  <a:pos x="1980" y="367"/>
                </a:cxn>
                <a:cxn ang="0">
                  <a:pos x="2153" y="8"/>
                </a:cxn>
                <a:cxn ang="0">
                  <a:pos x="2418" y="236"/>
                </a:cxn>
                <a:cxn ang="0">
                  <a:pos x="2341" y="114"/>
                </a:cxn>
                <a:cxn ang="0">
                  <a:pos x="2698" y="212"/>
                </a:cxn>
                <a:cxn ang="0">
                  <a:pos x="2808" y="341"/>
                </a:cxn>
                <a:cxn ang="0">
                  <a:pos x="2524" y="341"/>
                </a:cxn>
                <a:cxn ang="0">
                  <a:pos x="2941" y="292"/>
                </a:cxn>
                <a:cxn ang="0">
                  <a:pos x="2924" y="197"/>
                </a:cxn>
                <a:cxn ang="0">
                  <a:pos x="3026" y="43"/>
                </a:cxn>
                <a:cxn ang="0">
                  <a:pos x="2905" y="65"/>
                </a:cxn>
                <a:cxn ang="0">
                  <a:pos x="3058" y="246"/>
                </a:cxn>
                <a:cxn ang="0">
                  <a:pos x="3331" y="341"/>
                </a:cxn>
                <a:cxn ang="0">
                  <a:pos x="3350" y="8"/>
                </a:cxn>
                <a:cxn ang="0">
                  <a:pos x="3672" y="8"/>
                </a:cxn>
                <a:cxn ang="0">
                  <a:pos x="3659" y="198"/>
                </a:cxn>
                <a:cxn ang="0">
                  <a:pos x="3459" y="341"/>
                </a:cxn>
                <a:cxn ang="0">
                  <a:pos x="3880" y="71"/>
                </a:cxn>
                <a:cxn ang="0">
                  <a:pos x="3732" y="8"/>
                </a:cxn>
                <a:cxn ang="0">
                  <a:pos x="3921" y="183"/>
                </a:cxn>
                <a:cxn ang="0">
                  <a:pos x="3979" y="341"/>
                </a:cxn>
                <a:cxn ang="0">
                  <a:pos x="3866" y="212"/>
                </a:cxn>
                <a:cxn ang="0">
                  <a:pos x="4103" y="284"/>
                </a:cxn>
                <a:cxn ang="0">
                  <a:pos x="4139" y="192"/>
                </a:cxn>
                <a:cxn ang="0">
                  <a:pos x="4173" y="134"/>
                </a:cxn>
                <a:cxn ang="0">
                  <a:pos x="4103" y="142"/>
                </a:cxn>
                <a:cxn ang="0">
                  <a:pos x="4247" y="46"/>
                </a:cxn>
                <a:cxn ang="0">
                  <a:pos x="4162" y="341"/>
                </a:cxn>
                <a:cxn ang="0">
                  <a:pos x="4395" y="341"/>
                </a:cxn>
                <a:cxn ang="0">
                  <a:pos x="4637" y="222"/>
                </a:cxn>
                <a:cxn ang="0">
                  <a:pos x="4528" y="127"/>
                </a:cxn>
                <a:cxn ang="0">
                  <a:pos x="4929" y="262"/>
                </a:cxn>
                <a:cxn ang="0">
                  <a:pos x="4842" y="280"/>
                </a:cxn>
                <a:cxn ang="0">
                  <a:pos x="5027" y="174"/>
                </a:cxn>
                <a:cxn ang="0">
                  <a:pos x="5078" y="341"/>
                </a:cxn>
                <a:cxn ang="0">
                  <a:pos x="5150" y="140"/>
                </a:cxn>
                <a:cxn ang="0">
                  <a:pos x="5294" y="280"/>
                </a:cxn>
                <a:cxn ang="0">
                  <a:pos x="5329" y="69"/>
                </a:cxn>
                <a:cxn ang="0">
                  <a:pos x="5481" y="341"/>
                </a:cxn>
                <a:cxn ang="0">
                  <a:pos x="5571" y="269"/>
                </a:cxn>
              </a:cxnLst>
              <a:rect l="0" t="0" r="r" b="b"/>
              <a:pathLst>
                <a:path w="5644" h="419">
                  <a:moveTo>
                    <a:pt x="0" y="341"/>
                  </a:moveTo>
                  <a:lnTo>
                    <a:pt x="0" y="8"/>
                  </a:lnTo>
                  <a:lnTo>
                    <a:pt x="213" y="8"/>
                  </a:lnTo>
                  <a:lnTo>
                    <a:pt x="213" y="69"/>
                  </a:lnTo>
                  <a:lnTo>
                    <a:pt x="72" y="69"/>
                  </a:lnTo>
                  <a:lnTo>
                    <a:pt x="72" y="140"/>
                  </a:lnTo>
                  <a:lnTo>
                    <a:pt x="200" y="140"/>
                  </a:lnTo>
                  <a:lnTo>
                    <a:pt x="200" y="198"/>
                  </a:lnTo>
                  <a:lnTo>
                    <a:pt x="72" y="198"/>
                  </a:lnTo>
                  <a:lnTo>
                    <a:pt x="72" y="280"/>
                  </a:lnTo>
                  <a:lnTo>
                    <a:pt x="216" y="280"/>
                  </a:lnTo>
                  <a:lnTo>
                    <a:pt x="216" y="341"/>
                  </a:lnTo>
                  <a:lnTo>
                    <a:pt x="0" y="341"/>
                  </a:lnTo>
                  <a:close/>
                  <a:moveTo>
                    <a:pt x="344" y="156"/>
                  </a:moveTo>
                  <a:lnTo>
                    <a:pt x="383" y="156"/>
                  </a:lnTo>
                  <a:cubicBezTo>
                    <a:pt x="405" y="156"/>
                    <a:pt x="420" y="151"/>
                    <a:pt x="428" y="142"/>
                  </a:cubicBezTo>
                  <a:cubicBezTo>
                    <a:pt x="435" y="134"/>
                    <a:pt x="438" y="123"/>
                    <a:pt x="438" y="109"/>
                  </a:cubicBezTo>
                  <a:cubicBezTo>
                    <a:pt x="438" y="92"/>
                    <a:pt x="433" y="79"/>
                    <a:pt x="421" y="71"/>
                  </a:cubicBezTo>
                  <a:cubicBezTo>
                    <a:pt x="414" y="67"/>
                    <a:pt x="402" y="64"/>
                    <a:pt x="385" y="64"/>
                  </a:cubicBezTo>
                  <a:lnTo>
                    <a:pt x="344" y="64"/>
                  </a:lnTo>
                  <a:lnTo>
                    <a:pt x="344" y="156"/>
                  </a:lnTo>
                  <a:close/>
                  <a:moveTo>
                    <a:pt x="273" y="341"/>
                  </a:moveTo>
                  <a:lnTo>
                    <a:pt x="273" y="8"/>
                  </a:lnTo>
                  <a:lnTo>
                    <a:pt x="401" y="8"/>
                  </a:lnTo>
                  <a:cubicBezTo>
                    <a:pt x="434" y="8"/>
                    <a:pt x="460" y="15"/>
                    <a:pt x="478" y="30"/>
                  </a:cubicBezTo>
                  <a:cubicBezTo>
                    <a:pt x="500" y="46"/>
                    <a:pt x="510" y="70"/>
                    <a:pt x="510" y="101"/>
                  </a:cubicBezTo>
                  <a:cubicBezTo>
                    <a:pt x="510" y="126"/>
                    <a:pt x="503" y="147"/>
                    <a:pt x="488" y="164"/>
                  </a:cubicBezTo>
                  <a:cubicBezTo>
                    <a:pt x="481" y="172"/>
                    <a:pt x="473" y="178"/>
                    <a:pt x="462" y="183"/>
                  </a:cubicBezTo>
                  <a:cubicBezTo>
                    <a:pt x="476" y="187"/>
                    <a:pt x="486" y="196"/>
                    <a:pt x="494" y="209"/>
                  </a:cubicBezTo>
                  <a:cubicBezTo>
                    <a:pt x="498" y="216"/>
                    <a:pt x="502" y="228"/>
                    <a:pt x="504" y="243"/>
                  </a:cubicBezTo>
                  <a:cubicBezTo>
                    <a:pt x="505" y="249"/>
                    <a:pt x="507" y="265"/>
                    <a:pt x="508" y="293"/>
                  </a:cubicBezTo>
                  <a:cubicBezTo>
                    <a:pt x="510" y="311"/>
                    <a:pt x="512" y="322"/>
                    <a:pt x="514" y="328"/>
                  </a:cubicBezTo>
                  <a:cubicBezTo>
                    <a:pt x="515" y="332"/>
                    <a:pt x="517" y="336"/>
                    <a:pt x="520" y="341"/>
                  </a:cubicBezTo>
                  <a:lnTo>
                    <a:pt x="446" y="341"/>
                  </a:lnTo>
                  <a:cubicBezTo>
                    <a:pt x="444" y="335"/>
                    <a:pt x="442" y="329"/>
                    <a:pt x="441" y="322"/>
                  </a:cubicBezTo>
                  <a:cubicBezTo>
                    <a:pt x="441" y="318"/>
                    <a:pt x="440" y="303"/>
                    <a:pt x="438" y="279"/>
                  </a:cubicBezTo>
                  <a:cubicBezTo>
                    <a:pt x="436" y="256"/>
                    <a:pt x="433" y="240"/>
                    <a:pt x="429" y="233"/>
                  </a:cubicBezTo>
                  <a:cubicBezTo>
                    <a:pt x="424" y="222"/>
                    <a:pt x="417" y="215"/>
                    <a:pt x="407" y="212"/>
                  </a:cubicBezTo>
                  <a:cubicBezTo>
                    <a:pt x="402" y="211"/>
                    <a:pt x="394" y="210"/>
                    <a:pt x="385" y="210"/>
                  </a:cubicBezTo>
                  <a:lnTo>
                    <a:pt x="344" y="210"/>
                  </a:lnTo>
                  <a:lnTo>
                    <a:pt x="344" y="341"/>
                  </a:lnTo>
                  <a:lnTo>
                    <a:pt x="273" y="341"/>
                  </a:lnTo>
                  <a:close/>
                  <a:moveTo>
                    <a:pt x="573" y="341"/>
                  </a:moveTo>
                  <a:lnTo>
                    <a:pt x="573" y="8"/>
                  </a:lnTo>
                  <a:lnTo>
                    <a:pt x="645" y="8"/>
                  </a:lnTo>
                  <a:lnTo>
                    <a:pt x="645" y="279"/>
                  </a:lnTo>
                  <a:lnTo>
                    <a:pt x="775" y="279"/>
                  </a:lnTo>
                  <a:lnTo>
                    <a:pt x="775" y="341"/>
                  </a:lnTo>
                  <a:lnTo>
                    <a:pt x="573" y="341"/>
                  </a:lnTo>
                  <a:close/>
                  <a:moveTo>
                    <a:pt x="818" y="341"/>
                  </a:moveTo>
                  <a:lnTo>
                    <a:pt x="818" y="8"/>
                  </a:lnTo>
                  <a:lnTo>
                    <a:pt x="1031" y="8"/>
                  </a:lnTo>
                  <a:lnTo>
                    <a:pt x="1031" y="69"/>
                  </a:lnTo>
                  <a:lnTo>
                    <a:pt x="890" y="69"/>
                  </a:lnTo>
                  <a:lnTo>
                    <a:pt x="890" y="140"/>
                  </a:lnTo>
                  <a:lnTo>
                    <a:pt x="1018" y="140"/>
                  </a:lnTo>
                  <a:lnTo>
                    <a:pt x="1018" y="198"/>
                  </a:lnTo>
                  <a:lnTo>
                    <a:pt x="890" y="198"/>
                  </a:lnTo>
                  <a:lnTo>
                    <a:pt x="890" y="280"/>
                  </a:lnTo>
                  <a:lnTo>
                    <a:pt x="1034" y="280"/>
                  </a:lnTo>
                  <a:lnTo>
                    <a:pt x="1034" y="341"/>
                  </a:lnTo>
                  <a:lnTo>
                    <a:pt x="818" y="341"/>
                  </a:lnTo>
                  <a:close/>
                  <a:moveTo>
                    <a:pt x="1162" y="284"/>
                  </a:moveTo>
                  <a:lnTo>
                    <a:pt x="1201" y="284"/>
                  </a:lnTo>
                  <a:cubicBezTo>
                    <a:pt x="1221" y="284"/>
                    <a:pt x="1235" y="280"/>
                    <a:pt x="1243" y="274"/>
                  </a:cubicBezTo>
                  <a:cubicBezTo>
                    <a:pt x="1253" y="265"/>
                    <a:pt x="1259" y="253"/>
                    <a:pt x="1259" y="238"/>
                  </a:cubicBezTo>
                  <a:cubicBezTo>
                    <a:pt x="1259" y="219"/>
                    <a:pt x="1252" y="206"/>
                    <a:pt x="1238" y="199"/>
                  </a:cubicBezTo>
                  <a:cubicBezTo>
                    <a:pt x="1230" y="194"/>
                    <a:pt x="1216" y="192"/>
                    <a:pt x="1198" y="192"/>
                  </a:cubicBezTo>
                  <a:lnTo>
                    <a:pt x="1162" y="192"/>
                  </a:lnTo>
                  <a:lnTo>
                    <a:pt x="1162" y="284"/>
                  </a:lnTo>
                  <a:close/>
                  <a:moveTo>
                    <a:pt x="1162" y="142"/>
                  </a:moveTo>
                  <a:lnTo>
                    <a:pt x="1194" y="142"/>
                  </a:lnTo>
                  <a:cubicBezTo>
                    <a:pt x="1212" y="142"/>
                    <a:pt x="1224" y="140"/>
                    <a:pt x="1232" y="134"/>
                  </a:cubicBezTo>
                  <a:cubicBezTo>
                    <a:pt x="1242" y="127"/>
                    <a:pt x="1247" y="116"/>
                    <a:pt x="1247" y="102"/>
                  </a:cubicBezTo>
                  <a:cubicBezTo>
                    <a:pt x="1247" y="87"/>
                    <a:pt x="1241" y="76"/>
                    <a:pt x="1228" y="70"/>
                  </a:cubicBezTo>
                  <a:cubicBezTo>
                    <a:pt x="1222" y="66"/>
                    <a:pt x="1210" y="64"/>
                    <a:pt x="1194" y="64"/>
                  </a:cubicBezTo>
                  <a:lnTo>
                    <a:pt x="1162" y="64"/>
                  </a:lnTo>
                  <a:lnTo>
                    <a:pt x="1162" y="142"/>
                  </a:lnTo>
                  <a:close/>
                  <a:moveTo>
                    <a:pt x="1091" y="341"/>
                  </a:moveTo>
                  <a:lnTo>
                    <a:pt x="1091" y="8"/>
                  </a:lnTo>
                  <a:lnTo>
                    <a:pt x="1209" y="8"/>
                  </a:lnTo>
                  <a:cubicBezTo>
                    <a:pt x="1233" y="8"/>
                    <a:pt x="1251" y="10"/>
                    <a:pt x="1264" y="14"/>
                  </a:cubicBezTo>
                  <a:cubicBezTo>
                    <a:pt x="1283" y="21"/>
                    <a:pt x="1296" y="31"/>
                    <a:pt x="1305" y="46"/>
                  </a:cubicBezTo>
                  <a:cubicBezTo>
                    <a:pt x="1313" y="59"/>
                    <a:pt x="1317" y="73"/>
                    <a:pt x="1317" y="89"/>
                  </a:cubicBezTo>
                  <a:cubicBezTo>
                    <a:pt x="1317" y="122"/>
                    <a:pt x="1301" y="145"/>
                    <a:pt x="1269" y="160"/>
                  </a:cubicBezTo>
                  <a:cubicBezTo>
                    <a:pt x="1310" y="174"/>
                    <a:pt x="1330" y="201"/>
                    <a:pt x="1330" y="243"/>
                  </a:cubicBezTo>
                  <a:cubicBezTo>
                    <a:pt x="1330" y="279"/>
                    <a:pt x="1317" y="306"/>
                    <a:pt x="1289" y="324"/>
                  </a:cubicBezTo>
                  <a:cubicBezTo>
                    <a:pt x="1272" y="335"/>
                    <a:pt x="1249" y="341"/>
                    <a:pt x="1221" y="341"/>
                  </a:cubicBezTo>
                  <a:lnTo>
                    <a:pt x="1091" y="341"/>
                  </a:lnTo>
                  <a:close/>
                  <a:moveTo>
                    <a:pt x="1382" y="341"/>
                  </a:moveTo>
                  <a:lnTo>
                    <a:pt x="1382" y="8"/>
                  </a:lnTo>
                  <a:lnTo>
                    <a:pt x="1595" y="8"/>
                  </a:lnTo>
                  <a:lnTo>
                    <a:pt x="1595" y="69"/>
                  </a:lnTo>
                  <a:lnTo>
                    <a:pt x="1454" y="69"/>
                  </a:lnTo>
                  <a:lnTo>
                    <a:pt x="1454" y="140"/>
                  </a:lnTo>
                  <a:lnTo>
                    <a:pt x="1583" y="140"/>
                  </a:lnTo>
                  <a:lnTo>
                    <a:pt x="1583" y="198"/>
                  </a:lnTo>
                  <a:lnTo>
                    <a:pt x="1454" y="198"/>
                  </a:lnTo>
                  <a:lnTo>
                    <a:pt x="1454" y="280"/>
                  </a:lnTo>
                  <a:lnTo>
                    <a:pt x="1598" y="280"/>
                  </a:lnTo>
                  <a:lnTo>
                    <a:pt x="1598" y="341"/>
                  </a:lnTo>
                  <a:lnTo>
                    <a:pt x="1382" y="341"/>
                  </a:lnTo>
                  <a:close/>
                  <a:moveTo>
                    <a:pt x="1655" y="341"/>
                  </a:moveTo>
                  <a:lnTo>
                    <a:pt x="1655" y="8"/>
                  </a:lnTo>
                  <a:lnTo>
                    <a:pt x="1727" y="8"/>
                  </a:lnTo>
                  <a:lnTo>
                    <a:pt x="1831" y="222"/>
                  </a:lnTo>
                  <a:lnTo>
                    <a:pt x="1831" y="8"/>
                  </a:lnTo>
                  <a:lnTo>
                    <a:pt x="1900" y="8"/>
                  </a:lnTo>
                  <a:lnTo>
                    <a:pt x="1900" y="341"/>
                  </a:lnTo>
                  <a:lnTo>
                    <a:pt x="1828" y="341"/>
                  </a:lnTo>
                  <a:lnTo>
                    <a:pt x="1723" y="127"/>
                  </a:lnTo>
                  <a:lnTo>
                    <a:pt x="1723" y="341"/>
                  </a:lnTo>
                  <a:lnTo>
                    <a:pt x="1655" y="341"/>
                  </a:lnTo>
                  <a:close/>
                  <a:moveTo>
                    <a:pt x="2030" y="269"/>
                  </a:moveTo>
                  <a:lnTo>
                    <a:pt x="2030" y="325"/>
                  </a:lnTo>
                  <a:cubicBezTo>
                    <a:pt x="2030" y="347"/>
                    <a:pt x="2027" y="364"/>
                    <a:pt x="2021" y="377"/>
                  </a:cubicBezTo>
                  <a:cubicBezTo>
                    <a:pt x="2016" y="388"/>
                    <a:pt x="2006" y="398"/>
                    <a:pt x="1992" y="407"/>
                  </a:cubicBezTo>
                  <a:cubicBezTo>
                    <a:pt x="1982" y="413"/>
                    <a:pt x="1970" y="417"/>
                    <a:pt x="1957" y="419"/>
                  </a:cubicBezTo>
                  <a:lnTo>
                    <a:pt x="1957" y="384"/>
                  </a:lnTo>
                  <a:cubicBezTo>
                    <a:pt x="1967" y="381"/>
                    <a:pt x="1975" y="376"/>
                    <a:pt x="1980" y="367"/>
                  </a:cubicBezTo>
                  <a:cubicBezTo>
                    <a:pt x="1985" y="360"/>
                    <a:pt x="1988" y="351"/>
                    <a:pt x="1988" y="341"/>
                  </a:cubicBezTo>
                  <a:lnTo>
                    <a:pt x="1957" y="341"/>
                  </a:lnTo>
                  <a:lnTo>
                    <a:pt x="1957" y="269"/>
                  </a:lnTo>
                  <a:lnTo>
                    <a:pt x="2030" y="269"/>
                  </a:lnTo>
                  <a:close/>
                  <a:moveTo>
                    <a:pt x="2153" y="8"/>
                  </a:moveTo>
                  <a:lnTo>
                    <a:pt x="2225" y="8"/>
                  </a:lnTo>
                  <a:lnTo>
                    <a:pt x="2265" y="236"/>
                  </a:lnTo>
                  <a:lnTo>
                    <a:pt x="2308" y="8"/>
                  </a:lnTo>
                  <a:lnTo>
                    <a:pt x="2376" y="8"/>
                  </a:lnTo>
                  <a:lnTo>
                    <a:pt x="2418" y="236"/>
                  </a:lnTo>
                  <a:lnTo>
                    <a:pt x="2459" y="8"/>
                  </a:lnTo>
                  <a:lnTo>
                    <a:pt x="2530" y="8"/>
                  </a:lnTo>
                  <a:lnTo>
                    <a:pt x="2455" y="341"/>
                  </a:lnTo>
                  <a:lnTo>
                    <a:pt x="2383" y="341"/>
                  </a:lnTo>
                  <a:lnTo>
                    <a:pt x="2341" y="114"/>
                  </a:lnTo>
                  <a:lnTo>
                    <a:pt x="2300" y="341"/>
                  </a:lnTo>
                  <a:lnTo>
                    <a:pt x="2228" y="341"/>
                  </a:lnTo>
                  <a:lnTo>
                    <a:pt x="2153" y="8"/>
                  </a:lnTo>
                  <a:close/>
                  <a:moveTo>
                    <a:pt x="2634" y="212"/>
                  </a:moveTo>
                  <a:lnTo>
                    <a:pt x="2698" y="212"/>
                  </a:lnTo>
                  <a:lnTo>
                    <a:pt x="2666" y="97"/>
                  </a:lnTo>
                  <a:lnTo>
                    <a:pt x="2634" y="212"/>
                  </a:lnTo>
                  <a:close/>
                  <a:moveTo>
                    <a:pt x="2630" y="8"/>
                  </a:moveTo>
                  <a:lnTo>
                    <a:pt x="2703" y="8"/>
                  </a:lnTo>
                  <a:lnTo>
                    <a:pt x="2808" y="341"/>
                  </a:lnTo>
                  <a:lnTo>
                    <a:pt x="2734" y="341"/>
                  </a:lnTo>
                  <a:lnTo>
                    <a:pt x="2713" y="266"/>
                  </a:lnTo>
                  <a:lnTo>
                    <a:pt x="2618" y="266"/>
                  </a:lnTo>
                  <a:lnTo>
                    <a:pt x="2597" y="341"/>
                  </a:lnTo>
                  <a:lnTo>
                    <a:pt x="2524" y="341"/>
                  </a:lnTo>
                  <a:lnTo>
                    <a:pt x="2630" y="8"/>
                  </a:lnTo>
                  <a:close/>
                  <a:moveTo>
                    <a:pt x="2824" y="243"/>
                  </a:moveTo>
                  <a:lnTo>
                    <a:pt x="2896" y="243"/>
                  </a:lnTo>
                  <a:cubicBezTo>
                    <a:pt x="2898" y="256"/>
                    <a:pt x="2901" y="266"/>
                    <a:pt x="2905" y="272"/>
                  </a:cubicBezTo>
                  <a:cubicBezTo>
                    <a:pt x="2913" y="285"/>
                    <a:pt x="2925" y="292"/>
                    <a:pt x="2941" y="292"/>
                  </a:cubicBezTo>
                  <a:cubicBezTo>
                    <a:pt x="2956" y="292"/>
                    <a:pt x="2967" y="287"/>
                    <a:pt x="2974" y="279"/>
                  </a:cubicBezTo>
                  <a:cubicBezTo>
                    <a:pt x="2981" y="271"/>
                    <a:pt x="2985" y="262"/>
                    <a:pt x="2985" y="250"/>
                  </a:cubicBezTo>
                  <a:cubicBezTo>
                    <a:pt x="2985" y="238"/>
                    <a:pt x="2979" y="227"/>
                    <a:pt x="2968" y="218"/>
                  </a:cubicBezTo>
                  <a:cubicBezTo>
                    <a:pt x="2963" y="213"/>
                    <a:pt x="2956" y="210"/>
                    <a:pt x="2948" y="206"/>
                  </a:cubicBezTo>
                  <a:cubicBezTo>
                    <a:pt x="2946" y="205"/>
                    <a:pt x="2938" y="202"/>
                    <a:pt x="2924" y="197"/>
                  </a:cubicBezTo>
                  <a:cubicBezTo>
                    <a:pt x="2897" y="188"/>
                    <a:pt x="2877" y="178"/>
                    <a:pt x="2865" y="168"/>
                  </a:cubicBezTo>
                  <a:cubicBezTo>
                    <a:pt x="2840" y="149"/>
                    <a:pt x="2828" y="124"/>
                    <a:pt x="2828" y="93"/>
                  </a:cubicBezTo>
                  <a:cubicBezTo>
                    <a:pt x="2828" y="66"/>
                    <a:pt x="2837" y="45"/>
                    <a:pt x="2854" y="28"/>
                  </a:cubicBezTo>
                  <a:cubicBezTo>
                    <a:pt x="2872" y="9"/>
                    <a:pt x="2899" y="0"/>
                    <a:pt x="2932" y="0"/>
                  </a:cubicBezTo>
                  <a:cubicBezTo>
                    <a:pt x="2974" y="0"/>
                    <a:pt x="3005" y="14"/>
                    <a:pt x="3026" y="43"/>
                  </a:cubicBezTo>
                  <a:cubicBezTo>
                    <a:pt x="3035" y="56"/>
                    <a:pt x="3042" y="74"/>
                    <a:pt x="3045" y="95"/>
                  </a:cubicBezTo>
                  <a:lnTo>
                    <a:pt x="2975" y="95"/>
                  </a:lnTo>
                  <a:cubicBezTo>
                    <a:pt x="2973" y="83"/>
                    <a:pt x="2969" y="73"/>
                    <a:pt x="2963" y="67"/>
                  </a:cubicBezTo>
                  <a:cubicBezTo>
                    <a:pt x="2955" y="60"/>
                    <a:pt x="2945" y="57"/>
                    <a:pt x="2931" y="57"/>
                  </a:cubicBezTo>
                  <a:cubicBezTo>
                    <a:pt x="2920" y="57"/>
                    <a:pt x="2911" y="60"/>
                    <a:pt x="2905" y="65"/>
                  </a:cubicBezTo>
                  <a:cubicBezTo>
                    <a:pt x="2898" y="71"/>
                    <a:pt x="2894" y="80"/>
                    <a:pt x="2894" y="91"/>
                  </a:cubicBezTo>
                  <a:cubicBezTo>
                    <a:pt x="2894" y="103"/>
                    <a:pt x="2900" y="113"/>
                    <a:pt x="2911" y="121"/>
                  </a:cubicBezTo>
                  <a:cubicBezTo>
                    <a:pt x="2919" y="127"/>
                    <a:pt x="2935" y="134"/>
                    <a:pt x="2959" y="142"/>
                  </a:cubicBezTo>
                  <a:cubicBezTo>
                    <a:pt x="2987" y="151"/>
                    <a:pt x="3009" y="161"/>
                    <a:pt x="3024" y="174"/>
                  </a:cubicBezTo>
                  <a:cubicBezTo>
                    <a:pt x="3047" y="191"/>
                    <a:pt x="3058" y="215"/>
                    <a:pt x="3058" y="246"/>
                  </a:cubicBezTo>
                  <a:cubicBezTo>
                    <a:pt x="3058" y="276"/>
                    <a:pt x="3048" y="301"/>
                    <a:pt x="3027" y="319"/>
                  </a:cubicBezTo>
                  <a:cubicBezTo>
                    <a:pt x="3005" y="339"/>
                    <a:pt x="2976" y="349"/>
                    <a:pt x="2940" y="349"/>
                  </a:cubicBezTo>
                  <a:cubicBezTo>
                    <a:pt x="2897" y="349"/>
                    <a:pt x="2865" y="333"/>
                    <a:pt x="2844" y="300"/>
                  </a:cubicBezTo>
                  <a:cubicBezTo>
                    <a:pt x="2833" y="284"/>
                    <a:pt x="2826" y="265"/>
                    <a:pt x="2824" y="243"/>
                  </a:cubicBezTo>
                  <a:close/>
                  <a:moveTo>
                    <a:pt x="3331" y="341"/>
                  </a:moveTo>
                  <a:lnTo>
                    <a:pt x="3251" y="341"/>
                  </a:lnTo>
                  <a:lnTo>
                    <a:pt x="3160" y="8"/>
                  </a:lnTo>
                  <a:lnTo>
                    <a:pt x="3235" y="8"/>
                  </a:lnTo>
                  <a:lnTo>
                    <a:pt x="3293" y="248"/>
                  </a:lnTo>
                  <a:lnTo>
                    <a:pt x="3350" y="8"/>
                  </a:lnTo>
                  <a:lnTo>
                    <a:pt x="3423" y="8"/>
                  </a:lnTo>
                  <a:lnTo>
                    <a:pt x="3331" y="341"/>
                  </a:lnTo>
                  <a:close/>
                  <a:moveTo>
                    <a:pt x="3459" y="341"/>
                  </a:moveTo>
                  <a:lnTo>
                    <a:pt x="3459" y="8"/>
                  </a:lnTo>
                  <a:lnTo>
                    <a:pt x="3672" y="8"/>
                  </a:lnTo>
                  <a:lnTo>
                    <a:pt x="3672" y="69"/>
                  </a:lnTo>
                  <a:lnTo>
                    <a:pt x="3530" y="69"/>
                  </a:lnTo>
                  <a:lnTo>
                    <a:pt x="3530" y="140"/>
                  </a:lnTo>
                  <a:lnTo>
                    <a:pt x="3659" y="140"/>
                  </a:lnTo>
                  <a:lnTo>
                    <a:pt x="3659" y="198"/>
                  </a:lnTo>
                  <a:lnTo>
                    <a:pt x="3530" y="198"/>
                  </a:lnTo>
                  <a:lnTo>
                    <a:pt x="3530" y="280"/>
                  </a:lnTo>
                  <a:lnTo>
                    <a:pt x="3675" y="280"/>
                  </a:lnTo>
                  <a:lnTo>
                    <a:pt x="3675" y="341"/>
                  </a:lnTo>
                  <a:lnTo>
                    <a:pt x="3459" y="341"/>
                  </a:lnTo>
                  <a:close/>
                  <a:moveTo>
                    <a:pt x="3803" y="156"/>
                  </a:moveTo>
                  <a:lnTo>
                    <a:pt x="3842" y="156"/>
                  </a:lnTo>
                  <a:cubicBezTo>
                    <a:pt x="3864" y="156"/>
                    <a:pt x="3879" y="151"/>
                    <a:pt x="3887" y="142"/>
                  </a:cubicBezTo>
                  <a:cubicBezTo>
                    <a:pt x="3894" y="134"/>
                    <a:pt x="3897" y="123"/>
                    <a:pt x="3897" y="109"/>
                  </a:cubicBezTo>
                  <a:cubicBezTo>
                    <a:pt x="3897" y="92"/>
                    <a:pt x="3892" y="79"/>
                    <a:pt x="3880" y="71"/>
                  </a:cubicBezTo>
                  <a:cubicBezTo>
                    <a:pt x="3873" y="67"/>
                    <a:pt x="3861" y="64"/>
                    <a:pt x="3844" y="64"/>
                  </a:cubicBezTo>
                  <a:lnTo>
                    <a:pt x="3803" y="64"/>
                  </a:lnTo>
                  <a:lnTo>
                    <a:pt x="3803" y="156"/>
                  </a:lnTo>
                  <a:close/>
                  <a:moveTo>
                    <a:pt x="3732" y="341"/>
                  </a:moveTo>
                  <a:lnTo>
                    <a:pt x="3732" y="8"/>
                  </a:lnTo>
                  <a:lnTo>
                    <a:pt x="3860" y="8"/>
                  </a:lnTo>
                  <a:cubicBezTo>
                    <a:pt x="3893" y="8"/>
                    <a:pt x="3919" y="15"/>
                    <a:pt x="3937" y="30"/>
                  </a:cubicBezTo>
                  <a:cubicBezTo>
                    <a:pt x="3958" y="46"/>
                    <a:pt x="3969" y="70"/>
                    <a:pt x="3969" y="101"/>
                  </a:cubicBezTo>
                  <a:cubicBezTo>
                    <a:pt x="3969" y="126"/>
                    <a:pt x="3962" y="147"/>
                    <a:pt x="3947" y="164"/>
                  </a:cubicBezTo>
                  <a:cubicBezTo>
                    <a:pt x="3940" y="172"/>
                    <a:pt x="3932" y="178"/>
                    <a:pt x="3921" y="183"/>
                  </a:cubicBezTo>
                  <a:cubicBezTo>
                    <a:pt x="3935" y="187"/>
                    <a:pt x="3945" y="196"/>
                    <a:pt x="3953" y="209"/>
                  </a:cubicBezTo>
                  <a:cubicBezTo>
                    <a:pt x="3957" y="216"/>
                    <a:pt x="3961" y="228"/>
                    <a:pt x="3963" y="243"/>
                  </a:cubicBezTo>
                  <a:cubicBezTo>
                    <a:pt x="3964" y="249"/>
                    <a:pt x="3966" y="265"/>
                    <a:pt x="3967" y="293"/>
                  </a:cubicBezTo>
                  <a:cubicBezTo>
                    <a:pt x="3969" y="311"/>
                    <a:pt x="3971" y="322"/>
                    <a:pt x="3973" y="328"/>
                  </a:cubicBezTo>
                  <a:cubicBezTo>
                    <a:pt x="3974" y="332"/>
                    <a:pt x="3976" y="336"/>
                    <a:pt x="3979" y="341"/>
                  </a:cubicBezTo>
                  <a:lnTo>
                    <a:pt x="3905" y="341"/>
                  </a:lnTo>
                  <a:cubicBezTo>
                    <a:pt x="3903" y="335"/>
                    <a:pt x="3901" y="329"/>
                    <a:pt x="3900" y="322"/>
                  </a:cubicBezTo>
                  <a:cubicBezTo>
                    <a:pt x="3900" y="318"/>
                    <a:pt x="3899" y="303"/>
                    <a:pt x="3897" y="279"/>
                  </a:cubicBezTo>
                  <a:cubicBezTo>
                    <a:pt x="3895" y="256"/>
                    <a:pt x="3892" y="240"/>
                    <a:pt x="3888" y="233"/>
                  </a:cubicBezTo>
                  <a:cubicBezTo>
                    <a:pt x="3883" y="222"/>
                    <a:pt x="3876" y="215"/>
                    <a:pt x="3866" y="212"/>
                  </a:cubicBezTo>
                  <a:cubicBezTo>
                    <a:pt x="3861" y="211"/>
                    <a:pt x="3853" y="210"/>
                    <a:pt x="3844" y="210"/>
                  </a:cubicBezTo>
                  <a:lnTo>
                    <a:pt x="3803" y="210"/>
                  </a:lnTo>
                  <a:lnTo>
                    <a:pt x="3803" y="341"/>
                  </a:lnTo>
                  <a:lnTo>
                    <a:pt x="3732" y="341"/>
                  </a:lnTo>
                  <a:close/>
                  <a:moveTo>
                    <a:pt x="4103" y="284"/>
                  </a:moveTo>
                  <a:lnTo>
                    <a:pt x="4142" y="284"/>
                  </a:lnTo>
                  <a:cubicBezTo>
                    <a:pt x="4162" y="284"/>
                    <a:pt x="4176" y="280"/>
                    <a:pt x="4184" y="274"/>
                  </a:cubicBezTo>
                  <a:cubicBezTo>
                    <a:pt x="4195" y="265"/>
                    <a:pt x="4200" y="253"/>
                    <a:pt x="4200" y="238"/>
                  </a:cubicBezTo>
                  <a:cubicBezTo>
                    <a:pt x="4200" y="219"/>
                    <a:pt x="4193" y="206"/>
                    <a:pt x="4179" y="199"/>
                  </a:cubicBezTo>
                  <a:cubicBezTo>
                    <a:pt x="4171" y="194"/>
                    <a:pt x="4158" y="192"/>
                    <a:pt x="4139" y="192"/>
                  </a:cubicBezTo>
                  <a:lnTo>
                    <a:pt x="4103" y="192"/>
                  </a:lnTo>
                  <a:lnTo>
                    <a:pt x="4103" y="284"/>
                  </a:lnTo>
                  <a:close/>
                  <a:moveTo>
                    <a:pt x="4103" y="142"/>
                  </a:moveTo>
                  <a:lnTo>
                    <a:pt x="4135" y="142"/>
                  </a:lnTo>
                  <a:cubicBezTo>
                    <a:pt x="4153" y="142"/>
                    <a:pt x="4165" y="140"/>
                    <a:pt x="4173" y="134"/>
                  </a:cubicBezTo>
                  <a:cubicBezTo>
                    <a:pt x="4183" y="127"/>
                    <a:pt x="4188" y="116"/>
                    <a:pt x="4188" y="102"/>
                  </a:cubicBezTo>
                  <a:cubicBezTo>
                    <a:pt x="4188" y="87"/>
                    <a:pt x="4182" y="76"/>
                    <a:pt x="4170" y="70"/>
                  </a:cubicBezTo>
                  <a:cubicBezTo>
                    <a:pt x="4163" y="66"/>
                    <a:pt x="4152" y="64"/>
                    <a:pt x="4135" y="64"/>
                  </a:cubicBezTo>
                  <a:lnTo>
                    <a:pt x="4103" y="64"/>
                  </a:lnTo>
                  <a:lnTo>
                    <a:pt x="4103" y="142"/>
                  </a:lnTo>
                  <a:close/>
                  <a:moveTo>
                    <a:pt x="4032" y="341"/>
                  </a:moveTo>
                  <a:lnTo>
                    <a:pt x="4032" y="8"/>
                  </a:lnTo>
                  <a:lnTo>
                    <a:pt x="4151" y="8"/>
                  </a:lnTo>
                  <a:cubicBezTo>
                    <a:pt x="4174" y="8"/>
                    <a:pt x="4193" y="10"/>
                    <a:pt x="4205" y="14"/>
                  </a:cubicBezTo>
                  <a:cubicBezTo>
                    <a:pt x="4224" y="21"/>
                    <a:pt x="4238" y="31"/>
                    <a:pt x="4247" y="46"/>
                  </a:cubicBezTo>
                  <a:cubicBezTo>
                    <a:pt x="4255" y="59"/>
                    <a:pt x="4259" y="73"/>
                    <a:pt x="4259" y="89"/>
                  </a:cubicBezTo>
                  <a:cubicBezTo>
                    <a:pt x="4259" y="122"/>
                    <a:pt x="4243" y="145"/>
                    <a:pt x="4211" y="160"/>
                  </a:cubicBezTo>
                  <a:cubicBezTo>
                    <a:pt x="4251" y="174"/>
                    <a:pt x="4272" y="201"/>
                    <a:pt x="4272" y="243"/>
                  </a:cubicBezTo>
                  <a:cubicBezTo>
                    <a:pt x="4272" y="279"/>
                    <a:pt x="4258" y="306"/>
                    <a:pt x="4231" y="324"/>
                  </a:cubicBezTo>
                  <a:cubicBezTo>
                    <a:pt x="4214" y="335"/>
                    <a:pt x="4191" y="341"/>
                    <a:pt x="4162" y="341"/>
                  </a:cubicBezTo>
                  <a:lnTo>
                    <a:pt x="4032" y="341"/>
                  </a:lnTo>
                  <a:close/>
                  <a:moveTo>
                    <a:pt x="4323" y="341"/>
                  </a:moveTo>
                  <a:lnTo>
                    <a:pt x="4323" y="8"/>
                  </a:lnTo>
                  <a:lnTo>
                    <a:pt x="4395" y="8"/>
                  </a:lnTo>
                  <a:lnTo>
                    <a:pt x="4395" y="341"/>
                  </a:lnTo>
                  <a:lnTo>
                    <a:pt x="4323" y="341"/>
                  </a:lnTo>
                  <a:close/>
                  <a:moveTo>
                    <a:pt x="4460" y="341"/>
                  </a:moveTo>
                  <a:lnTo>
                    <a:pt x="4460" y="8"/>
                  </a:lnTo>
                  <a:lnTo>
                    <a:pt x="4532" y="8"/>
                  </a:lnTo>
                  <a:lnTo>
                    <a:pt x="4637" y="222"/>
                  </a:lnTo>
                  <a:lnTo>
                    <a:pt x="4637" y="8"/>
                  </a:lnTo>
                  <a:lnTo>
                    <a:pt x="4705" y="8"/>
                  </a:lnTo>
                  <a:lnTo>
                    <a:pt x="4705" y="341"/>
                  </a:lnTo>
                  <a:lnTo>
                    <a:pt x="4634" y="341"/>
                  </a:lnTo>
                  <a:lnTo>
                    <a:pt x="4528" y="127"/>
                  </a:lnTo>
                  <a:lnTo>
                    <a:pt x="4528" y="341"/>
                  </a:lnTo>
                  <a:lnTo>
                    <a:pt x="4460" y="341"/>
                  </a:lnTo>
                  <a:close/>
                  <a:moveTo>
                    <a:pt x="4842" y="280"/>
                  </a:moveTo>
                  <a:lnTo>
                    <a:pt x="4874" y="280"/>
                  </a:lnTo>
                  <a:cubicBezTo>
                    <a:pt x="4899" y="280"/>
                    <a:pt x="4918" y="274"/>
                    <a:pt x="4929" y="262"/>
                  </a:cubicBezTo>
                  <a:cubicBezTo>
                    <a:pt x="4947" y="243"/>
                    <a:pt x="4956" y="213"/>
                    <a:pt x="4956" y="173"/>
                  </a:cubicBezTo>
                  <a:cubicBezTo>
                    <a:pt x="4956" y="139"/>
                    <a:pt x="4948" y="113"/>
                    <a:pt x="4933" y="94"/>
                  </a:cubicBezTo>
                  <a:cubicBezTo>
                    <a:pt x="4920" y="77"/>
                    <a:pt x="4900" y="69"/>
                    <a:pt x="4872" y="69"/>
                  </a:cubicBezTo>
                  <a:lnTo>
                    <a:pt x="4842" y="69"/>
                  </a:lnTo>
                  <a:lnTo>
                    <a:pt x="4842" y="280"/>
                  </a:lnTo>
                  <a:close/>
                  <a:moveTo>
                    <a:pt x="4770" y="341"/>
                  </a:moveTo>
                  <a:lnTo>
                    <a:pt x="4770" y="8"/>
                  </a:lnTo>
                  <a:lnTo>
                    <a:pt x="4873" y="8"/>
                  </a:lnTo>
                  <a:cubicBezTo>
                    <a:pt x="4918" y="8"/>
                    <a:pt x="4954" y="20"/>
                    <a:pt x="4980" y="44"/>
                  </a:cubicBezTo>
                  <a:cubicBezTo>
                    <a:pt x="5011" y="73"/>
                    <a:pt x="5027" y="116"/>
                    <a:pt x="5027" y="174"/>
                  </a:cubicBezTo>
                  <a:cubicBezTo>
                    <a:pt x="5027" y="229"/>
                    <a:pt x="5012" y="272"/>
                    <a:pt x="4982" y="302"/>
                  </a:cubicBezTo>
                  <a:cubicBezTo>
                    <a:pt x="4966" y="319"/>
                    <a:pt x="4947" y="330"/>
                    <a:pt x="4926" y="335"/>
                  </a:cubicBezTo>
                  <a:cubicBezTo>
                    <a:pt x="4911" y="339"/>
                    <a:pt x="4893" y="341"/>
                    <a:pt x="4873" y="341"/>
                  </a:cubicBezTo>
                  <a:lnTo>
                    <a:pt x="4770" y="341"/>
                  </a:lnTo>
                  <a:close/>
                  <a:moveTo>
                    <a:pt x="5078" y="341"/>
                  </a:moveTo>
                  <a:lnTo>
                    <a:pt x="5078" y="8"/>
                  </a:lnTo>
                  <a:lnTo>
                    <a:pt x="5291" y="8"/>
                  </a:lnTo>
                  <a:lnTo>
                    <a:pt x="5291" y="69"/>
                  </a:lnTo>
                  <a:lnTo>
                    <a:pt x="5150" y="69"/>
                  </a:lnTo>
                  <a:lnTo>
                    <a:pt x="5150" y="140"/>
                  </a:lnTo>
                  <a:lnTo>
                    <a:pt x="5278" y="140"/>
                  </a:lnTo>
                  <a:lnTo>
                    <a:pt x="5278" y="198"/>
                  </a:lnTo>
                  <a:lnTo>
                    <a:pt x="5150" y="198"/>
                  </a:lnTo>
                  <a:lnTo>
                    <a:pt x="5150" y="280"/>
                  </a:lnTo>
                  <a:lnTo>
                    <a:pt x="5294" y="280"/>
                  </a:lnTo>
                  <a:lnTo>
                    <a:pt x="5294" y="341"/>
                  </a:lnTo>
                  <a:lnTo>
                    <a:pt x="5078" y="341"/>
                  </a:lnTo>
                  <a:close/>
                  <a:moveTo>
                    <a:pt x="5410" y="341"/>
                  </a:moveTo>
                  <a:lnTo>
                    <a:pt x="5410" y="69"/>
                  </a:lnTo>
                  <a:lnTo>
                    <a:pt x="5329" y="69"/>
                  </a:lnTo>
                  <a:lnTo>
                    <a:pt x="5329" y="8"/>
                  </a:lnTo>
                  <a:lnTo>
                    <a:pt x="5563" y="8"/>
                  </a:lnTo>
                  <a:lnTo>
                    <a:pt x="5563" y="69"/>
                  </a:lnTo>
                  <a:lnTo>
                    <a:pt x="5481" y="69"/>
                  </a:lnTo>
                  <a:lnTo>
                    <a:pt x="5481" y="341"/>
                  </a:lnTo>
                  <a:lnTo>
                    <a:pt x="5410" y="341"/>
                  </a:lnTo>
                  <a:close/>
                  <a:moveTo>
                    <a:pt x="5644" y="269"/>
                  </a:moveTo>
                  <a:lnTo>
                    <a:pt x="5644" y="341"/>
                  </a:lnTo>
                  <a:lnTo>
                    <a:pt x="5571" y="341"/>
                  </a:lnTo>
                  <a:lnTo>
                    <a:pt x="5571" y="269"/>
                  </a:lnTo>
                  <a:lnTo>
                    <a:pt x="5644" y="269"/>
                  </a:lnTo>
                  <a:close/>
                </a:path>
              </a:pathLst>
            </a:custGeom>
            <a:solidFill>
              <a:srgbClr val="E20074"/>
            </a:solidFill>
            <a:ln w="9525">
              <a:noFill/>
              <a:round/>
              <a:headEnd/>
              <a:tailEnd/>
            </a:ln>
          </p:spPr>
          <p:txBody>
            <a:bodyPr/>
            <a:lstStyle/>
            <a:p>
              <a:pPr fontAlgn="auto">
                <a:lnSpc>
                  <a:spcPct val="100000"/>
                </a:lnSpc>
                <a:spcBef>
                  <a:spcPts val="0"/>
                </a:spcBef>
                <a:spcAft>
                  <a:spcPts val="0"/>
                </a:spcAft>
                <a:buClrTx/>
                <a:buSzTx/>
                <a:buFontTx/>
                <a:buNone/>
                <a:defRPr/>
              </a:pPr>
              <a:endParaRPr lang="de-DE" sz="1800">
                <a:latin typeface="+mn-lt"/>
                <a:cs typeface="+mn-cs"/>
              </a:endParaRPr>
            </a:p>
          </p:txBody>
        </p:sp>
        <p:sp>
          <p:nvSpPr>
            <p:cNvPr id="8" name="Freeform 5"/>
            <p:cNvSpPr>
              <a:spLocks noChangeAspect="1" noEditPoints="1"/>
            </p:cNvSpPr>
            <p:nvPr userDrawn="1"/>
          </p:nvSpPr>
          <p:spPr bwMode="auto">
            <a:xfrm>
              <a:off x="321317" y="6153149"/>
              <a:ext cx="760058" cy="371475"/>
            </a:xfrm>
            <a:custGeom>
              <a:avLst/>
              <a:gdLst/>
              <a:ahLst/>
              <a:cxnLst>
                <a:cxn ang="0">
                  <a:pos x="1" y="604"/>
                </a:cxn>
                <a:cxn ang="0">
                  <a:pos x="274" y="604"/>
                </a:cxn>
                <a:cxn ang="0">
                  <a:pos x="274" y="871"/>
                </a:cxn>
                <a:cxn ang="0">
                  <a:pos x="1" y="871"/>
                </a:cxn>
                <a:cxn ang="0">
                  <a:pos x="1" y="604"/>
                </a:cxn>
                <a:cxn ang="0">
                  <a:pos x="650" y="1032"/>
                </a:cxn>
                <a:cxn ang="0">
                  <a:pos x="688" y="1197"/>
                </a:cxn>
                <a:cxn ang="0">
                  <a:pos x="797" y="1237"/>
                </a:cxn>
                <a:cxn ang="0">
                  <a:pos x="875" y="1238"/>
                </a:cxn>
                <a:cxn ang="0">
                  <a:pos x="875" y="1313"/>
                </a:cxn>
                <a:cxn ang="0">
                  <a:pos x="219" y="1313"/>
                </a:cxn>
                <a:cxn ang="0">
                  <a:pos x="219" y="1238"/>
                </a:cxn>
                <a:cxn ang="0">
                  <a:pos x="335" y="1231"/>
                </a:cxn>
                <a:cxn ang="0">
                  <a:pos x="431" y="1144"/>
                </a:cxn>
                <a:cxn ang="0">
                  <a:pos x="442" y="1032"/>
                </a:cxn>
                <a:cxn ang="0">
                  <a:pos x="442" y="63"/>
                </a:cxn>
                <a:cxn ang="0">
                  <a:pos x="180" y="171"/>
                </a:cxn>
                <a:cxn ang="0">
                  <a:pos x="71" y="475"/>
                </a:cxn>
                <a:cxn ang="0">
                  <a:pos x="0" y="463"/>
                </a:cxn>
                <a:cxn ang="0">
                  <a:pos x="13" y="0"/>
                </a:cxn>
                <a:cxn ang="0">
                  <a:pos x="1081" y="0"/>
                </a:cxn>
                <a:cxn ang="0">
                  <a:pos x="1094" y="463"/>
                </a:cxn>
                <a:cxn ang="0">
                  <a:pos x="1023" y="475"/>
                </a:cxn>
                <a:cxn ang="0">
                  <a:pos x="913" y="171"/>
                </a:cxn>
                <a:cxn ang="0">
                  <a:pos x="650" y="63"/>
                </a:cxn>
                <a:cxn ang="0">
                  <a:pos x="650" y="1032"/>
                </a:cxn>
                <a:cxn ang="0">
                  <a:pos x="824" y="604"/>
                </a:cxn>
                <a:cxn ang="0">
                  <a:pos x="1096" y="604"/>
                </a:cxn>
                <a:cxn ang="0">
                  <a:pos x="1096" y="871"/>
                </a:cxn>
                <a:cxn ang="0">
                  <a:pos x="824" y="871"/>
                </a:cxn>
                <a:cxn ang="0">
                  <a:pos x="824" y="604"/>
                </a:cxn>
                <a:cxn ang="0">
                  <a:pos x="1641" y="604"/>
                </a:cxn>
                <a:cxn ang="0">
                  <a:pos x="1914" y="604"/>
                </a:cxn>
                <a:cxn ang="0">
                  <a:pos x="1914" y="871"/>
                </a:cxn>
                <a:cxn ang="0">
                  <a:pos x="1641" y="871"/>
                </a:cxn>
                <a:cxn ang="0">
                  <a:pos x="1641" y="604"/>
                </a:cxn>
                <a:cxn ang="0">
                  <a:pos x="2459" y="604"/>
                </a:cxn>
                <a:cxn ang="0">
                  <a:pos x="2731" y="604"/>
                </a:cxn>
                <a:cxn ang="0">
                  <a:pos x="2731" y="871"/>
                </a:cxn>
                <a:cxn ang="0">
                  <a:pos x="2459" y="871"/>
                </a:cxn>
                <a:cxn ang="0">
                  <a:pos x="2459" y="604"/>
                </a:cxn>
              </a:cxnLst>
              <a:rect l="0" t="0" r="r" b="b"/>
              <a:pathLst>
                <a:path w="2731" h="1313">
                  <a:moveTo>
                    <a:pt x="1" y="604"/>
                  </a:moveTo>
                  <a:lnTo>
                    <a:pt x="274" y="604"/>
                  </a:lnTo>
                  <a:lnTo>
                    <a:pt x="274" y="871"/>
                  </a:lnTo>
                  <a:lnTo>
                    <a:pt x="1" y="871"/>
                  </a:lnTo>
                  <a:lnTo>
                    <a:pt x="1" y="604"/>
                  </a:lnTo>
                  <a:close/>
                  <a:moveTo>
                    <a:pt x="650" y="1032"/>
                  </a:moveTo>
                  <a:cubicBezTo>
                    <a:pt x="650" y="1117"/>
                    <a:pt x="663" y="1171"/>
                    <a:pt x="688" y="1197"/>
                  </a:cubicBezTo>
                  <a:cubicBezTo>
                    <a:pt x="710" y="1218"/>
                    <a:pt x="746" y="1232"/>
                    <a:pt x="797" y="1237"/>
                  </a:cubicBezTo>
                  <a:cubicBezTo>
                    <a:pt x="813" y="1238"/>
                    <a:pt x="838" y="1238"/>
                    <a:pt x="875" y="1238"/>
                  </a:cubicBezTo>
                  <a:lnTo>
                    <a:pt x="875" y="1313"/>
                  </a:lnTo>
                  <a:lnTo>
                    <a:pt x="219" y="1313"/>
                  </a:lnTo>
                  <a:lnTo>
                    <a:pt x="219" y="1238"/>
                  </a:lnTo>
                  <a:cubicBezTo>
                    <a:pt x="271" y="1238"/>
                    <a:pt x="310" y="1236"/>
                    <a:pt x="335" y="1231"/>
                  </a:cubicBezTo>
                  <a:cubicBezTo>
                    <a:pt x="386" y="1221"/>
                    <a:pt x="418" y="1192"/>
                    <a:pt x="431" y="1144"/>
                  </a:cubicBezTo>
                  <a:cubicBezTo>
                    <a:pt x="438" y="1119"/>
                    <a:pt x="442" y="1082"/>
                    <a:pt x="442" y="1032"/>
                  </a:cubicBezTo>
                  <a:lnTo>
                    <a:pt x="442" y="63"/>
                  </a:lnTo>
                  <a:cubicBezTo>
                    <a:pt x="330" y="66"/>
                    <a:pt x="243" y="102"/>
                    <a:pt x="180" y="171"/>
                  </a:cubicBezTo>
                  <a:cubicBezTo>
                    <a:pt x="121" y="238"/>
                    <a:pt x="84" y="339"/>
                    <a:pt x="71" y="475"/>
                  </a:cubicBezTo>
                  <a:lnTo>
                    <a:pt x="0" y="463"/>
                  </a:lnTo>
                  <a:lnTo>
                    <a:pt x="13" y="0"/>
                  </a:lnTo>
                  <a:lnTo>
                    <a:pt x="1081" y="0"/>
                  </a:lnTo>
                  <a:lnTo>
                    <a:pt x="1094" y="463"/>
                  </a:lnTo>
                  <a:lnTo>
                    <a:pt x="1023" y="475"/>
                  </a:lnTo>
                  <a:cubicBezTo>
                    <a:pt x="1010" y="339"/>
                    <a:pt x="973" y="238"/>
                    <a:pt x="913" y="171"/>
                  </a:cubicBezTo>
                  <a:cubicBezTo>
                    <a:pt x="850" y="102"/>
                    <a:pt x="762" y="66"/>
                    <a:pt x="650" y="63"/>
                  </a:cubicBezTo>
                  <a:lnTo>
                    <a:pt x="650" y="1032"/>
                  </a:lnTo>
                  <a:close/>
                  <a:moveTo>
                    <a:pt x="824" y="604"/>
                  </a:moveTo>
                  <a:lnTo>
                    <a:pt x="1096" y="604"/>
                  </a:lnTo>
                  <a:lnTo>
                    <a:pt x="1096" y="871"/>
                  </a:lnTo>
                  <a:lnTo>
                    <a:pt x="824" y="871"/>
                  </a:lnTo>
                  <a:lnTo>
                    <a:pt x="824" y="604"/>
                  </a:lnTo>
                  <a:close/>
                  <a:moveTo>
                    <a:pt x="1641" y="604"/>
                  </a:moveTo>
                  <a:lnTo>
                    <a:pt x="1914" y="604"/>
                  </a:lnTo>
                  <a:lnTo>
                    <a:pt x="1914" y="871"/>
                  </a:lnTo>
                  <a:lnTo>
                    <a:pt x="1641" y="871"/>
                  </a:lnTo>
                  <a:lnTo>
                    <a:pt x="1641" y="604"/>
                  </a:lnTo>
                  <a:close/>
                  <a:moveTo>
                    <a:pt x="2459" y="604"/>
                  </a:moveTo>
                  <a:lnTo>
                    <a:pt x="2731" y="604"/>
                  </a:lnTo>
                  <a:lnTo>
                    <a:pt x="2731" y="871"/>
                  </a:lnTo>
                  <a:lnTo>
                    <a:pt x="2459" y="871"/>
                  </a:lnTo>
                  <a:lnTo>
                    <a:pt x="2459" y="604"/>
                  </a:lnTo>
                  <a:close/>
                </a:path>
              </a:pathLst>
            </a:custGeom>
            <a:solidFill>
              <a:srgbClr val="E20074"/>
            </a:solidFill>
            <a:ln w="9525">
              <a:noFill/>
              <a:round/>
              <a:headEnd/>
              <a:tailEnd/>
            </a:ln>
          </p:spPr>
          <p:txBody>
            <a:bodyPr/>
            <a:lstStyle/>
            <a:p>
              <a:pPr fontAlgn="auto">
                <a:lnSpc>
                  <a:spcPct val="100000"/>
                </a:lnSpc>
                <a:spcBef>
                  <a:spcPts val="0"/>
                </a:spcBef>
                <a:spcAft>
                  <a:spcPts val="0"/>
                </a:spcAft>
                <a:buClrTx/>
                <a:buSzTx/>
                <a:buFontTx/>
                <a:buNone/>
                <a:defRPr/>
              </a:pPr>
              <a:endParaRPr lang="de-DE" sz="1800">
                <a:latin typeface="+mn-lt"/>
                <a:cs typeface="+mn-cs"/>
              </a:endParaRPr>
            </a:p>
          </p:txBody>
        </p:sp>
      </p:grpSp>
    </p:spTree>
    <p:extLst>
      <p:ext uri="{BB962C8B-B14F-4D97-AF65-F5344CB8AC3E}">
        <p14:creationId xmlns:p14="http://schemas.microsoft.com/office/powerpoint/2010/main" val="2003313548"/>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lienbildplatzhalter 3"/>
          <p:cNvSpPr>
            <a:spLocks noGrp="1" noRot="1" noChangeAspect="1"/>
          </p:cNvSpPr>
          <p:nvPr>
            <p:ph type="sldImg" idx="2"/>
          </p:nvPr>
        </p:nvSpPr>
        <p:spPr>
          <a:xfrm>
            <a:off x="996950" y="403225"/>
            <a:ext cx="4803775" cy="3603625"/>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izenplatzhalter 4"/>
          <p:cNvSpPr>
            <a:spLocks noGrp="1"/>
          </p:cNvSpPr>
          <p:nvPr>
            <p:ph type="body" sz="quarter" idx="3"/>
          </p:nvPr>
        </p:nvSpPr>
        <p:spPr>
          <a:xfrm>
            <a:off x="474589" y="4209154"/>
            <a:ext cx="5848498" cy="4974455"/>
          </a:xfrm>
          <a:prstGeom prst="rect">
            <a:avLst/>
          </a:prstGeom>
        </p:spPr>
        <p:txBody>
          <a:bodyPr vert="horz" lIns="0" tIns="0" rIns="0" bIns="0" rtlCol="0">
            <a:normAutofit/>
          </a:bodyPr>
          <a:lstStyle/>
          <a:p>
            <a:pPr lvl="0"/>
            <a:r>
              <a:rPr lang="en-US" smtClean="0"/>
              <a:t>Textmasterformate durch Klicken bearbeiten</a:t>
            </a:r>
          </a:p>
          <a:p>
            <a:pPr lvl="1"/>
            <a:r>
              <a:rPr lang="en-US" smtClean="0"/>
              <a:t>Zweite Ebene</a:t>
            </a:r>
          </a:p>
          <a:p>
            <a:pPr lvl="2"/>
            <a:r>
              <a:rPr lang="en-US" smtClean="0"/>
              <a:t>Dritte Ebene</a:t>
            </a:r>
          </a:p>
          <a:p>
            <a:pPr lvl="3"/>
            <a:r>
              <a:rPr lang="en-US" smtClean="0"/>
              <a:t>Vierte Ebene</a:t>
            </a:r>
          </a:p>
          <a:p>
            <a:pPr lvl="4"/>
            <a:r>
              <a:rPr lang="en-US" smtClean="0"/>
              <a:t>Fünfte Ebene</a:t>
            </a:r>
            <a:endParaRPr lang="en-US" dirty="0"/>
          </a:p>
        </p:txBody>
      </p:sp>
      <p:sp>
        <p:nvSpPr>
          <p:cNvPr id="7" name="Foliennummernplatzhalter 6"/>
          <p:cNvSpPr>
            <a:spLocks noGrp="1"/>
          </p:cNvSpPr>
          <p:nvPr>
            <p:ph type="sldNum" sz="quarter" idx="5"/>
          </p:nvPr>
        </p:nvSpPr>
        <p:spPr>
          <a:xfrm>
            <a:off x="5855635" y="9381000"/>
            <a:ext cx="467452" cy="304883"/>
          </a:xfrm>
          <a:prstGeom prst="rect">
            <a:avLst/>
          </a:prstGeom>
        </p:spPr>
        <p:txBody>
          <a:bodyPr vert="horz" lIns="0" tIns="45720" rIns="0" bIns="45720" rtlCol="0" anchor="ctr"/>
          <a:lstStyle>
            <a:lvl1pPr algn="r">
              <a:defRPr sz="900">
                <a:latin typeface="Tele-GroteskNor" pitchFamily="2" charset="0"/>
              </a:defRPr>
            </a:lvl1pPr>
          </a:lstStyle>
          <a:p>
            <a:fld id="{76E97663-D53D-4421-A2F3-0C076A0529F5}" type="slidenum">
              <a:rPr lang="en-US" smtClean="0"/>
              <a:pPr/>
              <a:t>‹#›</a:t>
            </a:fld>
            <a:endParaRPr lang="en-US" dirty="0"/>
          </a:p>
        </p:txBody>
      </p:sp>
    </p:spTree>
    <p:extLst>
      <p:ext uri="{BB962C8B-B14F-4D97-AF65-F5344CB8AC3E}">
        <p14:creationId xmlns:p14="http://schemas.microsoft.com/office/powerpoint/2010/main" val="1596344682"/>
      </p:ext>
    </p:extLst>
  </p:cSld>
  <p:clrMap bg1="lt1" tx1="dk1" bg2="lt2" tx2="dk2" accent1="accent1" accent2="accent2" accent3="accent3" accent4="accent4" accent5="accent5" accent6="accent6" hlink="hlink" folHlink="folHlink"/>
  <p:hf hdr="0"/>
  <p:notesStyle>
    <a:lvl1pPr marL="0" indent="0" algn="l" defTabSz="1152144" rtl="0" eaLnBrk="1" latinLnBrk="0" hangingPunct="1">
      <a:lnSpc>
        <a:spcPct val="90000"/>
      </a:lnSpc>
      <a:spcBef>
        <a:spcPts val="400"/>
      </a:spcBef>
      <a:buClr>
        <a:schemeClr val="tx2"/>
      </a:buClr>
      <a:buSzPct val="75000"/>
      <a:buFont typeface="Wingdings" pitchFamily="2" charset="2"/>
      <a:buNone/>
      <a:defRPr sz="1000" kern="1200">
        <a:solidFill>
          <a:schemeClr val="tx1"/>
        </a:solidFill>
        <a:latin typeface="Tele-GroteskFet" pitchFamily="2" charset="0"/>
        <a:ea typeface="+mn-ea"/>
        <a:cs typeface="+mn-cs"/>
      </a:defRPr>
    </a:lvl1pPr>
    <a:lvl2pPr marL="0" indent="0" algn="l" defTabSz="1152144" rtl="0" eaLnBrk="1" latinLnBrk="0" hangingPunct="1">
      <a:lnSpc>
        <a:spcPct val="90000"/>
      </a:lnSpc>
      <a:spcBef>
        <a:spcPts val="400"/>
      </a:spcBef>
      <a:buClr>
        <a:schemeClr val="tx2"/>
      </a:buClr>
      <a:buSzPct val="75000"/>
      <a:buFont typeface="Wingdings" pitchFamily="2" charset="2"/>
      <a:buNone/>
      <a:defRPr sz="1000" kern="1200">
        <a:solidFill>
          <a:schemeClr val="tx1"/>
        </a:solidFill>
        <a:latin typeface="Tele-GroteskNor" pitchFamily="2" charset="0"/>
        <a:ea typeface="+mn-ea"/>
        <a:cs typeface="+mn-cs"/>
      </a:defRPr>
    </a:lvl2pPr>
    <a:lvl3pPr marL="85725" indent="-85725" algn="l" defTabSz="1152144" rtl="0" eaLnBrk="1" latinLnBrk="0" hangingPunct="1">
      <a:lnSpc>
        <a:spcPct val="90000"/>
      </a:lnSpc>
      <a:spcBef>
        <a:spcPts val="400"/>
      </a:spcBef>
      <a:buClrTx/>
      <a:buSzPct val="70000"/>
      <a:buFont typeface="Wingdings 2" panose="05020102010507070707" pitchFamily="18" charset="2"/>
      <a:buChar char="¡"/>
      <a:defRPr sz="1000" kern="1200">
        <a:solidFill>
          <a:schemeClr val="tx1"/>
        </a:solidFill>
        <a:latin typeface="Tele-GroteskNor" pitchFamily="2" charset="0"/>
        <a:ea typeface="+mn-ea"/>
        <a:cs typeface="+mn-cs"/>
      </a:defRPr>
    </a:lvl3pPr>
    <a:lvl4pPr marL="180975" indent="-95250" algn="l" defTabSz="1152144" rtl="0" eaLnBrk="1" latinLnBrk="0" hangingPunct="1">
      <a:lnSpc>
        <a:spcPct val="90000"/>
      </a:lnSpc>
      <a:spcBef>
        <a:spcPts val="400"/>
      </a:spcBef>
      <a:buClrTx/>
      <a:buSzPct val="70000"/>
      <a:buFont typeface="Wingdings 2" panose="05020102010507070707" pitchFamily="18" charset="2"/>
      <a:buChar char="¡"/>
      <a:defRPr sz="1000" kern="1200">
        <a:solidFill>
          <a:schemeClr val="tx1"/>
        </a:solidFill>
        <a:latin typeface="Tele-GroteskNor" pitchFamily="2" charset="0"/>
        <a:ea typeface="+mn-ea"/>
        <a:cs typeface="+mn-cs"/>
      </a:defRPr>
    </a:lvl4pPr>
    <a:lvl5pPr marL="266700" indent="-85725" algn="l" defTabSz="1152144" rtl="0" eaLnBrk="1" latinLnBrk="0" hangingPunct="1">
      <a:lnSpc>
        <a:spcPct val="90000"/>
      </a:lnSpc>
      <a:spcBef>
        <a:spcPts val="400"/>
      </a:spcBef>
      <a:buClrTx/>
      <a:buSzPct val="70000"/>
      <a:buFont typeface="Wingdings 2" panose="05020102010507070707" pitchFamily="18" charset="2"/>
      <a:buChar char="¡"/>
      <a:defRPr sz="1000" kern="1200">
        <a:solidFill>
          <a:schemeClr val="tx1"/>
        </a:solidFill>
        <a:latin typeface="Tele-GroteskNor" pitchFamily="2" charset="0"/>
        <a:ea typeface="+mn-ea"/>
        <a:cs typeface="+mn-cs"/>
      </a:defRPr>
    </a:lvl5pPr>
    <a:lvl6pPr marL="2880360" algn="l" defTabSz="1152144" rtl="0" eaLnBrk="1" latinLnBrk="0" hangingPunct="1">
      <a:defRPr sz="1500" kern="1200">
        <a:solidFill>
          <a:schemeClr val="tx1"/>
        </a:solidFill>
        <a:latin typeface="+mn-lt"/>
        <a:ea typeface="+mn-ea"/>
        <a:cs typeface="+mn-cs"/>
      </a:defRPr>
    </a:lvl6pPr>
    <a:lvl7pPr marL="3456432" algn="l" defTabSz="1152144" rtl="0" eaLnBrk="1" latinLnBrk="0" hangingPunct="1">
      <a:defRPr sz="1500" kern="1200">
        <a:solidFill>
          <a:schemeClr val="tx1"/>
        </a:solidFill>
        <a:latin typeface="+mn-lt"/>
        <a:ea typeface="+mn-ea"/>
        <a:cs typeface="+mn-cs"/>
      </a:defRPr>
    </a:lvl7pPr>
    <a:lvl8pPr marL="4032504" algn="l" defTabSz="1152144" rtl="0" eaLnBrk="1" latinLnBrk="0" hangingPunct="1">
      <a:defRPr sz="1500" kern="1200">
        <a:solidFill>
          <a:schemeClr val="tx1"/>
        </a:solidFill>
        <a:latin typeface="+mn-lt"/>
        <a:ea typeface="+mn-ea"/>
        <a:cs typeface="+mn-cs"/>
      </a:defRPr>
    </a:lvl8pPr>
    <a:lvl9pPr marL="4608576" algn="l" defTabSz="1152144" rtl="0" eaLnBrk="1" latinLnBrk="0" hangingPunct="1">
      <a:defRPr sz="15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76E97663-D53D-4421-A2F3-0C076A0529F5}" type="slidenum">
              <a:rPr lang="en-US" smtClean="0"/>
              <a:pPr/>
              <a:t>3</a:t>
            </a:fld>
            <a:endParaRPr lang="en-US" dirty="0"/>
          </a:p>
        </p:txBody>
      </p:sp>
    </p:spTree>
    <p:extLst>
      <p:ext uri="{BB962C8B-B14F-4D97-AF65-F5344CB8AC3E}">
        <p14:creationId xmlns:p14="http://schemas.microsoft.com/office/powerpoint/2010/main" val="29771090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76E97663-D53D-4421-A2F3-0C076A0529F5}" type="slidenum">
              <a:rPr lang="en-US" smtClean="0"/>
              <a:pPr/>
              <a:t>15</a:t>
            </a:fld>
            <a:endParaRPr lang="en-US" dirty="0"/>
          </a:p>
        </p:txBody>
      </p:sp>
    </p:spTree>
    <p:extLst>
      <p:ext uri="{BB962C8B-B14F-4D97-AF65-F5344CB8AC3E}">
        <p14:creationId xmlns:p14="http://schemas.microsoft.com/office/powerpoint/2010/main" val="8241240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76E97663-D53D-4421-A2F3-0C076A0529F5}" type="slidenum">
              <a:rPr lang="en-US" smtClean="0"/>
              <a:pPr/>
              <a:t>16</a:t>
            </a:fld>
            <a:endParaRPr lang="en-US" dirty="0"/>
          </a:p>
        </p:txBody>
      </p:sp>
    </p:spTree>
    <p:extLst>
      <p:ext uri="{BB962C8B-B14F-4D97-AF65-F5344CB8AC3E}">
        <p14:creationId xmlns:p14="http://schemas.microsoft.com/office/powerpoint/2010/main" val="30523954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76E97663-D53D-4421-A2F3-0C076A0529F5}" type="slidenum">
              <a:rPr lang="en-US" smtClean="0"/>
              <a:pPr/>
              <a:t>18</a:t>
            </a:fld>
            <a:endParaRPr lang="en-US" dirty="0"/>
          </a:p>
        </p:txBody>
      </p:sp>
    </p:spTree>
    <p:extLst>
      <p:ext uri="{BB962C8B-B14F-4D97-AF65-F5344CB8AC3E}">
        <p14:creationId xmlns:p14="http://schemas.microsoft.com/office/powerpoint/2010/main" val="5843445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76E97663-D53D-4421-A2F3-0C076A0529F5}" type="slidenum">
              <a:rPr lang="en-US" smtClean="0"/>
              <a:pPr/>
              <a:t>19</a:t>
            </a:fld>
            <a:endParaRPr lang="en-US" dirty="0"/>
          </a:p>
        </p:txBody>
      </p:sp>
    </p:spTree>
    <p:extLst>
      <p:ext uri="{BB962C8B-B14F-4D97-AF65-F5344CB8AC3E}">
        <p14:creationId xmlns:p14="http://schemas.microsoft.com/office/powerpoint/2010/main" val="8981005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76E97663-D53D-4421-A2F3-0C076A0529F5}" type="slidenum">
              <a:rPr lang="en-US" smtClean="0"/>
              <a:pPr/>
              <a:t>23</a:t>
            </a:fld>
            <a:endParaRPr lang="en-US" dirty="0"/>
          </a:p>
        </p:txBody>
      </p:sp>
    </p:spTree>
    <p:extLst>
      <p:ext uri="{BB962C8B-B14F-4D97-AF65-F5344CB8AC3E}">
        <p14:creationId xmlns:p14="http://schemas.microsoft.com/office/powerpoint/2010/main" val="7171535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85345300-06CA-40BE-9A9D-B151DEC6D99A}" type="slidenum">
              <a:rPr lang="hu-HU" smtClean="0"/>
              <a:pPr/>
              <a:t>24</a:t>
            </a:fld>
            <a:endParaRPr lang="hu-HU"/>
          </a:p>
        </p:txBody>
      </p:sp>
    </p:spTree>
    <p:extLst>
      <p:ext uri="{BB962C8B-B14F-4D97-AF65-F5344CB8AC3E}">
        <p14:creationId xmlns:p14="http://schemas.microsoft.com/office/powerpoint/2010/main" val="6314680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76E97663-D53D-4421-A2F3-0C076A0529F5}" type="slidenum">
              <a:rPr lang="en-US" smtClean="0"/>
              <a:pPr/>
              <a:t>25</a:t>
            </a:fld>
            <a:endParaRPr lang="en-US" dirty="0"/>
          </a:p>
        </p:txBody>
      </p:sp>
    </p:spTree>
    <p:extLst>
      <p:ext uri="{BB962C8B-B14F-4D97-AF65-F5344CB8AC3E}">
        <p14:creationId xmlns:p14="http://schemas.microsoft.com/office/powerpoint/2010/main" val="31611682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76E97663-D53D-4421-A2F3-0C076A0529F5}" type="slidenum">
              <a:rPr lang="en-US" smtClean="0"/>
              <a:pPr/>
              <a:t>27</a:t>
            </a:fld>
            <a:endParaRPr lang="en-US" dirty="0"/>
          </a:p>
        </p:txBody>
      </p:sp>
    </p:spTree>
    <p:extLst>
      <p:ext uri="{BB962C8B-B14F-4D97-AF65-F5344CB8AC3E}">
        <p14:creationId xmlns:p14="http://schemas.microsoft.com/office/powerpoint/2010/main" val="18208070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76E97663-D53D-4421-A2F3-0C076A0529F5}" type="slidenum">
              <a:rPr lang="en-US" smtClean="0"/>
              <a:pPr/>
              <a:t>4</a:t>
            </a:fld>
            <a:endParaRPr lang="en-US" dirty="0"/>
          </a:p>
        </p:txBody>
      </p:sp>
    </p:spTree>
    <p:extLst>
      <p:ext uri="{BB962C8B-B14F-4D97-AF65-F5344CB8AC3E}">
        <p14:creationId xmlns:p14="http://schemas.microsoft.com/office/powerpoint/2010/main" val="8844111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76E97663-D53D-4421-A2F3-0C076A0529F5}" type="slidenum">
              <a:rPr lang="en-US" smtClean="0"/>
              <a:pPr/>
              <a:t>5</a:t>
            </a:fld>
            <a:endParaRPr lang="en-US" dirty="0"/>
          </a:p>
        </p:txBody>
      </p:sp>
    </p:spTree>
    <p:extLst>
      <p:ext uri="{BB962C8B-B14F-4D97-AF65-F5344CB8AC3E}">
        <p14:creationId xmlns:p14="http://schemas.microsoft.com/office/powerpoint/2010/main" val="7198812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76E97663-D53D-4421-A2F3-0C076A0529F5}" type="slidenum">
              <a:rPr lang="en-US" smtClean="0"/>
              <a:pPr/>
              <a:t>6</a:t>
            </a:fld>
            <a:endParaRPr lang="en-US" dirty="0"/>
          </a:p>
        </p:txBody>
      </p:sp>
    </p:spTree>
    <p:extLst>
      <p:ext uri="{BB962C8B-B14F-4D97-AF65-F5344CB8AC3E}">
        <p14:creationId xmlns:p14="http://schemas.microsoft.com/office/powerpoint/2010/main" val="4147401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76E97663-D53D-4421-A2F3-0C076A0529F5}" type="slidenum">
              <a:rPr lang="en-US" smtClean="0"/>
              <a:pPr/>
              <a:t>7</a:t>
            </a:fld>
            <a:endParaRPr lang="en-US" dirty="0"/>
          </a:p>
        </p:txBody>
      </p:sp>
    </p:spTree>
    <p:extLst>
      <p:ext uri="{BB962C8B-B14F-4D97-AF65-F5344CB8AC3E}">
        <p14:creationId xmlns:p14="http://schemas.microsoft.com/office/powerpoint/2010/main" val="12446767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76E97663-D53D-4421-A2F3-0C076A0529F5}" type="slidenum">
              <a:rPr lang="en-US" smtClean="0"/>
              <a:pPr/>
              <a:t>9</a:t>
            </a:fld>
            <a:endParaRPr lang="en-US" dirty="0"/>
          </a:p>
        </p:txBody>
      </p:sp>
    </p:spTree>
    <p:extLst>
      <p:ext uri="{BB962C8B-B14F-4D97-AF65-F5344CB8AC3E}">
        <p14:creationId xmlns:p14="http://schemas.microsoft.com/office/powerpoint/2010/main" val="41052840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76E97663-D53D-4421-A2F3-0C076A0529F5}" type="slidenum">
              <a:rPr lang="en-US" smtClean="0"/>
              <a:pPr/>
              <a:t>12</a:t>
            </a:fld>
            <a:endParaRPr lang="en-US" dirty="0"/>
          </a:p>
        </p:txBody>
      </p:sp>
    </p:spTree>
    <p:extLst>
      <p:ext uri="{BB962C8B-B14F-4D97-AF65-F5344CB8AC3E}">
        <p14:creationId xmlns:p14="http://schemas.microsoft.com/office/powerpoint/2010/main" val="8306016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85345300-06CA-40BE-9A9D-B151DEC6D99A}" type="slidenum">
              <a:rPr lang="hu-HU" smtClean="0"/>
              <a:pPr/>
              <a:t>13</a:t>
            </a:fld>
            <a:endParaRPr lang="hu-HU"/>
          </a:p>
        </p:txBody>
      </p:sp>
    </p:spTree>
    <p:extLst>
      <p:ext uri="{BB962C8B-B14F-4D97-AF65-F5344CB8AC3E}">
        <p14:creationId xmlns:p14="http://schemas.microsoft.com/office/powerpoint/2010/main" val="19872494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76E97663-D53D-4421-A2F3-0C076A0529F5}" type="slidenum">
              <a:rPr lang="en-US" smtClean="0"/>
              <a:pPr/>
              <a:t>14</a:t>
            </a:fld>
            <a:endParaRPr lang="en-US" dirty="0"/>
          </a:p>
        </p:txBody>
      </p:sp>
    </p:spTree>
    <p:extLst>
      <p:ext uri="{BB962C8B-B14F-4D97-AF65-F5344CB8AC3E}">
        <p14:creationId xmlns:p14="http://schemas.microsoft.com/office/powerpoint/2010/main" val="26356505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4.emf"/><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3.emf"/><Relationship Id="rId2" Type="http://schemas.openxmlformats.org/officeDocument/2006/relationships/tags" Target="../tags/tag15.xml"/><Relationship Id="rId1" Type="http://schemas.openxmlformats.org/officeDocument/2006/relationships/vmlDrawing" Target="../drawings/vmlDrawing11.vml"/><Relationship Id="rId6" Type="http://schemas.openxmlformats.org/officeDocument/2006/relationships/image" Target="../media/image12.jpeg"/><Relationship Id="rId5" Type="http://schemas.openxmlformats.org/officeDocument/2006/relationships/image" Target="../media/image1.emf"/><Relationship Id="rId4" Type="http://schemas.openxmlformats.org/officeDocument/2006/relationships/oleObject" Target="../embeddings/oleObject11.bin"/></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3.emf"/><Relationship Id="rId2" Type="http://schemas.openxmlformats.org/officeDocument/2006/relationships/tags" Target="../tags/tag16.xml"/><Relationship Id="rId1" Type="http://schemas.openxmlformats.org/officeDocument/2006/relationships/vmlDrawing" Target="../drawings/vmlDrawing12.vml"/><Relationship Id="rId6" Type="http://schemas.openxmlformats.org/officeDocument/2006/relationships/image" Target="../media/image13.jpeg"/><Relationship Id="rId5" Type="http://schemas.openxmlformats.org/officeDocument/2006/relationships/image" Target="../media/image1.emf"/><Relationship Id="rId4" Type="http://schemas.openxmlformats.org/officeDocument/2006/relationships/oleObject" Target="../embeddings/oleObject12.bin"/></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3.emf"/><Relationship Id="rId2" Type="http://schemas.openxmlformats.org/officeDocument/2006/relationships/tags" Target="../tags/tag17.xml"/><Relationship Id="rId1" Type="http://schemas.openxmlformats.org/officeDocument/2006/relationships/vmlDrawing" Target="../drawings/vmlDrawing13.vml"/><Relationship Id="rId6" Type="http://schemas.openxmlformats.org/officeDocument/2006/relationships/image" Target="../media/image15.jpeg"/><Relationship Id="rId5" Type="http://schemas.openxmlformats.org/officeDocument/2006/relationships/image" Target="../media/image14.emf"/><Relationship Id="rId4" Type="http://schemas.openxmlformats.org/officeDocument/2006/relationships/oleObject" Target="../embeddings/oleObject13.bin"/></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8.xml"/><Relationship Id="rId1" Type="http://schemas.openxmlformats.org/officeDocument/2006/relationships/vmlDrawing" Target="../drawings/vmlDrawing14.vml"/><Relationship Id="rId5" Type="http://schemas.openxmlformats.org/officeDocument/2006/relationships/image" Target="../media/image1.emf"/><Relationship Id="rId4" Type="http://schemas.openxmlformats.org/officeDocument/2006/relationships/oleObject" Target="../embeddings/oleObject14.bin"/></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9.xml"/><Relationship Id="rId1" Type="http://schemas.openxmlformats.org/officeDocument/2006/relationships/vmlDrawing" Target="../drawings/vmlDrawing15.vml"/><Relationship Id="rId5" Type="http://schemas.openxmlformats.org/officeDocument/2006/relationships/image" Target="../media/image5.emf"/><Relationship Id="rId4" Type="http://schemas.openxmlformats.org/officeDocument/2006/relationships/oleObject" Target="../embeddings/oleObject15.bin"/></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0.xml"/><Relationship Id="rId1" Type="http://schemas.openxmlformats.org/officeDocument/2006/relationships/vmlDrawing" Target="../drawings/vmlDrawing16.vml"/><Relationship Id="rId5" Type="http://schemas.openxmlformats.org/officeDocument/2006/relationships/image" Target="../media/image5.emf"/><Relationship Id="rId4" Type="http://schemas.openxmlformats.org/officeDocument/2006/relationships/oleObject" Target="../embeddings/oleObject16.bin"/></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1.xml"/><Relationship Id="rId1" Type="http://schemas.openxmlformats.org/officeDocument/2006/relationships/vmlDrawing" Target="../drawings/vmlDrawing17.vml"/><Relationship Id="rId5" Type="http://schemas.openxmlformats.org/officeDocument/2006/relationships/image" Target="../media/image1.emf"/><Relationship Id="rId4" Type="http://schemas.openxmlformats.org/officeDocument/2006/relationships/oleObject" Target="../embeddings/oleObject17.bin"/></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2.xml"/><Relationship Id="rId1" Type="http://schemas.openxmlformats.org/officeDocument/2006/relationships/vmlDrawing" Target="../drawings/vmlDrawing18.vml"/><Relationship Id="rId5" Type="http://schemas.openxmlformats.org/officeDocument/2006/relationships/image" Target="../media/image1.emf"/><Relationship Id="rId4" Type="http://schemas.openxmlformats.org/officeDocument/2006/relationships/oleObject" Target="../embeddings/oleObject18.bin"/></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3.xml"/><Relationship Id="rId1" Type="http://schemas.openxmlformats.org/officeDocument/2006/relationships/vmlDrawing" Target="../drawings/vmlDrawing19.vml"/><Relationship Id="rId5" Type="http://schemas.openxmlformats.org/officeDocument/2006/relationships/image" Target="../media/image5.emf"/><Relationship Id="rId4" Type="http://schemas.openxmlformats.org/officeDocument/2006/relationships/oleObject" Target="../embeddings/oleObject19.bin"/></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4.xml"/><Relationship Id="rId1" Type="http://schemas.openxmlformats.org/officeDocument/2006/relationships/vmlDrawing" Target="../drawings/vmlDrawing20.vml"/><Relationship Id="rId5" Type="http://schemas.openxmlformats.org/officeDocument/2006/relationships/image" Target="../media/image5.emf"/><Relationship Id="rId4" Type="http://schemas.openxmlformats.org/officeDocument/2006/relationships/oleObject" Target="../embeddings/oleObject20.bin"/></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2.emf"/><Relationship Id="rId2" Type="http://schemas.openxmlformats.org/officeDocument/2006/relationships/tags" Target="../tags/tag4.xml"/><Relationship Id="rId1" Type="http://schemas.openxmlformats.org/officeDocument/2006/relationships/vmlDrawing" Target="../drawings/vmlDrawing3.vml"/><Relationship Id="rId6" Type="http://schemas.openxmlformats.org/officeDocument/2006/relationships/image" Target="../media/image3.emf"/><Relationship Id="rId5" Type="http://schemas.openxmlformats.org/officeDocument/2006/relationships/image" Target="../media/image5.emf"/><Relationship Id="rId4" Type="http://schemas.openxmlformats.org/officeDocument/2006/relationships/oleObject" Target="../embeddings/oleObject3.bin"/></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5.xml"/><Relationship Id="rId1" Type="http://schemas.openxmlformats.org/officeDocument/2006/relationships/vmlDrawing" Target="../drawings/vmlDrawing21.vml"/><Relationship Id="rId5" Type="http://schemas.openxmlformats.org/officeDocument/2006/relationships/image" Target="../media/image5.emf"/><Relationship Id="rId4" Type="http://schemas.openxmlformats.org/officeDocument/2006/relationships/oleObject" Target="../embeddings/oleObject21.bin"/></Relationships>
</file>

<file path=ppt/slideLayouts/_rels/slideLayout2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6.xml"/><Relationship Id="rId1" Type="http://schemas.openxmlformats.org/officeDocument/2006/relationships/vmlDrawing" Target="../drawings/vmlDrawing22.vml"/><Relationship Id="rId5" Type="http://schemas.openxmlformats.org/officeDocument/2006/relationships/image" Target="../media/image5.emf"/><Relationship Id="rId4" Type="http://schemas.openxmlformats.org/officeDocument/2006/relationships/oleObject" Target="../embeddings/oleObject22.bin"/></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7.xml"/><Relationship Id="rId1" Type="http://schemas.openxmlformats.org/officeDocument/2006/relationships/vmlDrawing" Target="../drawings/vmlDrawing23.vml"/><Relationship Id="rId5" Type="http://schemas.openxmlformats.org/officeDocument/2006/relationships/image" Target="../media/image14.emf"/><Relationship Id="rId4" Type="http://schemas.openxmlformats.org/officeDocument/2006/relationships/oleObject" Target="../embeddings/oleObject23.bin"/></Relationships>
</file>

<file path=ppt/slideLayouts/_rels/slideLayout2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8.xml"/><Relationship Id="rId1" Type="http://schemas.openxmlformats.org/officeDocument/2006/relationships/vmlDrawing" Target="../drawings/vmlDrawing24.vml"/><Relationship Id="rId5" Type="http://schemas.openxmlformats.org/officeDocument/2006/relationships/image" Target="../media/image14.emf"/><Relationship Id="rId4" Type="http://schemas.openxmlformats.org/officeDocument/2006/relationships/oleObject" Target="../embeddings/oleObject24.bin"/></Relationships>
</file>

<file path=ppt/slideLayouts/_rels/slideLayout2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9.xml"/><Relationship Id="rId1" Type="http://schemas.openxmlformats.org/officeDocument/2006/relationships/vmlDrawing" Target="../drawings/vmlDrawing25.vml"/><Relationship Id="rId5" Type="http://schemas.openxmlformats.org/officeDocument/2006/relationships/image" Target="../media/image14.emf"/><Relationship Id="rId4" Type="http://schemas.openxmlformats.org/officeDocument/2006/relationships/oleObject" Target="../embeddings/oleObject25.bin"/></Relationships>
</file>

<file path=ppt/slideLayouts/_rels/slideLayout2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0.xml"/><Relationship Id="rId1" Type="http://schemas.openxmlformats.org/officeDocument/2006/relationships/vmlDrawing" Target="../drawings/vmlDrawing26.vml"/><Relationship Id="rId5" Type="http://schemas.openxmlformats.org/officeDocument/2006/relationships/image" Target="../media/image16.emf"/><Relationship Id="rId4" Type="http://schemas.openxmlformats.org/officeDocument/2006/relationships/oleObject" Target="../embeddings/oleObject26.bin"/></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tags" Target="../tags/tag6.xml"/><Relationship Id="rId7" Type="http://schemas.openxmlformats.org/officeDocument/2006/relationships/oleObject" Target="../embeddings/oleObject4.bin"/><Relationship Id="rId2" Type="http://schemas.openxmlformats.org/officeDocument/2006/relationships/tags" Target="../tags/tag5.xml"/><Relationship Id="rId1" Type="http://schemas.openxmlformats.org/officeDocument/2006/relationships/vmlDrawing" Target="../drawings/vmlDrawing4.vml"/><Relationship Id="rId6" Type="http://schemas.openxmlformats.org/officeDocument/2006/relationships/slideMaster" Target="../slideMasters/slideMaster1.xml"/><Relationship Id="rId11" Type="http://schemas.openxmlformats.org/officeDocument/2006/relationships/image" Target="../media/image4.emf"/><Relationship Id="rId5" Type="http://schemas.openxmlformats.org/officeDocument/2006/relationships/tags" Target="../tags/tag8.xml"/><Relationship Id="rId10" Type="http://schemas.openxmlformats.org/officeDocument/2006/relationships/image" Target="../media/image3.emf"/><Relationship Id="rId4" Type="http://schemas.openxmlformats.org/officeDocument/2006/relationships/tags" Target="../tags/tag7.xml"/><Relationship Id="rId9" Type="http://schemas.openxmlformats.org/officeDocument/2006/relationships/image" Target="../media/image6.jpe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slideMaster" Target="../slideMasters/slideMaster1.xml"/><Relationship Id="rId7" Type="http://schemas.openxmlformats.org/officeDocument/2006/relationships/image" Target="../media/image7.png"/><Relationship Id="rId2" Type="http://schemas.openxmlformats.org/officeDocument/2006/relationships/tags" Target="../tags/tag9.xml"/><Relationship Id="rId1" Type="http://schemas.openxmlformats.org/officeDocument/2006/relationships/vmlDrawing" Target="../drawings/vmlDrawing5.vml"/><Relationship Id="rId6" Type="http://schemas.openxmlformats.org/officeDocument/2006/relationships/image" Target="../media/image6.jpeg"/><Relationship Id="rId5" Type="http://schemas.openxmlformats.org/officeDocument/2006/relationships/image" Target="../media/image5.emf"/><Relationship Id="rId4" Type="http://schemas.openxmlformats.org/officeDocument/2006/relationships/oleObject" Target="../embeddings/oleObject5.bin"/><Relationship Id="rId9" Type="http://schemas.openxmlformats.org/officeDocument/2006/relationships/image" Target="../media/image2.emf"/></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xml"/><Relationship Id="rId1" Type="http://schemas.openxmlformats.org/officeDocument/2006/relationships/vmlDrawing" Target="../drawings/vmlDrawing6.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3.emf"/><Relationship Id="rId2" Type="http://schemas.openxmlformats.org/officeDocument/2006/relationships/tags" Target="../tags/tag11.xml"/><Relationship Id="rId1" Type="http://schemas.openxmlformats.org/officeDocument/2006/relationships/vmlDrawing" Target="../drawings/vmlDrawing7.vml"/><Relationship Id="rId6" Type="http://schemas.openxmlformats.org/officeDocument/2006/relationships/image" Target="../media/image8.jpeg"/><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3.emf"/><Relationship Id="rId2" Type="http://schemas.openxmlformats.org/officeDocument/2006/relationships/tags" Target="../tags/tag12.xml"/><Relationship Id="rId1" Type="http://schemas.openxmlformats.org/officeDocument/2006/relationships/vmlDrawing" Target="../drawings/vmlDrawing8.vml"/><Relationship Id="rId6" Type="http://schemas.openxmlformats.org/officeDocument/2006/relationships/image" Target="../media/image9.jpeg"/><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3.emf"/><Relationship Id="rId2" Type="http://schemas.openxmlformats.org/officeDocument/2006/relationships/tags" Target="../tags/tag13.xml"/><Relationship Id="rId1" Type="http://schemas.openxmlformats.org/officeDocument/2006/relationships/vmlDrawing" Target="../drawings/vmlDrawing9.vml"/><Relationship Id="rId6" Type="http://schemas.openxmlformats.org/officeDocument/2006/relationships/image" Target="../media/image10.jpeg"/><Relationship Id="rId5" Type="http://schemas.openxmlformats.org/officeDocument/2006/relationships/image" Target="../media/image1.emf"/><Relationship Id="rId4" Type="http://schemas.openxmlformats.org/officeDocument/2006/relationships/oleObject" Target="../embeddings/oleObject9.bin"/></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3.emf"/><Relationship Id="rId2" Type="http://schemas.openxmlformats.org/officeDocument/2006/relationships/tags" Target="../tags/tag14.xml"/><Relationship Id="rId1" Type="http://schemas.openxmlformats.org/officeDocument/2006/relationships/vmlDrawing" Target="../drawings/vmlDrawing10.vml"/><Relationship Id="rId6" Type="http://schemas.openxmlformats.org/officeDocument/2006/relationships/image" Target="../media/image11.jpeg"/><Relationship Id="rId5" Type="http://schemas.openxmlformats.org/officeDocument/2006/relationships/image" Target="../media/image1.emf"/><Relationship Id="rId4" Type="http://schemas.openxmlformats.org/officeDocument/2006/relationships/oleObject" Target="../embeddings/oleObject10.bin"/></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magenta">
    <p:bg>
      <p:bgPr>
        <a:solidFill>
          <a:schemeClr val="tx2"/>
        </a:solidFill>
        <a:effectLst/>
      </p:bgPr>
    </p:bg>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2"/>
            </p:custDataLst>
            <p:extLst>
              <p:ext uri="{D42A27DB-BD31-4B8C-83A1-F6EECF244321}">
                <p14:modId xmlns:p14="http://schemas.microsoft.com/office/powerpoint/2010/main" val="2084115896"/>
              </p:ext>
            </p:extLst>
          </p:nvPr>
        </p:nvGraphicFramePr>
        <p:xfrm>
          <a:off x="1387" y="1853"/>
          <a:ext cx="1388" cy="1852"/>
        </p:xfrm>
        <a:graphic>
          <a:graphicData uri="http://schemas.openxmlformats.org/presentationml/2006/ole">
            <mc:AlternateContent xmlns:mc="http://schemas.openxmlformats.org/markup-compatibility/2006">
              <mc:Choice xmlns:v="urn:schemas-microsoft-com:vml" Requires="v">
                <p:oleObj spid="_x0000_s627027" name="think-cell Folie" r:id="rId4" imgW="360" imgH="360" progId="TCLayout.ActiveDocument.1">
                  <p:embed/>
                </p:oleObj>
              </mc:Choice>
              <mc:Fallback>
                <p:oleObj name="think-cell Folie" r:id="rId4" imgW="360" imgH="360" progId="TCLayout.ActiveDocument.1">
                  <p:embed/>
                  <p:pic>
                    <p:nvPicPr>
                      <p:cNvPr id="0" name="Picture 1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87" y="1853"/>
                        <a:ext cx="1388" cy="185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5078" name="Picture 22" hidden="1"/>
          <p:cNvPicPr>
            <a:picLocks noChangeAspect="1" noChangeArrowheads="1"/>
          </p:cNvPicPr>
          <p:nvPr/>
        </p:nvPicPr>
        <p:blipFill>
          <a:blip r:embed="rId6"/>
          <a:srcRect/>
          <a:stretch>
            <a:fillRect/>
          </a:stretch>
        </p:blipFill>
        <p:spPr bwMode="black">
          <a:xfrm>
            <a:off x="1390" y="1855"/>
            <a:ext cx="2778" cy="1852"/>
          </a:xfrm>
          <a:prstGeom prst="rect">
            <a:avLst/>
          </a:prstGeom>
          <a:noFill/>
          <a:ln w="9525">
            <a:noFill/>
            <a:miter lim="800000"/>
            <a:headEnd/>
            <a:tailEnd/>
          </a:ln>
          <a:effectLst/>
        </p:spPr>
      </p:pic>
      <p:sp>
        <p:nvSpPr>
          <p:cNvPr id="45058" name="Titelplatzhalter 1"/>
          <p:cNvSpPr>
            <a:spLocks noGrp="1"/>
          </p:cNvSpPr>
          <p:nvPr>
            <p:ph type="ctrTitle" hasCustomPrompt="1"/>
          </p:nvPr>
        </p:nvSpPr>
        <p:spPr bwMode="black">
          <a:xfrm>
            <a:off x="360000" y="1512000"/>
            <a:ext cx="9366613" cy="2558661"/>
          </a:xfrm>
        </p:spPr>
        <p:txBody>
          <a:bodyPr/>
          <a:lstStyle>
            <a:lvl1pPr>
              <a:defRPr sz="4800" baseline="0" smtClean="0">
                <a:solidFill>
                  <a:schemeClr val="bg1"/>
                </a:solidFill>
                <a:latin typeface="TeleGrotesk Headline Ultra" pitchFamily="2" charset="0"/>
              </a:defRPr>
            </a:lvl1pPr>
          </a:lstStyle>
          <a:p>
            <a:r>
              <a:rPr lang="en-US" dirty="0" err="1" smtClean="0"/>
              <a:t>Telegrotesk</a:t>
            </a:r>
            <a:r>
              <a:rPr lang="en-US" dirty="0" smtClean="0"/>
              <a:t> Headline (Ultra)</a:t>
            </a:r>
            <a:br>
              <a:rPr lang="en-US" dirty="0" smtClean="0"/>
            </a:br>
            <a:r>
              <a:rPr lang="en-US" sz="4800" dirty="0" smtClean="0">
                <a:latin typeface="TeleGrotesk Headline" pitchFamily="2" charset="0"/>
              </a:rPr>
              <a:t>Maximum of 3 lines</a:t>
            </a:r>
            <a:br>
              <a:rPr lang="en-US" sz="4800" dirty="0" smtClean="0">
                <a:latin typeface="TeleGrotesk Headline" pitchFamily="2" charset="0"/>
              </a:rPr>
            </a:br>
            <a:r>
              <a:rPr lang="en-US" sz="4800" dirty="0" smtClean="0">
                <a:latin typeface="TeleGrotesk Headline" pitchFamily="2" charset="0"/>
              </a:rPr>
              <a:t>40 (48) 66 PT</a:t>
            </a:r>
            <a:endParaRPr lang="en-US" dirty="0" smtClean="0"/>
          </a:p>
        </p:txBody>
      </p:sp>
      <p:sp>
        <p:nvSpPr>
          <p:cNvPr id="45059" name="Textplatzhalter 2"/>
          <p:cNvSpPr>
            <a:spLocks noGrp="1"/>
          </p:cNvSpPr>
          <p:nvPr>
            <p:ph type="subTitle" idx="1" hasCustomPrompt="1"/>
          </p:nvPr>
        </p:nvSpPr>
        <p:spPr bwMode="black">
          <a:xfrm>
            <a:off x="361950" y="4505418"/>
            <a:ext cx="9364663" cy="384080"/>
          </a:xfrm>
        </p:spPr>
        <p:txBody>
          <a:bodyPr wrap="square">
            <a:spAutoFit/>
          </a:bodyPr>
          <a:lstStyle>
            <a:lvl1pPr marL="0" marR="0" indent="0" algn="l" defTabSz="576226" rtl="0" eaLnBrk="1" fontAlgn="base" latinLnBrk="0" hangingPunct="1">
              <a:lnSpc>
                <a:spcPct val="104000"/>
              </a:lnSpc>
              <a:spcBef>
                <a:spcPts val="0"/>
              </a:spcBef>
              <a:spcAft>
                <a:spcPct val="0"/>
              </a:spcAft>
              <a:buClr>
                <a:schemeClr val="tx2"/>
              </a:buClr>
              <a:buSzTx/>
              <a:buFont typeface="Wingdings" pitchFamily="2" charset="2"/>
              <a:buNone/>
              <a:tabLst/>
              <a:defRPr sz="2400" baseline="0" smtClean="0">
                <a:solidFill>
                  <a:schemeClr val="bg1"/>
                </a:solidFill>
                <a:latin typeface="Tele-GroteskNor" pitchFamily="2" charset="0"/>
              </a:defRPr>
            </a:lvl1pPr>
          </a:lstStyle>
          <a:p>
            <a:r>
              <a:rPr lang="en-US" smtClean="0"/>
              <a:t>Sub-heading: TeleGrotesk Normal, 24 pt</a:t>
            </a:r>
            <a:endParaRPr lang="en-US" dirty="0" smtClean="0"/>
          </a:p>
        </p:txBody>
      </p:sp>
      <p:pic>
        <p:nvPicPr>
          <p:cNvPr id="7" name="Picture 22" hidden="1"/>
          <p:cNvPicPr>
            <a:picLocks noChangeAspect="1" noChangeArrowheads="1"/>
          </p:cNvPicPr>
          <p:nvPr/>
        </p:nvPicPr>
        <p:blipFill>
          <a:blip r:embed="rId6"/>
          <a:srcRect/>
          <a:stretch>
            <a:fillRect/>
          </a:stretch>
        </p:blipFill>
        <p:spPr bwMode="black">
          <a:xfrm>
            <a:off x="1390" y="1855"/>
            <a:ext cx="2778" cy="1852"/>
          </a:xfrm>
          <a:prstGeom prst="rect">
            <a:avLst/>
          </a:prstGeom>
          <a:noFill/>
          <a:ln w="9525">
            <a:noFill/>
            <a:miter lim="800000"/>
            <a:headEnd/>
            <a:tailEnd/>
          </a:ln>
          <a:effectLst/>
        </p:spPr>
      </p:pic>
      <p:pic>
        <p:nvPicPr>
          <p:cNvPr id="10" name="Picture 22" hidden="1"/>
          <p:cNvPicPr>
            <a:picLocks noChangeAspect="1" noChangeArrowheads="1"/>
          </p:cNvPicPr>
          <p:nvPr userDrawn="1"/>
        </p:nvPicPr>
        <p:blipFill>
          <a:blip r:embed="rId6"/>
          <a:srcRect/>
          <a:stretch>
            <a:fillRect/>
          </a:stretch>
        </p:blipFill>
        <p:spPr bwMode="black">
          <a:xfrm>
            <a:off x="1390" y="1855"/>
            <a:ext cx="2778" cy="1852"/>
          </a:xfrm>
          <a:prstGeom prst="rect">
            <a:avLst/>
          </a:prstGeom>
          <a:noFill/>
          <a:ln w="9525">
            <a:noFill/>
            <a:miter lim="800000"/>
            <a:headEnd/>
            <a:tailEnd/>
          </a:ln>
          <a:effectLst/>
        </p:spPr>
      </p:pic>
      <p:pic>
        <p:nvPicPr>
          <p:cNvPr id="22" name="Grafik 21" descr="TSY_Logo_3c_p.emf"/>
          <p:cNvPicPr>
            <a:picLocks noChangeAspect="1"/>
          </p:cNvPicPr>
          <p:nvPr userDrawn="1"/>
        </p:nvPicPr>
        <p:blipFill>
          <a:blip r:embed="rId7"/>
          <a:stretch>
            <a:fillRect/>
          </a:stretch>
        </p:blipFill>
        <p:spPr bwMode="black">
          <a:xfrm>
            <a:off x="360000" y="6678000"/>
            <a:ext cx="3606868" cy="65519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lide divider texture 5">
    <p:bg>
      <p:bgPr>
        <a:solidFill>
          <a:schemeClr val="tx2"/>
        </a:solidFill>
        <a:effectLst/>
      </p:bgPr>
    </p:bg>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2"/>
            </p:custDataLst>
            <p:extLst>
              <p:ext uri="{D42A27DB-BD31-4B8C-83A1-F6EECF244321}">
                <p14:modId xmlns:p14="http://schemas.microsoft.com/office/powerpoint/2010/main" val="718240067"/>
              </p:ext>
            </p:extLst>
          </p:nvPr>
        </p:nvGraphicFramePr>
        <p:xfrm>
          <a:off x="1387" y="1853"/>
          <a:ext cx="1388" cy="1852"/>
        </p:xfrm>
        <a:graphic>
          <a:graphicData uri="http://schemas.openxmlformats.org/presentationml/2006/ole">
            <mc:AlternateContent xmlns:mc="http://schemas.openxmlformats.org/markup-compatibility/2006">
              <mc:Choice xmlns:v="urn:schemas-microsoft-com:vml" Requires="v">
                <p:oleObj spid="_x0000_s633082" name="think-cell Folie" r:id="rId4" imgW="360" imgH="360" progId="TCLayout.ActiveDocument.1">
                  <p:embed/>
                </p:oleObj>
              </mc:Choice>
              <mc:Fallback>
                <p:oleObj name="think-cell Folie" r:id="rId4" imgW="360" imgH="360" progId="TCLayout.ActiveDocument.1">
                  <p:embed/>
                  <p:pic>
                    <p:nvPicPr>
                      <p:cNvPr id="0" name="Picture 2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87" y="1853"/>
                        <a:ext cx="1388" cy="185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Fußzeilenplatzhalter 13"/>
          <p:cNvSpPr>
            <a:spLocks noGrp="1"/>
          </p:cNvSpPr>
          <p:nvPr>
            <p:ph type="ftr" sz="quarter" idx="12"/>
          </p:nvPr>
        </p:nvSpPr>
        <p:spPr/>
        <p:txBody>
          <a:bodyPr/>
          <a:lstStyle>
            <a:lvl1pPr marL="0" marR="0" indent="0" algn="r" defTabSz="576226" rtl="0" eaLnBrk="1" fontAlgn="base" latinLnBrk="0" hangingPunct="1">
              <a:lnSpc>
                <a:spcPct val="100000"/>
              </a:lnSpc>
              <a:spcBef>
                <a:spcPct val="0"/>
              </a:spcBef>
              <a:spcAft>
                <a:spcPct val="0"/>
              </a:spcAft>
              <a:buClrTx/>
              <a:buSzTx/>
              <a:buFontTx/>
              <a:buNone/>
              <a:tabLst/>
              <a:defRPr>
                <a:solidFill>
                  <a:schemeClr val="tx2"/>
                </a:solidFill>
              </a:defRPr>
            </a:lvl1pPr>
          </a:lstStyle>
          <a:p>
            <a:r>
              <a:rPr lang="en-US" smtClean="0"/>
              <a:t>– Strictly confidential, Confidential, Internal–     Author /Presentation Topic</a:t>
            </a:r>
            <a:endParaRPr lang="en-US" dirty="0" smtClean="0"/>
          </a:p>
        </p:txBody>
      </p:sp>
      <p:sp>
        <p:nvSpPr>
          <p:cNvPr id="12" name="Datumsplatzhalter 11"/>
          <p:cNvSpPr>
            <a:spLocks noGrp="1"/>
          </p:cNvSpPr>
          <p:nvPr>
            <p:ph type="dt" sz="half" idx="10"/>
          </p:nvPr>
        </p:nvSpPr>
        <p:spPr/>
        <p:txBody>
          <a:bodyPr/>
          <a:lstStyle>
            <a:lvl1pPr>
              <a:defRPr>
                <a:solidFill>
                  <a:schemeClr val="tx2"/>
                </a:solidFill>
              </a:defRPr>
            </a:lvl1pPr>
          </a:lstStyle>
          <a:p>
            <a:pPr fontAlgn="base">
              <a:spcAft>
                <a:spcPct val="0"/>
              </a:spcAft>
            </a:pPr>
            <a:r>
              <a:rPr lang="de-DE" smtClean="0"/>
              <a:t>dd.mm.yyyy</a:t>
            </a:r>
            <a:endParaRPr lang="en-US" dirty="0"/>
          </a:p>
        </p:txBody>
      </p:sp>
      <p:sp>
        <p:nvSpPr>
          <p:cNvPr id="13" name="Foliennummernplatzhalter 12"/>
          <p:cNvSpPr>
            <a:spLocks noGrp="1"/>
          </p:cNvSpPr>
          <p:nvPr>
            <p:ph type="sldNum" sz="quarter" idx="11"/>
          </p:nvPr>
        </p:nvSpPr>
        <p:spPr/>
        <p:txBody>
          <a:bodyPr/>
          <a:lstStyle>
            <a:lvl1pPr>
              <a:defRPr>
                <a:solidFill>
                  <a:schemeClr val="tx2"/>
                </a:solidFill>
              </a:defRPr>
            </a:lvl1pPr>
          </a:lstStyle>
          <a:p>
            <a:pPr fontAlgn="base">
              <a:spcAft>
                <a:spcPct val="0"/>
              </a:spcAft>
            </a:pPr>
            <a:fld id="{31ED8236-F742-4994-B025-3D78EEC04644}" type="slidenum">
              <a:rPr lang="en-US" smtClean="0"/>
              <a:pPr fontAlgn="base">
                <a:spcAft>
                  <a:spcPct val="0"/>
                </a:spcAft>
              </a:pPr>
              <a:t>‹#›</a:t>
            </a:fld>
            <a:endParaRPr lang="en-US" dirty="0"/>
          </a:p>
        </p:txBody>
      </p:sp>
      <p:pic>
        <p:nvPicPr>
          <p:cNvPr id="9" name="Picture 24"/>
          <p:cNvPicPr>
            <a:picLocks noChangeAspect="1" noChangeArrowheads="1"/>
          </p:cNvPicPr>
          <p:nvPr/>
        </p:nvPicPr>
        <p:blipFill>
          <a:blip r:embed="rId6"/>
          <a:stretch>
            <a:fillRect/>
          </a:stretch>
        </p:blipFill>
        <p:spPr bwMode="ltGray">
          <a:xfrm>
            <a:off x="1936" y="140"/>
            <a:ext cx="10076750" cy="7559619"/>
          </a:xfrm>
          <a:prstGeom prst="rect">
            <a:avLst/>
          </a:prstGeom>
          <a:noFill/>
        </p:spPr>
      </p:pic>
      <p:pic>
        <p:nvPicPr>
          <p:cNvPr id="45078" name="Picture 22" hidden="1"/>
          <p:cNvPicPr>
            <a:picLocks noChangeAspect="1" noChangeArrowheads="1"/>
          </p:cNvPicPr>
          <p:nvPr/>
        </p:nvPicPr>
        <p:blipFill>
          <a:blip r:embed="rId7"/>
          <a:srcRect/>
          <a:stretch>
            <a:fillRect/>
          </a:stretch>
        </p:blipFill>
        <p:spPr bwMode="black">
          <a:xfrm>
            <a:off x="1390" y="1855"/>
            <a:ext cx="2778" cy="1852"/>
          </a:xfrm>
          <a:prstGeom prst="rect">
            <a:avLst/>
          </a:prstGeom>
          <a:noFill/>
          <a:ln w="9525">
            <a:noFill/>
            <a:miter lim="800000"/>
            <a:headEnd/>
            <a:tailEnd/>
          </a:ln>
          <a:effectLst/>
        </p:spPr>
      </p:pic>
      <p:pic>
        <p:nvPicPr>
          <p:cNvPr id="4" name="Picture 22" hidden="1"/>
          <p:cNvPicPr>
            <a:picLocks noChangeAspect="1" noChangeArrowheads="1"/>
          </p:cNvPicPr>
          <p:nvPr/>
        </p:nvPicPr>
        <p:blipFill>
          <a:blip r:embed="rId7"/>
          <a:srcRect/>
          <a:stretch>
            <a:fillRect/>
          </a:stretch>
        </p:blipFill>
        <p:spPr bwMode="black">
          <a:xfrm>
            <a:off x="1390" y="1855"/>
            <a:ext cx="2778" cy="1852"/>
          </a:xfrm>
          <a:prstGeom prst="rect">
            <a:avLst/>
          </a:prstGeom>
          <a:noFill/>
          <a:ln w="9525">
            <a:noFill/>
            <a:miter lim="800000"/>
            <a:headEnd/>
            <a:tailEnd/>
          </a:ln>
          <a:effectLst/>
        </p:spPr>
      </p:pic>
      <p:pic>
        <p:nvPicPr>
          <p:cNvPr id="5" name="Picture 22" hidden="1"/>
          <p:cNvPicPr>
            <a:picLocks noChangeAspect="1" noChangeArrowheads="1"/>
          </p:cNvPicPr>
          <p:nvPr userDrawn="1"/>
        </p:nvPicPr>
        <p:blipFill>
          <a:blip r:embed="rId7"/>
          <a:srcRect/>
          <a:stretch>
            <a:fillRect/>
          </a:stretch>
        </p:blipFill>
        <p:spPr bwMode="black">
          <a:xfrm>
            <a:off x="1390" y="1855"/>
            <a:ext cx="2778" cy="1852"/>
          </a:xfrm>
          <a:prstGeom prst="rect">
            <a:avLst/>
          </a:prstGeom>
          <a:noFill/>
          <a:ln w="9525">
            <a:noFill/>
            <a:miter lim="800000"/>
            <a:headEnd/>
            <a:tailEnd/>
          </a:ln>
          <a:effectLst/>
        </p:spPr>
      </p:pic>
      <p:sp>
        <p:nvSpPr>
          <p:cNvPr id="6" name="Titel 5"/>
          <p:cNvSpPr>
            <a:spLocks noGrp="1"/>
          </p:cNvSpPr>
          <p:nvPr>
            <p:ph type="title" hasCustomPrompt="1"/>
          </p:nvPr>
        </p:nvSpPr>
        <p:spPr bwMode="invGray">
          <a:xfrm>
            <a:off x="360000" y="1512000"/>
            <a:ext cx="9360000" cy="2660399"/>
          </a:xfrm>
        </p:spPr>
        <p:txBody>
          <a:bodyPr/>
          <a:lstStyle>
            <a:lvl1pPr marL="0" marR="0" indent="0" algn="l" defTabSz="457322" rtl="0" eaLnBrk="1" fontAlgn="base" latinLnBrk="0" hangingPunct="1">
              <a:lnSpc>
                <a:spcPct val="90000"/>
              </a:lnSpc>
              <a:spcBef>
                <a:spcPts val="0"/>
              </a:spcBef>
              <a:spcAft>
                <a:spcPct val="0"/>
              </a:spcAft>
              <a:buClrTx/>
              <a:buSzTx/>
              <a:buFontTx/>
              <a:buNone/>
              <a:tabLst/>
              <a:defRPr sz="5400">
                <a:solidFill>
                  <a:schemeClr val="bg1"/>
                </a:solidFill>
              </a:defRPr>
            </a:lvl1pPr>
          </a:lstStyle>
          <a:p>
            <a:r>
              <a:rPr lang="en-US" smtClean="0"/>
              <a:t>TeleGrotesk HEADLINE </a:t>
            </a:r>
            <a:r>
              <a:rPr kumimoji="0" lang="en-US" sz="5400" b="0" i="0" u="none" strike="noStrike" kern="1200" cap="none" spc="0" normalizeH="0" baseline="0" noProof="0" smtClean="0">
                <a:ln>
                  <a:noFill/>
                </a:ln>
                <a:solidFill>
                  <a:schemeClr val="bg1"/>
                </a:solidFill>
                <a:effectLst/>
                <a:uLnTx/>
                <a:uFillTx/>
                <a:latin typeface="TeleGrotesk Headline" pitchFamily="2" charset="0"/>
                <a:ea typeface="+mj-ea"/>
                <a:cs typeface="TeleGrotesk Headline Ultra" pitchFamily="2" charset="0"/>
              </a:rPr>
              <a:t>(Ultra) Maximum of 3 lines</a:t>
            </a:r>
            <a:br>
              <a:rPr kumimoji="0" lang="en-US" sz="5400" b="0" i="0" u="none" strike="noStrike" kern="1200" cap="none" spc="0" normalizeH="0" baseline="0" noProof="0" smtClean="0">
                <a:ln>
                  <a:noFill/>
                </a:ln>
                <a:solidFill>
                  <a:schemeClr val="bg1"/>
                </a:solidFill>
                <a:effectLst/>
                <a:uLnTx/>
                <a:uFillTx/>
                <a:latin typeface="TeleGrotesk Headline" pitchFamily="2" charset="0"/>
                <a:ea typeface="+mj-ea"/>
                <a:cs typeface="TeleGrotesk Headline Ultra" pitchFamily="2" charset="0"/>
              </a:rPr>
            </a:br>
            <a:r>
              <a:rPr kumimoji="0" lang="en-US" sz="5400" b="0" i="0" u="none" strike="noStrike" kern="1200" cap="none" spc="0" normalizeH="0" baseline="0" noProof="0" smtClean="0">
                <a:ln>
                  <a:noFill/>
                </a:ln>
                <a:solidFill>
                  <a:schemeClr val="bg1"/>
                </a:solidFill>
                <a:effectLst/>
                <a:uLnTx/>
                <a:uFillTx/>
                <a:latin typeface="TeleGrotesk Headline" pitchFamily="2" charset="0"/>
                <a:ea typeface="+mj-ea"/>
                <a:cs typeface="TeleGrotesk Headline Ultra" pitchFamily="2" charset="0"/>
              </a:rPr>
              <a:t>40 (54) 66 PT</a:t>
            </a:r>
            <a:endParaRPr lang="en-US" dirty="0"/>
          </a:p>
        </p:txBody>
      </p:sp>
    </p:spTree>
    <p:extLst>
      <p:ext uri="{BB962C8B-B14F-4D97-AF65-F5344CB8AC3E}">
        <p14:creationId xmlns:p14="http://schemas.microsoft.com/office/powerpoint/2010/main" val="3711809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lide divider texture 6">
    <p:bg>
      <p:bgPr>
        <a:solidFill>
          <a:schemeClr val="tx2"/>
        </a:solidFill>
        <a:effectLst/>
      </p:bgPr>
    </p:bg>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2"/>
            </p:custDataLst>
            <p:extLst>
              <p:ext uri="{D42A27DB-BD31-4B8C-83A1-F6EECF244321}">
                <p14:modId xmlns:p14="http://schemas.microsoft.com/office/powerpoint/2010/main" val="744959555"/>
              </p:ext>
            </p:extLst>
          </p:nvPr>
        </p:nvGraphicFramePr>
        <p:xfrm>
          <a:off x="1387" y="1853"/>
          <a:ext cx="1388" cy="1852"/>
        </p:xfrm>
        <a:graphic>
          <a:graphicData uri="http://schemas.openxmlformats.org/presentationml/2006/ole">
            <mc:AlternateContent xmlns:mc="http://schemas.openxmlformats.org/markup-compatibility/2006">
              <mc:Choice xmlns:v="urn:schemas-microsoft-com:vml" Requires="v">
                <p:oleObj spid="_x0000_s634106" name="think-cell Folie" r:id="rId4" imgW="360" imgH="360" progId="TCLayout.ActiveDocument.1">
                  <p:embed/>
                </p:oleObj>
              </mc:Choice>
              <mc:Fallback>
                <p:oleObj name="think-cell Folie" r:id="rId4" imgW="360" imgH="360" progId="TCLayout.ActiveDocument.1">
                  <p:embed/>
                  <p:pic>
                    <p:nvPicPr>
                      <p:cNvPr id="0" name="Picture 2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87" y="1853"/>
                        <a:ext cx="1388" cy="185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Fußzeilenplatzhalter 13"/>
          <p:cNvSpPr>
            <a:spLocks noGrp="1"/>
          </p:cNvSpPr>
          <p:nvPr>
            <p:ph type="ftr" sz="quarter" idx="12"/>
          </p:nvPr>
        </p:nvSpPr>
        <p:spPr/>
        <p:txBody>
          <a:bodyPr/>
          <a:lstStyle>
            <a:lvl1pPr marL="0" marR="0" indent="0" algn="r" defTabSz="576226" rtl="0" eaLnBrk="1" fontAlgn="base" latinLnBrk="0" hangingPunct="1">
              <a:lnSpc>
                <a:spcPct val="100000"/>
              </a:lnSpc>
              <a:spcBef>
                <a:spcPct val="0"/>
              </a:spcBef>
              <a:spcAft>
                <a:spcPct val="0"/>
              </a:spcAft>
              <a:buClrTx/>
              <a:buSzTx/>
              <a:buFontTx/>
              <a:buNone/>
              <a:tabLst/>
              <a:defRPr>
                <a:solidFill>
                  <a:schemeClr val="tx2"/>
                </a:solidFill>
              </a:defRPr>
            </a:lvl1pPr>
          </a:lstStyle>
          <a:p>
            <a:r>
              <a:rPr lang="en-US" smtClean="0"/>
              <a:t>– Strictly confidential, Confidential, Internal–     Author /Presentation Topic</a:t>
            </a:r>
            <a:endParaRPr lang="en-US" dirty="0" smtClean="0"/>
          </a:p>
        </p:txBody>
      </p:sp>
      <p:sp>
        <p:nvSpPr>
          <p:cNvPr id="12" name="Datumsplatzhalter 11"/>
          <p:cNvSpPr>
            <a:spLocks noGrp="1"/>
          </p:cNvSpPr>
          <p:nvPr>
            <p:ph type="dt" sz="half" idx="10"/>
          </p:nvPr>
        </p:nvSpPr>
        <p:spPr/>
        <p:txBody>
          <a:bodyPr/>
          <a:lstStyle>
            <a:lvl1pPr>
              <a:defRPr>
                <a:solidFill>
                  <a:schemeClr val="tx2"/>
                </a:solidFill>
              </a:defRPr>
            </a:lvl1pPr>
          </a:lstStyle>
          <a:p>
            <a:pPr fontAlgn="base">
              <a:spcAft>
                <a:spcPct val="0"/>
              </a:spcAft>
            </a:pPr>
            <a:r>
              <a:rPr lang="de-DE" smtClean="0"/>
              <a:t>dd.mm.yyyy</a:t>
            </a:r>
            <a:endParaRPr lang="en-US" dirty="0"/>
          </a:p>
        </p:txBody>
      </p:sp>
      <p:sp>
        <p:nvSpPr>
          <p:cNvPr id="13" name="Foliennummernplatzhalter 12"/>
          <p:cNvSpPr>
            <a:spLocks noGrp="1"/>
          </p:cNvSpPr>
          <p:nvPr>
            <p:ph type="sldNum" sz="quarter" idx="11"/>
          </p:nvPr>
        </p:nvSpPr>
        <p:spPr/>
        <p:txBody>
          <a:bodyPr/>
          <a:lstStyle>
            <a:lvl1pPr>
              <a:defRPr>
                <a:solidFill>
                  <a:schemeClr val="tx2"/>
                </a:solidFill>
              </a:defRPr>
            </a:lvl1pPr>
          </a:lstStyle>
          <a:p>
            <a:pPr fontAlgn="base">
              <a:spcAft>
                <a:spcPct val="0"/>
              </a:spcAft>
            </a:pPr>
            <a:fld id="{31ED8236-F742-4994-B025-3D78EEC04644}" type="slidenum">
              <a:rPr lang="en-US" smtClean="0"/>
              <a:pPr fontAlgn="base">
                <a:spcAft>
                  <a:spcPct val="0"/>
                </a:spcAft>
              </a:pPr>
              <a:t>‹#›</a:t>
            </a:fld>
            <a:endParaRPr lang="en-US" dirty="0"/>
          </a:p>
        </p:txBody>
      </p:sp>
      <p:pic>
        <p:nvPicPr>
          <p:cNvPr id="9" name="Picture 24"/>
          <p:cNvPicPr>
            <a:picLocks noChangeAspect="1" noChangeArrowheads="1"/>
          </p:cNvPicPr>
          <p:nvPr/>
        </p:nvPicPr>
        <p:blipFill>
          <a:blip r:embed="rId6"/>
          <a:stretch>
            <a:fillRect/>
          </a:stretch>
        </p:blipFill>
        <p:spPr bwMode="ltGray">
          <a:xfrm>
            <a:off x="1937" y="140"/>
            <a:ext cx="10076748" cy="7559618"/>
          </a:xfrm>
          <a:prstGeom prst="rect">
            <a:avLst/>
          </a:prstGeom>
          <a:noFill/>
        </p:spPr>
      </p:pic>
      <p:pic>
        <p:nvPicPr>
          <p:cNvPr id="45078" name="Picture 22" hidden="1"/>
          <p:cNvPicPr>
            <a:picLocks noChangeAspect="1" noChangeArrowheads="1"/>
          </p:cNvPicPr>
          <p:nvPr/>
        </p:nvPicPr>
        <p:blipFill>
          <a:blip r:embed="rId7"/>
          <a:srcRect/>
          <a:stretch>
            <a:fillRect/>
          </a:stretch>
        </p:blipFill>
        <p:spPr bwMode="black">
          <a:xfrm>
            <a:off x="1390" y="1855"/>
            <a:ext cx="2778" cy="1852"/>
          </a:xfrm>
          <a:prstGeom prst="rect">
            <a:avLst/>
          </a:prstGeom>
          <a:noFill/>
          <a:ln w="9525">
            <a:noFill/>
            <a:miter lim="800000"/>
            <a:headEnd/>
            <a:tailEnd/>
          </a:ln>
          <a:effectLst/>
        </p:spPr>
      </p:pic>
      <p:pic>
        <p:nvPicPr>
          <p:cNvPr id="4" name="Picture 22" hidden="1"/>
          <p:cNvPicPr>
            <a:picLocks noChangeAspect="1" noChangeArrowheads="1"/>
          </p:cNvPicPr>
          <p:nvPr/>
        </p:nvPicPr>
        <p:blipFill>
          <a:blip r:embed="rId7"/>
          <a:srcRect/>
          <a:stretch>
            <a:fillRect/>
          </a:stretch>
        </p:blipFill>
        <p:spPr bwMode="black">
          <a:xfrm>
            <a:off x="1390" y="1855"/>
            <a:ext cx="2778" cy="1852"/>
          </a:xfrm>
          <a:prstGeom prst="rect">
            <a:avLst/>
          </a:prstGeom>
          <a:noFill/>
          <a:ln w="9525">
            <a:noFill/>
            <a:miter lim="800000"/>
            <a:headEnd/>
            <a:tailEnd/>
          </a:ln>
          <a:effectLst/>
        </p:spPr>
      </p:pic>
      <p:pic>
        <p:nvPicPr>
          <p:cNvPr id="5" name="Picture 22" hidden="1"/>
          <p:cNvPicPr>
            <a:picLocks noChangeAspect="1" noChangeArrowheads="1"/>
          </p:cNvPicPr>
          <p:nvPr userDrawn="1"/>
        </p:nvPicPr>
        <p:blipFill>
          <a:blip r:embed="rId7"/>
          <a:srcRect/>
          <a:stretch>
            <a:fillRect/>
          </a:stretch>
        </p:blipFill>
        <p:spPr bwMode="black">
          <a:xfrm>
            <a:off x="1390" y="1855"/>
            <a:ext cx="2778" cy="1852"/>
          </a:xfrm>
          <a:prstGeom prst="rect">
            <a:avLst/>
          </a:prstGeom>
          <a:noFill/>
          <a:ln w="9525">
            <a:noFill/>
            <a:miter lim="800000"/>
            <a:headEnd/>
            <a:tailEnd/>
          </a:ln>
          <a:effectLst/>
        </p:spPr>
      </p:pic>
      <p:sp>
        <p:nvSpPr>
          <p:cNvPr id="6" name="Titel 5"/>
          <p:cNvSpPr>
            <a:spLocks noGrp="1"/>
          </p:cNvSpPr>
          <p:nvPr>
            <p:ph type="title" hasCustomPrompt="1"/>
          </p:nvPr>
        </p:nvSpPr>
        <p:spPr bwMode="invGray">
          <a:xfrm>
            <a:off x="360000" y="1512000"/>
            <a:ext cx="9360000" cy="2660399"/>
          </a:xfrm>
        </p:spPr>
        <p:txBody>
          <a:bodyPr/>
          <a:lstStyle>
            <a:lvl1pPr marL="0" marR="0" indent="0" algn="l" defTabSz="457322" rtl="0" eaLnBrk="1" fontAlgn="base" latinLnBrk="0" hangingPunct="1">
              <a:lnSpc>
                <a:spcPct val="90000"/>
              </a:lnSpc>
              <a:spcBef>
                <a:spcPts val="0"/>
              </a:spcBef>
              <a:spcAft>
                <a:spcPct val="0"/>
              </a:spcAft>
              <a:buClrTx/>
              <a:buSzTx/>
              <a:buFontTx/>
              <a:buNone/>
              <a:tabLst/>
              <a:defRPr sz="5400">
                <a:solidFill>
                  <a:schemeClr val="bg1"/>
                </a:solidFill>
              </a:defRPr>
            </a:lvl1pPr>
          </a:lstStyle>
          <a:p>
            <a:r>
              <a:rPr lang="en-US" smtClean="0"/>
              <a:t>TeleGrotesk HEADLINE </a:t>
            </a:r>
            <a:r>
              <a:rPr kumimoji="0" lang="en-US" sz="5400" b="0" i="0" u="none" strike="noStrike" kern="1200" cap="none" spc="0" normalizeH="0" baseline="0" noProof="0" smtClean="0">
                <a:ln>
                  <a:noFill/>
                </a:ln>
                <a:solidFill>
                  <a:schemeClr val="bg1"/>
                </a:solidFill>
                <a:effectLst/>
                <a:uLnTx/>
                <a:uFillTx/>
                <a:latin typeface="TeleGrotesk Headline" pitchFamily="2" charset="0"/>
                <a:ea typeface="+mj-ea"/>
                <a:cs typeface="TeleGrotesk Headline Ultra" pitchFamily="2" charset="0"/>
              </a:rPr>
              <a:t>(Ultra) Maximum of 3 lines</a:t>
            </a:r>
            <a:br>
              <a:rPr kumimoji="0" lang="en-US" sz="5400" b="0" i="0" u="none" strike="noStrike" kern="1200" cap="none" spc="0" normalizeH="0" baseline="0" noProof="0" smtClean="0">
                <a:ln>
                  <a:noFill/>
                </a:ln>
                <a:solidFill>
                  <a:schemeClr val="bg1"/>
                </a:solidFill>
                <a:effectLst/>
                <a:uLnTx/>
                <a:uFillTx/>
                <a:latin typeface="TeleGrotesk Headline" pitchFamily="2" charset="0"/>
                <a:ea typeface="+mj-ea"/>
                <a:cs typeface="TeleGrotesk Headline Ultra" pitchFamily="2" charset="0"/>
              </a:rPr>
            </a:br>
            <a:r>
              <a:rPr kumimoji="0" lang="en-US" sz="5400" b="0" i="0" u="none" strike="noStrike" kern="1200" cap="none" spc="0" normalizeH="0" baseline="0" noProof="0" smtClean="0">
                <a:ln>
                  <a:noFill/>
                </a:ln>
                <a:solidFill>
                  <a:schemeClr val="bg1"/>
                </a:solidFill>
                <a:effectLst/>
                <a:uLnTx/>
                <a:uFillTx/>
                <a:latin typeface="TeleGrotesk Headline" pitchFamily="2" charset="0"/>
                <a:ea typeface="+mj-ea"/>
                <a:cs typeface="TeleGrotesk Headline Ultra" pitchFamily="2" charset="0"/>
              </a:rPr>
              <a:t>40 (54) 66 PT</a:t>
            </a:r>
            <a:endParaRPr lang="en-US" dirty="0"/>
          </a:p>
        </p:txBody>
      </p:sp>
    </p:spTree>
    <p:extLst>
      <p:ext uri="{BB962C8B-B14F-4D97-AF65-F5344CB8AC3E}">
        <p14:creationId xmlns:p14="http://schemas.microsoft.com/office/powerpoint/2010/main" val="3024026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lide divider texture 7">
    <p:bg>
      <p:bgPr>
        <a:solidFill>
          <a:schemeClr val="tx2"/>
        </a:solidFill>
        <a:effectLst/>
      </p:bgPr>
    </p:bg>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2"/>
            </p:custDataLst>
            <p:extLst>
              <p:ext uri="{D42A27DB-BD31-4B8C-83A1-F6EECF244321}">
                <p14:modId xmlns:p14="http://schemas.microsoft.com/office/powerpoint/2010/main" val="2038852118"/>
              </p:ext>
            </p:extLst>
          </p:nvPr>
        </p:nvGraphicFramePr>
        <p:xfrm>
          <a:off x="1387" y="1853"/>
          <a:ext cx="1388" cy="1852"/>
        </p:xfrm>
        <a:graphic>
          <a:graphicData uri="http://schemas.openxmlformats.org/presentationml/2006/ole">
            <mc:AlternateContent xmlns:mc="http://schemas.openxmlformats.org/markup-compatibility/2006">
              <mc:Choice xmlns:v="urn:schemas-microsoft-com:vml" Requires="v">
                <p:oleObj spid="_x0000_s608533" name="think-cell Folie" r:id="rId4" imgW="360" imgH="360" progId="TCLayout.ActiveDocument.1">
                  <p:embed/>
                </p:oleObj>
              </mc:Choice>
              <mc:Fallback>
                <p:oleObj name="think-cell Folie" r:id="rId4" imgW="360" imgH="360" progId="TCLayout.ActiveDocument.1">
                  <p:embed/>
                  <p:pic>
                    <p:nvPicPr>
                      <p:cNvPr id="0" name="Picture 5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87" y="1853"/>
                        <a:ext cx="1388" cy="185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Fußzeilenplatzhalter 12"/>
          <p:cNvSpPr>
            <a:spLocks noGrp="1"/>
          </p:cNvSpPr>
          <p:nvPr>
            <p:ph type="ftr" sz="quarter" idx="12"/>
          </p:nvPr>
        </p:nvSpPr>
        <p:spPr/>
        <p:txBody>
          <a:bodyPr/>
          <a:lstStyle>
            <a:lvl1pPr marL="0" marR="0" indent="0" algn="r" defTabSz="576226" rtl="0" eaLnBrk="1" fontAlgn="base" latinLnBrk="0" hangingPunct="1">
              <a:lnSpc>
                <a:spcPct val="100000"/>
              </a:lnSpc>
              <a:spcBef>
                <a:spcPct val="0"/>
              </a:spcBef>
              <a:spcAft>
                <a:spcPct val="0"/>
              </a:spcAft>
              <a:buClrTx/>
              <a:buSzTx/>
              <a:buFontTx/>
              <a:buNone/>
              <a:tabLst/>
              <a:defRPr>
                <a:solidFill>
                  <a:schemeClr val="tx2"/>
                </a:solidFill>
              </a:defRPr>
            </a:lvl1pPr>
          </a:lstStyle>
          <a:p>
            <a:r>
              <a:rPr lang="en-US" smtClean="0"/>
              <a:t>– Strictly confidential, Confidential, Internal–     Author /Presentation Topic</a:t>
            </a:r>
            <a:endParaRPr lang="en-US" dirty="0" smtClean="0"/>
          </a:p>
        </p:txBody>
      </p:sp>
      <p:sp>
        <p:nvSpPr>
          <p:cNvPr id="11" name="Datumsplatzhalter 10"/>
          <p:cNvSpPr>
            <a:spLocks noGrp="1"/>
          </p:cNvSpPr>
          <p:nvPr>
            <p:ph type="dt" sz="half" idx="10"/>
          </p:nvPr>
        </p:nvSpPr>
        <p:spPr/>
        <p:txBody>
          <a:bodyPr/>
          <a:lstStyle>
            <a:lvl1pPr>
              <a:defRPr>
                <a:solidFill>
                  <a:schemeClr val="tx2"/>
                </a:solidFill>
              </a:defRPr>
            </a:lvl1pPr>
          </a:lstStyle>
          <a:p>
            <a:pPr fontAlgn="base">
              <a:spcAft>
                <a:spcPct val="0"/>
              </a:spcAft>
            </a:pPr>
            <a:r>
              <a:rPr lang="de-DE" smtClean="0"/>
              <a:t>dd.mm.yyyy</a:t>
            </a:r>
            <a:endParaRPr lang="en-US" dirty="0"/>
          </a:p>
        </p:txBody>
      </p:sp>
      <p:sp>
        <p:nvSpPr>
          <p:cNvPr id="12" name="Foliennummernplatzhalter 11"/>
          <p:cNvSpPr>
            <a:spLocks noGrp="1"/>
          </p:cNvSpPr>
          <p:nvPr>
            <p:ph type="sldNum" sz="quarter" idx="11"/>
          </p:nvPr>
        </p:nvSpPr>
        <p:spPr/>
        <p:txBody>
          <a:bodyPr/>
          <a:lstStyle>
            <a:lvl1pPr>
              <a:defRPr>
                <a:solidFill>
                  <a:schemeClr val="tx2"/>
                </a:solidFill>
              </a:defRPr>
            </a:lvl1pPr>
          </a:lstStyle>
          <a:p>
            <a:pPr fontAlgn="base">
              <a:spcAft>
                <a:spcPct val="0"/>
              </a:spcAft>
            </a:pPr>
            <a:fld id="{31ED8236-F742-4994-B025-3D78EEC04644}" type="slidenum">
              <a:rPr lang="en-US" smtClean="0"/>
              <a:pPr fontAlgn="base">
                <a:spcAft>
                  <a:spcPct val="0"/>
                </a:spcAft>
              </a:pPr>
              <a:t>‹#›</a:t>
            </a:fld>
            <a:endParaRPr lang="en-US" dirty="0"/>
          </a:p>
        </p:txBody>
      </p:sp>
      <p:pic>
        <p:nvPicPr>
          <p:cNvPr id="7" name="Grafik 6"/>
          <p:cNvPicPr>
            <a:picLocks noChangeAspect="1"/>
          </p:cNvPicPr>
          <p:nvPr userDrawn="1"/>
        </p:nvPicPr>
        <p:blipFill>
          <a:blip r:embed="rId6"/>
          <a:stretch>
            <a:fillRect/>
          </a:stretch>
        </p:blipFill>
        <p:spPr bwMode="ltGray">
          <a:xfrm>
            <a:off x="1937" y="1"/>
            <a:ext cx="10078941" cy="7561263"/>
          </a:xfrm>
          <a:prstGeom prst="rect">
            <a:avLst/>
          </a:prstGeom>
        </p:spPr>
      </p:pic>
      <p:pic>
        <p:nvPicPr>
          <p:cNvPr id="45078" name="Picture 22" hidden="1"/>
          <p:cNvPicPr>
            <a:picLocks noChangeAspect="1" noChangeArrowheads="1"/>
          </p:cNvPicPr>
          <p:nvPr/>
        </p:nvPicPr>
        <p:blipFill>
          <a:blip r:embed="rId7"/>
          <a:srcRect/>
          <a:stretch>
            <a:fillRect/>
          </a:stretch>
        </p:blipFill>
        <p:spPr bwMode="black">
          <a:xfrm>
            <a:off x="1390" y="1855"/>
            <a:ext cx="2778" cy="1852"/>
          </a:xfrm>
          <a:prstGeom prst="rect">
            <a:avLst/>
          </a:prstGeom>
          <a:noFill/>
          <a:ln w="9525">
            <a:noFill/>
            <a:miter lim="800000"/>
            <a:headEnd/>
            <a:tailEnd/>
          </a:ln>
          <a:effectLst/>
        </p:spPr>
      </p:pic>
      <p:pic>
        <p:nvPicPr>
          <p:cNvPr id="4" name="Picture 22" hidden="1"/>
          <p:cNvPicPr>
            <a:picLocks noChangeAspect="1" noChangeArrowheads="1"/>
          </p:cNvPicPr>
          <p:nvPr/>
        </p:nvPicPr>
        <p:blipFill>
          <a:blip r:embed="rId7"/>
          <a:srcRect/>
          <a:stretch>
            <a:fillRect/>
          </a:stretch>
        </p:blipFill>
        <p:spPr bwMode="black">
          <a:xfrm>
            <a:off x="1390" y="1855"/>
            <a:ext cx="2778" cy="1852"/>
          </a:xfrm>
          <a:prstGeom prst="rect">
            <a:avLst/>
          </a:prstGeom>
          <a:noFill/>
          <a:ln w="9525">
            <a:noFill/>
            <a:miter lim="800000"/>
            <a:headEnd/>
            <a:tailEnd/>
          </a:ln>
          <a:effectLst/>
        </p:spPr>
      </p:pic>
      <p:pic>
        <p:nvPicPr>
          <p:cNvPr id="5" name="Picture 22" hidden="1"/>
          <p:cNvPicPr>
            <a:picLocks noChangeAspect="1" noChangeArrowheads="1"/>
          </p:cNvPicPr>
          <p:nvPr userDrawn="1"/>
        </p:nvPicPr>
        <p:blipFill>
          <a:blip r:embed="rId7"/>
          <a:srcRect/>
          <a:stretch>
            <a:fillRect/>
          </a:stretch>
        </p:blipFill>
        <p:spPr bwMode="black">
          <a:xfrm>
            <a:off x="1390" y="1855"/>
            <a:ext cx="2778" cy="1852"/>
          </a:xfrm>
          <a:prstGeom prst="rect">
            <a:avLst/>
          </a:prstGeom>
          <a:noFill/>
          <a:ln w="9525">
            <a:noFill/>
            <a:miter lim="800000"/>
            <a:headEnd/>
            <a:tailEnd/>
          </a:ln>
          <a:effectLst/>
        </p:spPr>
      </p:pic>
      <p:sp>
        <p:nvSpPr>
          <p:cNvPr id="6" name="Titel 5"/>
          <p:cNvSpPr>
            <a:spLocks noGrp="1"/>
          </p:cNvSpPr>
          <p:nvPr>
            <p:ph type="title" hasCustomPrompt="1"/>
          </p:nvPr>
        </p:nvSpPr>
        <p:spPr bwMode="invGray">
          <a:xfrm>
            <a:off x="360000" y="3960000"/>
            <a:ext cx="9360000" cy="2486908"/>
          </a:xfrm>
        </p:spPr>
        <p:txBody>
          <a:bodyPr anchor="b" anchorCtr="0"/>
          <a:lstStyle>
            <a:lvl1pPr marL="0" marR="0" indent="0" algn="l" defTabSz="457322" rtl="0" eaLnBrk="1" fontAlgn="base" latinLnBrk="0" hangingPunct="1">
              <a:lnSpc>
                <a:spcPct val="90000"/>
              </a:lnSpc>
              <a:spcBef>
                <a:spcPts val="0"/>
              </a:spcBef>
              <a:spcAft>
                <a:spcPct val="0"/>
              </a:spcAft>
              <a:buClrTx/>
              <a:buSzTx/>
              <a:buFontTx/>
              <a:buNone/>
              <a:tabLst/>
              <a:defRPr sz="5400">
                <a:solidFill>
                  <a:schemeClr val="bg1"/>
                </a:solidFill>
              </a:defRPr>
            </a:lvl1pPr>
          </a:lstStyle>
          <a:p>
            <a:r>
              <a:rPr lang="en-US" smtClean="0"/>
              <a:t>TeleGrotesk HEADLINE </a:t>
            </a:r>
            <a:r>
              <a:rPr kumimoji="0" lang="en-US" sz="5400" b="0" i="0" u="none" strike="noStrike" kern="1200" cap="none" spc="0" normalizeH="0" baseline="0" noProof="0" smtClean="0">
                <a:ln>
                  <a:noFill/>
                </a:ln>
                <a:solidFill>
                  <a:schemeClr val="bg1"/>
                </a:solidFill>
                <a:effectLst/>
                <a:uLnTx/>
                <a:uFillTx/>
                <a:latin typeface="TeleGrotesk Headline" pitchFamily="2" charset="0"/>
                <a:ea typeface="+mj-ea"/>
                <a:cs typeface="TeleGrotesk Headline Ultra" pitchFamily="2" charset="0"/>
              </a:rPr>
              <a:t>(Ultra) Maximum of 3 lines</a:t>
            </a:r>
            <a:br>
              <a:rPr kumimoji="0" lang="en-US" sz="5400" b="0" i="0" u="none" strike="noStrike" kern="1200" cap="none" spc="0" normalizeH="0" baseline="0" noProof="0" smtClean="0">
                <a:ln>
                  <a:noFill/>
                </a:ln>
                <a:solidFill>
                  <a:schemeClr val="bg1"/>
                </a:solidFill>
                <a:effectLst/>
                <a:uLnTx/>
                <a:uFillTx/>
                <a:latin typeface="TeleGrotesk Headline" pitchFamily="2" charset="0"/>
                <a:ea typeface="+mj-ea"/>
                <a:cs typeface="TeleGrotesk Headline Ultra" pitchFamily="2" charset="0"/>
              </a:rPr>
            </a:br>
            <a:r>
              <a:rPr kumimoji="0" lang="en-US" sz="5400" b="0" i="0" u="none" strike="noStrike" kern="1200" cap="none" spc="0" normalizeH="0" baseline="0" noProof="0" smtClean="0">
                <a:ln>
                  <a:noFill/>
                </a:ln>
                <a:solidFill>
                  <a:schemeClr val="bg1"/>
                </a:solidFill>
                <a:effectLst/>
                <a:uLnTx/>
                <a:uFillTx/>
                <a:latin typeface="TeleGrotesk Headline" pitchFamily="2" charset="0"/>
                <a:ea typeface="+mj-ea"/>
                <a:cs typeface="TeleGrotesk Headline Ultra" pitchFamily="2" charset="0"/>
              </a:rPr>
              <a:t>40 (54) 66 PT</a:t>
            </a:r>
            <a:endParaRPr lang="en-US" dirty="0"/>
          </a:p>
        </p:txBody>
      </p:sp>
    </p:spTree>
    <p:extLst>
      <p:ext uri="{BB962C8B-B14F-4D97-AF65-F5344CB8AC3E}">
        <p14:creationId xmlns:p14="http://schemas.microsoft.com/office/powerpoint/2010/main" val="744487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ull-page image">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2"/>
            </p:custDataLst>
            <p:extLst>
              <p:ext uri="{D42A27DB-BD31-4B8C-83A1-F6EECF244321}">
                <p14:modId xmlns:p14="http://schemas.microsoft.com/office/powerpoint/2010/main" val="1738824589"/>
              </p:ext>
            </p:extLst>
          </p:nvPr>
        </p:nvGraphicFramePr>
        <p:xfrm>
          <a:off x="1390" y="1853"/>
          <a:ext cx="1388" cy="1852"/>
        </p:xfrm>
        <a:graphic>
          <a:graphicData uri="http://schemas.openxmlformats.org/presentationml/2006/ole">
            <mc:AlternateContent xmlns:mc="http://schemas.openxmlformats.org/markup-compatibility/2006">
              <mc:Choice xmlns:v="urn:schemas-microsoft-com:vml" Requires="v">
                <p:oleObj spid="_x0000_s619769" name="think-cell Folie" r:id="rId4" imgW="360" imgH="360" progId="TCLayout.ActiveDocument.1">
                  <p:embed/>
                </p:oleObj>
              </mc:Choice>
              <mc:Fallback>
                <p:oleObj name="think-cell Folie" r:id="rId4" imgW="360" imgH="360" progId="TCLayout.ActiveDocument.1">
                  <p:embed/>
                  <p:pic>
                    <p:nvPicPr>
                      <p:cNvPr id="0" name="Picture 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90" y="1853"/>
                        <a:ext cx="1388" cy="185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Bildplatzhalter 2"/>
          <p:cNvSpPr>
            <a:spLocks noGrp="1"/>
          </p:cNvSpPr>
          <p:nvPr>
            <p:ph type="pic" sz="quarter" idx="13"/>
          </p:nvPr>
        </p:nvSpPr>
        <p:spPr>
          <a:xfrm>
            <a:off x="0" y="1"/>
            <a:ext cx="10080625" cy="7561263"/>
          </a:xfrm>
        </p:spPr>
        <p:txBody>
          <a:bodyPr/>
          <a:lstStyle/>
          <a:p>
            <a:r>
              <a:rPr lang="hu-HU" smtClean="0"/>
              <a:t>Kép beszúrásához kattintson az ikonra</a:t>
            </a:r>
            <a:endParaRPr lang="de-DE" dirty="0"/>
          </a:p>
        </p:txBody>
      </p:sp>
      <p:sp>
        <p:nvSpPr>
          <p:cNvPr id="14" name="Datumsplatzhalter 13"/>
          <p:cNvSpPr>
            <a:spLocks noGrp="1"/>
          </p:cNvSpPr>
          <p:nvPr>
            <p:ph type="dt" sz="half" idx="14"/>
          </p:nvPr>
        </p:nvSpPr>
        <p:spPr/>
        <p:txBody>
          <a:bodyPr/>
          <a:lstStyle/>
          <a:p>
            <a:pPr fontAlgn="base">
              <a:spcAft>
                <a:spcPct val="0"/>
              </a:spcAft>
            </a:pPr>
            <a:r>
              <a:rPr lang="de-DE" smtClean="0"/>
              <a:t>dd.mm.yyyy</a:t>
            </a:r>
            <a:endParaRPr lang="en-US" dirty="0"/>
          </a:p>
        </p:txBody>
      </p:sp>
      <p:sp>
        <p:nvSpPr>
          <p:cNvPr id="15" name="Foliennummernplatzhalter 14"/>
          <p:cNvSpPr>
            <a:spLocks noGrp="1"/>
          </p:cNvSpPr>
          <p:nvPr>
            <p:ph type="sldNum" sz="quarter" idx="15"/>
          </p:nvPr>
        </p:nvSpPr>
        <p:spPr/>
        <p:txBody>
          <a:bodyPr/>
          <a:lstStyle/>
          <a:p>
            <a:pPr fontAlgn="base">
              <a:spcAft>
                <a:spcPct val="0"/>
              </a:spcAft>
            </a:pPr>
            <a:fld id="{31ED8236-F742-4994-B025-3D78EEC04644}" type="slidenum">
              <a:rPr lang="en-US" smtClean="0"/>
              <a:pPr fontAlgn="base">
                <a:spcAft>
                  <a:spcPct val="0"/>
                </a:spcAft>
              </a:pPr>
              <a:t>‹#›</a:t>
            </a:fld>
            <a:endParaRPr lang="en-US" dirty="0"/>
          </a:p>
        </p:txBody>
      </p:sp>
      <p:sp>
        <p:nvSpPr>
          <p:cNvPr id="16" name="Fußzeilenplatzhalter 15"/>
          <p:cNvSpPr>
            <a:spLocks noGrp="1"/>
          </p:cNvSpPr>
          <p:nvPr>
            <p:ph type="ftr" sz="quarter" idx="16"/>
          </p:nvPr>
        </p:nvSpPr>
        <p:spPr/>
        <p:txBody>
          <a:bodyPr/>
          <a:lstStyle/>
          <a:p>
            <a:pPr fontAlgn="base">
              <a:spcAft>
                <a:spcPct val="0"/>
              </a:spcAft>
            </a:pPr>
            <a:r>
              <a:rPr lang="en-US" smtClean="0"/>
              <a:t>– Strictly confidential, Confidential, Internal–     Author /Presentation Topic</a:t>
            </a:r>
            <a:endParaRPr lang="en-US" dirty="0" smtClean="0"/>
          </a:p>
        </p:txBody>
      </p:sp>
    </p:spTree>
    <p:extLst>
      <p:ext uri="{BB962C8B-B14F-4D97-AF65-F5344CB8AC3E}">
        <p14:creationId xmlns:p14="http://schemas.microsoft.com/office/powerpoint/2010/main" val="2711722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and text left">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p:custDataLst>
              <p:tags r:id="rId2"/>
            </p:custDataLst>
            <p:extLst>
              <p:ext uri="{D42A27DB-BD31-4B8C-83A1-F6EECF244321}">
                <p14:modId xmlns:p14="http://schemas.microsoft.com/office/powerpoint/2010/main" val="2748214540"/>
              </p:ext>
            </p:extLst>
          </p:nvPr>
        </p:nvGraphicFramePr>
        <p:xfrm>
          <a:off x="1390" y="1855"/>
          <a:ext cx="1388" cy="1852"/>
        </p:xfrm>
        <a:graphic>
          <a:graphicData uri="http://schemas.openxmlformats.org/presentationml/2006/ole">
            <mc:AlternateContent xmlns:mc="http://schemas.openxmlformats.org/markup-compatibility/2006">
              <mc:Choice xmlns:v="urn:schemas-microsoft-com:vml" Requires="v">
                <p:oleObj spid="_x0000_s618746" name="think-cell Folie" r:id="rId4" imgW="360" imgH="360" progId="TCLayout.ActiveDocument.1">
                  <p:embed/>
                </p:oleObj>
              </mc:Choice>
              <mc:Fallback>
                <p:oleObj name="think-cell Folie" r:id="rId4" imgW="360" imgH="360" progId="TCLayout.ActiveDocument.1">
                  <p:embed/>
                  <p:pic>
                    <p:nvPicPr>
                      <p:cNvPr id="0" name="Picture 2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90" y="1855"/>
                        <a:ext cx="1388" cy="185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el 1"/>
          <p:cNvSpPr>
            <a:spLocks noGrp="1"/>
          </p:cNvSpPr>
          <p:nvPr>
            <p:ph type="title" hasCustomPrompt="1"/>
          </p:nvPr>
        </p:nvSpPr>
        <p:spPr>
          <a:xfrm>
            <a:off x="360000" y="288000"/>
            <a:ext cx="4607288" cy="942286"/>
          </a:xfrm>
        </p:spPr>
        <p:txBody>
          <a:bodyPr/>
          <a:lstStyle>
            <a:lvl1pPr marL="0" indent="0">
              <a:defRPr/>
            </a:lvl1pPr>
          </a:lstStyle>
          <a:p>
            <a:r>
              <a:rPr lang="en-US" smtClean="0"/>
              <a:t>TeleGrotesk Headline Ultra 28 (32) 40 pt</a:t>
            </a:r>
            <a:endParaRPr lang="en-US" dirty="0"/>
          </a:p>
        </p:txBody>
      </p:sp>
      <p:sp>
        <p:nvSpPr>
          <p:cNvPr id="3" name="Inhaltsplatzhalter 2"/>
          <p:cNvSpPr>
            <a:spLocks noGrp="1"/>
          </p:cNvSpPr>
          <p:nvPr>
            <p:ph sz="half" idx="1" hasCustomPrompt="1"/>
          </p:nvPr>
        </p:nvSpPr>
        <p:spPr>
          <a:xfrm>
            <a:off x="360000" y="1620000"/>
            <a:ext cx="4608000" cy="4896000"/>
          </a:xfrm>
        </p:spPr>
        <p:txBody>
          <a:bodyPr anchor="ctr"/>
          <a:lstStyle>
            <a:lvl1pPr>
              <a:defRPr sz="1800" baseline="0"/>
            </a:lvl1pPr>
            <a:lvl2pPr>
              <a:defRPr sz="1800"/>
            </a:lvl2pPr>
            <a:lvl3pPr>
              <a:buClr>
                <a:schemeClr val="tx1"/>
              </a:buClr>
              <a:defRPr sz="1800"/>
            </a:lvl3pPr>
            <a:lvl4pPr>
              <a:buClr>
                <a:schemeClr val="tx1"/>
              </a:buClr>
              <a:defRPr sz="1800"/>
            </a:lvl4pPr>
            <a:lvl5pPr>
              <a:buClr>
                <a:schemeClr val="tx1"/>
              </a:buClr>
              <a:defRPr sz="1800"/>
            </a:lvl5pPr>
            <a:lvl6pPr>
              <a:defRPr sz="1800"/>
            </a:lvl6pPr>
            <a:lvl7pPr>
              <a:defRPr sz="1800"/>
            </a:lvl7pPr>
            <a:lvl8pPr>
              <a:defRPr sz="1800"/>
            </a:lvl8pPr>
            <a:lvl9pPr>
              <a:defRPr sz="1800"/>
            </a:lvl9pPr>
          </a:lstStyle>
          <a:p>
            <a:pPr lvl="0"/>
            <a:r>
              <a:rPr lang="en-US" smtClean="0"/>
              <a:t>Click to edit text</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Bildplatzhalter 5"/>
          <p:cNvSpPr>
            <a:spLocks noGrp="1"/>
          </p:cNvSpPr>
          <p:nvPr>
            <p:ph type="pic" sz="quarter" idx="13"/>
          </p:nvPr>
        </p:nvSpPr>
        <p:spPr>
          <a:xfrm>
            <a:off x="5112000" y="1"/>
            <a:ext cx="4968000" cy="7561263"/>
          </a:xfrm>
        </p:spPr>
        <p:txBody>
          <a:bodyPr/>
          <a:lstStyle/>
          <a:p>
            <a:r>
              <a:rPr lang="hu-HU" smtClean="0"/>
              <a:t>Kép beszúrásához kattintson az ikonra</a:t>
            </a:r>
            <a:endParaRPr lang="de-DE"/>
          </a:p>
        </p:txBody>
      </p:sp>
      <p:sp>
        <p:nvSpPr>
          <p:cNvPr id="17" name="Datumsplatzhalter 16"/>
          <p:cNvSpPr>
            <a:spLocks noGrp="1"/>
          </p:cNvSpPr>
          <p:nvPr>
            <p:ph type="dt" sz="half" idx="14"/>
          </p:nvPr>
        </p:nvSpPr>
        <p:spPr/>
        <p:txBody>
          <a:bodyPr/>
          <a:lstStyle/>
          <a:p>
            <a:pPr fontAlgn="base">
              <a:spcAft>
                <a:spcPct val="0"/>
              </a:spcAft>
            </a:pPr>
            <a:r>
              <a:rPr lang="de-DE" smtClean="0"/>
              <a:t>dd.mm.yyyy</a:t>
            </a:r>
            <a:endParaRPr lang="en-US" dirty="0"/>
          </a:p>
        </p:txBody>
      </p:sp>
      <p:sp>
        <p:nvSpPr>
          <p:cNvPr id="18" name="Foliennummernplatzhalter 17"/>
          <p:cNvSpPr>
            <a:spLocks noGrp="1"/>
          </p:cNvSpPr>
          <p:nvPr>
            <p:ph type="sldNum" sz="quarter" idx="15"/>
          </p:nvPr>
        </p:nvSpPr>
        <p:spPr/>
        <p:txBody>
          <a:bodyPr/>
          <a:lstStyle/>
          <a:p>
            <a:pPr fontAlgn="base">
              <a:spcAft>
                <a:spcPct val="0"/>
              </a:spcAft>
            </a:pPr>
            <a:fld id="{31ED8236-F742-4994-B025-3D78EEC04644}" type="slidenum">
              <a:rPr lang="en-US" smtClean="0"/>
              <a:pPr fontAlgn="base">
                <a:spcAft>
                  <a:spcPct val="0"/>
                </a:spcAft>
              </a:pPr>
              <a:t>‹#›</a:t>
            </a:fld>
            <a:endParaRPr lang="en-US" dirty="0"/>
          </a:p>
        </p:txBody>
      </p:sp>
      <p:sp>
        <p:nvSpPr>
          <p:cNvPr id="19" name="Fußzeilenplatzhalter 18"/>
          <p:cNvSpPr>
            <a:spLocks noGrp="1"/>
          </p:cNvSpPr>
          <p:nvPr>
            <p:ph type="ftr" sz="quarter" idx="16"/>
          </p:nvPr>
        </p:nvSpPr>
        <p:spPr/>
        <p:txBody>
          <a:bodyPr/>
          <a:lstStyle/>
          <a:p>
            <a:pPr fontAlgn="base">
              <a:spcAft>
                <a:spcPct val="0"/>
              </a:spcAft>
            </a:pPr>
            <a:r>
              <a:rPr lang="en-US" smtClean="0"/>
              <a:t>– Strictly confidential, Confidential, Internal–     Author /Presentation Topic</a:t>
            </a:r>
            <a:endParaRPr lang="en-US" dirty="0" smtClean="0"/>
          </a:p>
        </p:txBody>
      </p:sp>
    </p:spTree>
    <p:extLst>
      <p:ext uri="{BB962C8B-B14F-4D97-AF65-F5344CB8AC3E}">
        <p14:creationId xmlns:p14="http://schemas.microsoft.com/office/powerpoint/2010/main" val="1519689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and text right">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p:custDataLst>
              <p:tags r:id="rId2"/>
            </p:custDataLst>
            <p:extLst>
              <p:ext uri="{D42A27DB-BD31-4B8C-83A1-F6EECF244321}">
                <p14:modId xmlns:p14="http://schemas.microsoft.com/office/powerpoint/2010/main" val="67594423"/>
              </p:ext>
            </p:extLst>
          </p:nvPr>
        </p:nvGraphicFramePr>
        <p:xfrm>
          <a:off x="1390" y="1855"/>
          <a:ext cx="1388" cy="1852"/>
        </p:xfrm>
        <a:graphic>
          <a:graphicData uri="http://schemas.openxmlformats.org/presentationml/2006/ole">
            <mc:AlternateContent xmlns:mc="http://schemas.openxmlformats.org/markup-compatibility/2006">
              <mc:Choice xmlns:v="urn:schemas-microsoft-com:vml" Requires="v">
                <p:oleObj spid="_x0000_s640243" name="think-cell Folie" r:id="rId4" imgW="360" imgH="360" progId="TCLayout.ActiveDocument.1">
                  <p:embed/>
                </p:oleObj>
              </mc:Choice>
              <mc:Fallback>
                <p:oleObj name="think-cell Folie" r:id="rId4" imgW="360" imgH="360" progId="TCLayout.ActiveDocument.1">
                  <p:embed/>
                  <p:pic>
                    <p:nvPicPr>
                      <p:cNvPr id="0" name="Picture 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90" y="1855"/>
                        <a:ext cx="1388" cy="185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el 1"/>
          <p:cNvSpPr>
            <a:spLocks noGrp="1"/>
          </p:cNvSpPr>
          <p:nvPr>
            <p:ph type="title" hasCustomPrompt="1"/>
          </p:nvPr>
        </p:nvSpPr>
        <p:spPr>
          <a:xfrm>
            <a:off x="5112000" y="288000"/>
            <a:ext cx="4610100" cy="942286"/>
          </a:xfrm>
        </p:spPr>
        <p:txBody>
          <a:bodyPr/>
          <a:lstStyle>
            <a:lvl1pPr marL="0" indent="0">
              <a:defRPr/>
            </a:lvl1pPr>
          </a:lstStyle>
          <a:p>
            <a:r>
              <a:rPr lang="en-US" smtClean="0"/>
              <a:t>TeleGrotesk Headline Ultra 28 (32) 40 pt</a:t>
            </a:r>
            <a:endParaRPr lang="en-US" dirty="0"/>
          </a:p>
        </p:txBody>
      </p:sp>
      <p:sp>
        <p:nvSpPr>
          <p:cNvPr id="3" name="Inhaltsplatzhalter 2"/>
          <p:cNvSpPr>
            <a:spLocks noGrp="1"/>
          </p:cNvSpPr>
          <p:nvPr>
            <p:ph sz="half" idx="1" hasCustomPrompt="1"/>
          </p:nvPr>
        </p:nvSpPr>
        <p:spPr>
          <a:xfrm>
            <a:off x="5112000" y="1620000"/>
            <a:ext cx="4608000" cy="4896000"/>
          </a:xfrm>
        </p:spPr>
        <p:txBody>
          <a:bodyPr anchor="ctr"/>
          <a:lstStyle>
            <a:lvl1pPr>
              <a:defRPr sz="1800"/>
            </a:lvl1pPr>
            <a:lvl2pPr>
              <a:defRPr sz="1800"/>
            </a:lvl2pPr>
            <a:lvl3pPr>
              <a:buClr>
                <a:schemeClr val="tx1"/>
              </a:buClr>
              <a:defRPr sz="1800"/>
            </a:lvl3pPr>
            <a:lvl4pPr>
              <a:buClr>
                <a:schemeClr val="tx1"/>
              </a:buClr>
              <a:defRPr sz="1800"/>
            </a:lvl4pPr>
            <a:lvl5pPr>
              <a:buClr>
                <a:schemeClr val="tx1"/>
              </a:buClr>
              <a:defRPr sz="1800"/>
            </a:lvl5pPr>
            <a:lvl6pPr>
              <a:defRPr sz="1800"/>
            </a:lvl6pPr>
            <a:lvl7pPr>
              <a:defRPr sz="1800"/>
            </a:lvl7pPr>
            <a:lvl8pPr>
              <a:defRPr sz="1800"/>
            </a:lvl8pPr>
            <a:lvl9pPr>
              <a:defRPr sz="1800"/>
            </a:lvl9pPr>
          </a:lstStyle>
          <a:p>
            <a:pPr lvl="0"/>
            <a:r>
              <a:rPr lang="en-US" smtClean="0"/>
              <a:t>Click to edit text</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Bildplatzhalter 5"/>
          <p:cNvSpPr>
            <a:spLocks noGrp="1"/>
          </p:cNvSpPr>
          <p:nvPr>
            <p:ph type="pic" sz="quarter" idx="13"/>
          </p:nvPr>
        </p:nvSpPr>
        <p:spPr>
          <a:xfrm>
            <a:off x="0" y="1"/>
            <a:ext cx="4968000" cy="7561263"/>
          </a:xfrm>
        </p:spPr>
        <p:txBody>
          <a:bodyPr/>
          <a:lstStyle/>
          <a:p>
            <a:r>
              <a:rPr lang="hu-HU" smtClean="0"/>
              <a:t>Kép beszúrásához kattintson az ikonra</a:t>
            </a:r>
            <a:endParaRPr lang="de-DE"/>
          </a:p>
        </p:txBody>
      </p:sp>
      <p:sp>
        <p:nvSpPr>
          <p:cNvPr id="17" name="Datumsplatzhalter 16"/>
          <p:cNvSpPr>
            <a:spLocks noGrp="1"/>
          </p:cNvSpPr>
          <p:nvPr>
            <p:ph type="dt" sz="half" idx="14"/>
          </p:nvPr>
        </p:nvSpPr>
        <p:spPr/>
        <p:txBody>
          <a:bodyPr/>
          <a:lstStyle/>
          <a:p>
            <a:pPr fontAlgn="base">
              <a:spcAft>
                <a:spcPct val="0"/>
              </a:spcAft>
            </a:pPr>
            <a:r>
              <a:rPr lang="de-DE" smtClean="0"/>
              <a:t>dd.mm.yyyy</a:t>
            </a:r>
            <a:endParaRPr lang="en-US" dirty="0"/>
          </a:p>
        </p:txBody>
      </p:sp>
      <p:sp>
        <p:nvSpPr>
          <p:cNvPr id="18" name="Foliennummernplatzhalter 17"/>
          <p:cNvSpPr>
            <a:spLocks noGrp="1"/>
          </p:cNvSpPr>
          <p:nvPr>
            <p:ph type="sldNum" sz="quarter" idx="15"/>
          </p:nvPr>
        </p:nvSpPr>
        <p:spPr/>
        <p:txBody>
          <a:bodyPr/>
          <a:lstStyle/>
          <a:p>
            <a:pPr fontAlgn="base">
              <a:spcAft>
                <a:spcPct val="0"/>
              </a:spcAft>
            </a:pPr>
            <a:fld id="{31ED8236-F742-4994-B025-3D78EEC04644}" type="slidenum">
              <a:rPr lang="en-US" smtClean="0"/>
              <a:pPr fontAlgn="base">
                <a:spcAft>
                  <a:spcPct val="0"/>
                </a:spcAft>
              </a:pPr>
              <a:t>‹#›</a:t>
            </a:fld>
            <a:endParaRPr lang="en-US" dirty="0"/>
          </a:p>
        </p:txBody>
      </p:sp>
      <p:sp>
        <p:nvSpPr>
          <p:cNvPr id="19" name="Fußzeilenplatzhalter 18"/>
          <p:cNvSpPr>
            <a:spLocks noGrp="1"/>
          </p:cNvSpPr>
          <p:nvPr>
            <p:ph type="ftr" sz="quarter" idx="16"/>
          </p:nvPr>
        </p:nvSpPr>
        <p:spPr/>
        <p:txBody>
          <a:bodyPr/>
          <a:lstStyle/>
          <a:p>
            <a:pPr fontAlgn="base">
              <a:spcAft>
                <a:spcPct val="0"/>
              </a:spcAft>
            </a:pPr>
            <a:r>
              <a:rPr lang="en-US" smtClean="0"/>
              <a:t>– Strictly confidential, Confidential, Internal–     Author /Presentation Topic</a:t>
            </a:r>
            <a:endParaRPr lang="en-US" dirty="0" smtClean="0"/>
          </a:p>
        </p:txBody>
      </p:sp>
    </p:spTree>
    <p:extLst>
      <p:ext uri="{BB962C8B-B14F-4D97-AF65-F5344CB8AC3E}">
        <p14:creationId xmlns:p14="http://schemas.microsoft.com/office/powerpoint/2010/main" val="3424800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Empty slide">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2"/>
            </p:custDataLst>
            <p:extLst>
              <p:ext uri="{D42A27DB-BD31-4B8C-83A1-F6EECF244321}">
                <p14:modId xmlns:p14="http://schemas.microsoft.com/office/powerpoint/2010/main" val="241601645"/>
              </p:ext>
            </p:extLst>
          </p:nvPr>
        </p:nvGraphicFramePr>
        <p:xfrm>
          <a:off x="1390" y="1853"/>
          <a:ext cx="1388" cy="1852"/>
        </p:xfrm>
        <a:graphic>
          <a:graphicData uri="http://schemas.openxmlformats.org/presentationml/2006/ole">
            <mc:AlternateContent xmlns:mc="http://schemas.openxmlformats.org/markup-compatibility/2006">
              <mc:Choice xmlns:v="urn:schemas-microsoft-com:vml" Requires="v">
                <p:oleObj spid="_x0000_s636150" name="think-cell Folie" r:id="rId4" imgW="360" imgH="360" progId="TCLayout.ActiveDocument.1">
                  <p:embed/>
                </p:oleObj>
              </mc:Choice>
              <mc:Fallback>
                <p:oleObj name="think-cell Folie" r:id="rId4" imgW="360" imgH="360" progId="TCLayout.ActiveDocument.1">
                  <p:embed/>
                  <p:pic>
                    <p:nvPicPr>
                      <p:cNvPr id="0" name="Picture 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90" y="1853"/>
                        <a:ext cx="1388" cy="185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Datumsplatzhalter 13"/>
          <p:cNvSpPr>
            <a:spLocks noGrp="1"/>
          </p:cNvSpPr>
          <p:nvPr>
            <p:ph type="dt" sz="half" idx="10"/>
          </p:nvPr>
        </p:nvSpPr>
        <p:spPr/>
        <p:txBody>
          <a:bodyPr/>
          <a:lstStyle/>
          <a:p>
            <a:pPr fontAlgn="base">
              <a:spcAft>
                <a:spcPct val="0"/>
              </a:spcAft>
            </a:pPr>
            <a:r>
              <a:rPr lang="de-DE" smtClean="0"/>
              <a:t>dd.mm.yyyy</a:t>
            </a:r>
            <a:endParaRPr lang="en-US" dirty="0"/>
          </a:p>
        </p:txBody>
      </p:sp>
      <p:sp>
        <p:nvSpPr>
          <p:cNvPr id="15" name="Foliennummernplatzhalter 14"/>
          <p:cNvSpPr>
            <a:spLocks noGrp="1"/>
          </p:cNvSpPr>
          <p:nvPr>
            <p:ph type="sldNum" sz="quarter" idx="11"/>
          </p:nvPr>
        </p:nvSpPr>
        <p:spPr/>
        <p:txBody>
          <a:bodyPr/>
          <a:lstStyle/>
          <a:p>
            <a:pPr fontAlgn="base">
              <a:spcAft>
                <a:spcPct val="0"/>
              </a:spcAft>
            </a:pPr>
            <a:fld id="{31ED8236-F742-4994-B025-3D78EEC04644}" type="slidenum">
              <a:rPr lang="en-US" smtClean="0"/>
              <a:pPr fontAlgn="base">
                <a:spcAft>
                  <a:spcPct val="0"/>
                </a:spcAft>
              </a:pPr>
              <a:t>‹#›</a:t>
            </a:fld>
            <a:endParaRPr lang="en-US" dirty="0"/>
          </a:p>
        </p:txBody>
      </p:sp>
      <p:sp>
        <p:nvSpPr>
          <p:cNvPr id="16" name="Fußzeilenplatzhalter 15"/>
          <p:cNvSpPr>
            <a:spLocks noGrp="1"/>
          </p:cNvSpPr>
          <p:nvPr>
            <p:ph type="ftr" sz="quarter" idx="12"/>
          </p:nvPr>
        </p:nvSpPr>
        <p:spPr/>
        <p:txBody>
          <a:bodyPr/>
          <a:lstStyle/>
          <a:p>
            <a:pPr fontAlgn="base">
              <a:spcAft>
                <a:spcPct val="0"/>
              </a:spcAft>
            </a:pPr>
            <a:r>
              <a:rPr lang="en-US" smtClean="0"/>
              <a:t>– Strictly confidential, Confidential, Internal–     Author /Presentation Topic</a:t>
            </a:r>
            <a:endParaRPr lang="en-US" dirty="0" smtClean="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eadline only">
    <p:spTree>
      <p:nvGrpSpPr>
        <p:cNvPr id="1" name=""/>
        <p:cNvGrpSpPr/>
        <p:nvPr/>
      </p:nvGrpSpPr>
      <p:grpSpPr>
        <a:xfrm>
          <a:off x="0" y="0"/>
          <a:ext cx="0" cy="0"/>
          <a:chOff x="0" y="0"/>
          <a:chExt cx="0" cy="0"/>
        </a:xfrm>
      </p:grpSpPr>
      <p:graphicFrame>
        <p:nvGraphicFramePr>
          <p:cNvPr id="3" name="Objekt 2" hidden="1"/>
          <p:cNvGraphicFramePr>
            <a:graphicFrameLocks noChangeAspect="1"/>
          </p:cNvGraphicFramePr>
          <p:nvPr userDrawn="1">
            <p:custDataLst>
              <p:tags r:id="rId2"/>
            </p:custDataLst>
            <p:extLst>
              <p:ext uri="{D42A27DB-BD31-4B8C-83A1-F6EECF244321}">
                <p14:modId xmlns:p14="http://schemas.microsoft.com/office/powerpoint/2010/main" val="3329551808"/>
              </p:ext>
            </p:extLst>
          </p:nvPr>
        </p:nvGraphicFramePr>
        <p:xfrm>
          <a:off x="1390" y="1853"/>
          <a:ext cx="1388" cy="1852"/>
        </p:xfrm>
        <a:graphic>
          <a:graphicData uri="http://schemas.openxmlformats.org/presentationml/2006/ole">
            <mc:AlternateContent xmlns:mc="http://schemas.openxmlformats.org/markup-compatibility/2006">
              <mc:Choice xmlns:v="urn:schemas-microsoft-com:vml" Requires="v">
                <p:oleObj spid="_x0000_s637176" name="think-cell Folie" r:id="rId4" imgW="360" imgH="360" progId="TCLayout.ActiveDocument.1">
                  <p:embed/>
                </p:oleObj>
              </mc:Choice>
              <mc:Fallback>
                <p:oleObj name="think-cell Folie" r:id="rId4" imgW="360" imgH="360" progId="TCLayout.ActiveDocument.1">
                  <p:embed/>
                  <p:pic>
                    <p:nvPicPr>
                      <p:cNvPr id="0" name="Picture 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90" y="1853"/>
                        <a:ext cx="1388" cy="185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el 1"/>
          <p:cNvSpPr>
            <a:spLocks noGrp="1"/>
          </p:cNvSpPr>
          <p:nvPr>
            <p:ph type="title" hasCustomPrompt="1"/>
          </p:nvPr>
        </p:nvSpPr>
        <p:spPr>
          <a:xfrm>
            <a:off x="360000" y="294041"/>
            <a:ext cx="9360000" cy="588082"/>
          </a:xfrm>
        </p:spPr>
        <p:txBody>
          <a:bodyPr/>
          <a:lstStyle>
            <a:lvl1pPr marL="0" indent="0">
              <a:defRPr/>
            </a:lvl1pPr>
          </a:lstStyle>
          <a:p>
            <a:r>
              <a:rPr lang="en-US" smtClean="0"/>
              <a:t>TeleGrotesk Headline Ultra 28 (32) 40 pt</a:t>
            </a:r>
            <a:endParaRPr lang="en-US" dirty="0"/>
          </a:p>
        </p:txBody>
      </p:sp>
      <p:sp>
        <p:nvSpPr>
          <p:cNvPr id="15" name="Datumsplatzhalter 14"/>
          <p:cNvSpPr>
            <a:spLocks noGrp="1"/>
          </p:cNvSpPr>
          <p:nvPr>
            <p:ph type="dt" sz="half" idx="10"/>
          </p:nvPr>
        </p:nvSpPr>
        <p:spPr/>
        <p:txBody>
          <a:bodyPr/>
          <a:lstStyle/>
          <a:p>
            <a:pPr fontAlgn="base">
              <a:spcAft>
                <a:spcPct val="0"/>
              </a:spcAft>
            </a:pPr>
            <a:r>
              <a:rPr lang="de-DE" smtClean="0"/>
              <a:t>dd.mm.yyyy</a:t>
            </a:r>
            <a:endParaRPr lang="en-US" dirty="0"/>
          </a:p>
        </p:txBody>
      </p:sp>
      <p:sp>
        <p:nvSpPr>
          <p:cNvPr id="16" name="Foliennummernplatzhalter 15"/>
          <p:cNvSpPr>
            <a:spLocks noGrp="1"/>
          </p:cNvSpPr>
          <p:nvPr>
            <p:ph type="sldNum" sz="quarter" idx="11"/>
          </p:nvPr>
        </p:nvSpPr>
        <p:spPr/>
        <p:txBody>
          <a:bodyPr/>
          <a:lstStyle/>
          <a:p>
            <a:pPr fontAlgn="base">
              <a:spcAft>
                <a:spcPct val="0"/>
              </a:spcAft>
            </a:pPr>
            <a:fld id="{31ED8236-F742-4994-B025-3D78EEC04644}" type="slidenum">
              <a:rPr lang="en-US" smtClean="0"/>
              <a:pPr fontAlgn="base">
                <a:spcAft>
                  <a:spcPct val="0"/>
                </a:spcAft>
              </a:pPr>
              <a:t>‹#›</a:t>
            </a:fld>
            <a:endParaRPr lang="en-US" dirty="0"/>
          </a:p>
        </p:txBody>
      </p:sp>
      <p:sp>
        <p:nvSpPr>
          <p:cNvPr id="17" name="Fußzeilenplatzhalter 16"/>
          <p:cNvSpPr>
            <a:spLocks noGrp="1"/>
          </p:cNvSpPr>
          <p:nvPr>
            <p:ph type="ftr" sz="quarter" idx="12"/>
          </p:nvPr>
        </p:nvSpPr>
        <p:spPr/>
        <p:txBody>
          <a:bodyPr/>
          <a:lstStyle/>
          <a:p>
            <a:pPr fontAlgn="base">
              <a:spcAft>
                <a:spcPct val="0"/>
              </a:spcAft>
            </a:pPr>
            <a:r>
              <a:rPr lang="en-US" smtClean="0"/>
              <a:t>– Strictly confidential, Confidential, Internal–     Author /Presentation Topic</a:t>
            </a:r>
            <a:endParaRPr lang="en-US" dirty="0" smtClean="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ext (1 column)">
    <p:spTree>
      <p:nvGrpSpPr>
        <p:cNvPr id="1" name=""/>
        <p:cNvGrpSpPr/>
        <p:nvPr/>
      </p:nvGrpSpPr>
      <p:grpSpPr>
        <a:xfrm>
          <a:off x="0" y="0"/>
          <a:ext cx="0" cy="0"/>
          <a:chOff x="0" y="0"/>
          <a:chExt cx="0" cy="0"/>
        </a:xfrm>
      </p:grpSpPr>
      <p:graphicFrame>
        <p:nvGraphicFramePr>
          <p:cNvPr id="8" name="Objekt 7" hidden="1"/>
          <p:cNvGraphicFramePr>
            <a:graphicFrameLocks noChangeAspect="1"/>
          </p:cNvGraphicFramePr>
          <p:nvPr>
            <p:custDataLst>
              <p:tags r:id="rId2"/>
            </p:custDataLst>
            <p:extLst>
              <p:ext uri="{D42A27DB-BD31-4B8C-83A1-F6EECF244321}">
                <p14:modId xmlns:p14="http://schemas.microsoft.com/office/powerpoint/2010/main" val="3167021355"/>
              </p:ext>
            </p:extLst>
          </p:nvPr>
        </p:nvGraphicFramePr>
        <p:xfrm>
          <a:off x="1390" y="1855"/>
          <a:ext cx="1388" cy="1852"/>
        </p:xfrm>
        <a:graphic>
          <a:graphicData uri="http://schemas.openxmlformats.org/presentationml/2006/ole">
            <mc:AlternateContent xmlns:mc="http://schemas.openxmlformats.org/markup-compatibility/2006">
              <mc:Choice xmlns:v="urn:schemas-microsoft-com:vml" Requires="v">
                <p:oleObj spid="_x0000_s126353" name="think-cell Folie" r:id="rId4" imgW="360" imgH="360" progId="TCLayout.ActiveDocument.1">
                  <p:embed/>
                </p:oleObj>
              </mc:Choice>
              <mc:Fallback>
                <p:oleObj name="think-cell Folie" r:id="rId4" imgW="360" imgH="360" progId="TCLayout.ActiveDocument.1">
                  <p:embed/>
                  <p:pic>
                    <p:nvPicPr>
                      <p:cNvPr id="0" name="Picture 17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90" y="1855"/>
                        <a:ext cx="1388" cy="185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el 1"/>
          <p:cNvSpPr>
            <a:spLocks noGrp="1"/>
          </p:cNvSpPr>
          <p:nvPr>
            <p:ph type="title" hasCustomPrompt="1"/>
          </p:nvPr>
        </p:nvSpPr>
        <p:spPr>
          <a:xfrm>
            <a:off x="360000" y="294041"/>
            <a:ext cx="9364663" cy="588082"/>
          </a:xfrm>
        </p:spPr>
        <p:txBody>
          <a:bodyPr/>
          <a:lstStyle>
            <a:lvl1pPr marL="0" indent="0">
              <a:defRPr/>
            </a:lvl1pPr>
          </a:lstStyle>
          <a:p>
            <a:r>
              <a:rPr lang="en-US" smtClean="0"/>
              <a:t>TeleGrotesk Headline Ultra 28 (32) 40 pt</a:t>
            </a:r>
            <a:endParaRPr lang="en-US" dirty="0"/>
          </a:p>
        </p:txBody>
      </p:sp>
      <p:sp>
        <p:nvSpPr>
          <p:cNvPr id="3" name="Inhaltsplatzhalter 2"/>
          <p:cNvSpPr>
            <a:spLocks noGrp="1"/>
          </p:cNvSpPr>
          <p:nvPr>
            <p:ph idx="1" hasCustomPrompt="1"/>
          </p:nvPr>
        </p:nvSpPr>
        <p:spPr>
          <a:xfrm>
            <a:off x="360000" y="1620000"/>
            <a:ext cx="9360000" cy="4896000"/>
          </a:xfrm>
        </p:spPr>
        <p:txBody>
          <a:bodyPr/>
          <a:lstStyle>
            <a:lvl1pPr>
              <a:defRPr/>
            </a:lvl1pPr>
            <a:lvl2pPr>
              <a:defRPr/>
            </a:lvl2pPr>
            <a:lvl3pPr>
              <a:buClr>
                <a:schemeClr val="tx1"/>
              </a:buClr>
              <a:defRPr/>
            </a:lvl3pPr>
            <a:lvl4pPr>
              <a:buClr>
                <a:schemeClr val="tx1"/>
              </a:buClr>
              <a:defRPr/>
            </a:lvl4pPr>
            <a:lvl5pPr>
              <a:buClr>
                <a:schemeClr val="tx1"/>
              </a:buClr>
              <a:defRPr/>
            </a:lvl5pPr>
          </a:lstStyle>
          <a:p>
            <a:pPr lvl="0"/>
            <a:r>
              <a:rPr lang="en-US" smtClean="0"/>
              <a:t>Click to edit text</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Datumsplatzhalter 12"/>
          <p:cNvSpPr>
            <a:spLocks noGrp="1"/>
          </p:cNvSpPr>
          <p:nvPr>
            <p:ph type="dt" sz="half" idx="10"/>
          </p:nvPr>
        </p:nvSpPr>
        <p:spPr/>
        <p:txBody>
          <a:bodyPr/>
          <a:lstStyle/>
          <a:p>
            <a:pPr fontAlgn="base">
              <a:spcAft>
                <a:spcPct val="0"/>
              </a:spcAft>
            </a:pPr>
            <a:r>
              <a:rPr lang="de-DE" smtClean="0"/>
              <a:t>dd.mm.yyyy</a:t>
            </a:r>
            <a:endParaRPr lang="en-US" dirty="0"/>
          </a:p>
        </p:txBody>
      </p:sp>
      <p:sp>
        <p:nvSpPr>
          <p:cNvPr id="14" name="Foliennummernplatzhalter 13"/>
          <p:cNvSpPr>
            <a:spLocks noGrp="1"/>
          </p:cNvSpPr>
          <p:nvPr>
            <p:ph type="sldNum" sz="quarter" idx="11"/>
          </p:nvPr>
        </p:nvSpPr>
        <p:spPr/>
        <p:txBody>
          <a:bodyPr/>
          <a:lstStyle/>
          <a:p>
            <a:pPr fontAlgn="base">
              <a:spcAft>
                <a:spcPct val="0"/>
              </a:spcAft>
            </a:pPr>
            <a:fld id="{31ED8236-F742-4994-B025-3D78EEC04644}" type="slidenum">
              <a:rPr lang="en-US" smtClean="0"/>
              <a:pPr fontAlgn="base">
                <a:spcAft>
                  <a:spcPct val="0"/>
                </a:spcAft>
              </a:pPr>
              <a:t>‹#›</a:t>
            </a:fld>
            <a:endParaRPr lang="en-US" dirty="0"/>
          </a:p>
        </p:txBody>
      </p:sp>
      <p:sp>
        <p:nvSpPr>
          <p:cNvPr id="15" name="Fußzeilenplatzhalter 14"/>
          <p:cNvSpPr>
            <a:spLocks noGrp="1"/>
          </p:cNvSpPr>
          <p:nvPr>
            <p:ph type="ftr" sz="quarter" idx="12"/>
          </p:nvPr>
        </p:nvSpPr>
        <p:spPr/>
        <p:txBody>
          <a:bodyPr/>
          <a:lstStyle/>
          <a:p>
            <a:pPr fontAlgn="base">
              <a:spcAft>
                <a:spcPct val="0"/>
              </a:spcAft>
            </a:pPr>
            <a:r>
              <a:rPr lang="en-US" smtClean="0"/>
              <a:t>– Strictly confidential, Confidential, Internal–     Author /Presentation Topic</a:t>
            </a:r>
            <a:endParaRPr lang="en-US" dirty="0" smtClean="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ext (2 columns)">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p:custDataLst>
              <p:tags r:id="rId2"/>
            </p:custDataLst>
            <p:extLst>
              <p:ext uri="{D42A27DB-BD31-4B8C-83A1-F6EECF244321}">
                <p14:modId xmlns:p14="http://schemas.microsoft.com/office/powerpoint/2010/main" val="3206503710"/>
              </p:ext>
            </p:extLst>
          </p:nvPr>
        </p:nvGraphicFramePr>
        <p:xfrm>
          <a:off x="1390" y="1855"/>
          <a:ext cx="1388" cy="1852"/>
        </p:xfrm>
        <a:graphic>
          <a:graphicData uri="http://schemas.openxmlformats.org/presentationml/2006/ole">
            <mc:AlternateContent xmlns:mc="http://schemas.openxmlformats.org/markup-compatibility/2006">
              <mc:Choice xmlns:v="urn:schemas-microsoft-com:vml" Requires="v">
                <p:oleObj spid="_x0000_s127377" name="think-cell Folie" r:id="rId4" imgW="360" imgH="360" progId="TCLayout.ActiveDocument.1">
                  <p:embed/>
                </p:oleObj>
              </mc:Choice>
              <mc:Fallback>
                <p:oleObj name="think-cell Folie" r:id="rId4" imgW="360" imgH="360" progId="TCLayout.ActiveDocument.1">
                  <p:embed/>
                  <p:pic>
                    <p:nvPicPr>
                      <p:cNvPr id="0" name="Picture 17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90" y="1855"/>
                        <a:ext cx="1388" cy="185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el 1"/>
          <p:cNvSpPr>
            <a:spLocks noGrp="1"/>
          </p:cNvSpPr>
          <p:nvPr>
            <p:ph type="title" hasCustomPrompt="1"/>
          </p:nvPr>
        </p:nvSpPr>
        <p:spPr>
          <a:xfrm>
            <a:off x="360000" y="294041"/>
            <a:ext cx="9364663" cy="588082"/>
          </a:xfrm>
        </p:spPr>
        <p:txBody>
          <a:bodyPr/>
          <a:lstStyle>
            <a:lvl1pPr marL="0" indent="0">
              <a:defRPr/>
            </a:lvl1pPr>
          </a:lstStyle>
          <a:p>
            <a:r>
              <a:rPr lang="en-US" smtClean="0"/>
              <a:t>TeleGrotesk Headline Ultra 28 (32) 40 pt</a:t>
            </a:r>
            <a:endParaRPr lang="en-US" dirty="0"/>
          </a:p>
        </p:txBody>
      </p:sp>
      <p:sp>
        <p:nvSpPr>
          <p:cNvPr id="3" name="Inhaltsplatzhalter 2"/>
          <p:cNvSpPr>
            <a:spLocks noGrp="1"/>
          </p:cNvSpPr>
          <p:nvPr>
            <p:ph sz="half" idx="1" hasCustomPrompt="1"/>
          </p:nvPr>
        </p:nvSpPr>
        <p:spPr>
          <a:xfrm>
            <a:off x="360000" y="1620000"/>
            <a:ext cx="4608000" cy="4896000"/>
          </a:xfrm>
        </p:spPr>
        <p:txBody>
          <a:bodyPr/>
          <a:lstStyle>
            <a:lvl1pPr>
              <a:defRPr sz="1800"/>
            </a:lvl1pPr>
            <a:lvl2pPr>
              <a:defRPr sz="1800"/>
            </a:lvl2pPr>
            <a:lvl3pPr>
              <a:buClr>
                <a:schemeClr val="tx1"/>
              </a:buClr>
              <a:defRPr sz="1800"/>
            </a:lvl3pPr>
            <a:lvl4pPr>
              <a:buClr>
                <a:schemeClr val="tx1"/>
              </a:buClr>
              <a:defRPr sz="1800" baseline="0"/>
            </a:lvl4pPr>
            <a:lvl5pPr>
              <a:buClr>
                <a:schemeClr val="tx1"/>
              </a:buClr>
              <a:defRPr sz="1800"/>
            </a:lvl5pPr>
            <a:lvl6pPr>
              <a:defRPr sz="1800"/>
            </a:lvl6pPr>
            <a:lvl7pPr>
              <a:defRPr sz="1800"/>
            </a:lvl7pPr>
            <a:lvl8pPr>
              <a:defRPr sz="1800"/>
            </a:lvl8pPr>
            <a:lvl9pPr>
              <a:defRPr sz="1800"/>
            </a:lvl9pPr>
          </a:lstStyle>
          <a:p>
            <a:pPr lvl="0"/>
            <a:r>
              <a:rPr lang="en-US" smtClean="0"/>
              <a:t>Click to edit text</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Inhaltsplatzhalter 3"/>
          <p:cNvSpPr>
            <a:spLocks noGrp="1"/>
          </p:cNvSpPr>
          <p:nvPr>
            <p:ph sz="half" idx="2" hasCustomPrompt="1"/>
          </p:nvPr>
        </p:nvSpPr>
        <p:spPr>
          <a:xfrm>
            <a:off x="5112000" y="1620000"/>
            <a:ext cx="4608000" cy="4896000"/>
          </a:xfrm>
        </p:spPr>
        <p:txBody>
          <a:bodyPr/>
          <a:lstStyle>
            <a:lvl1pPr>
              <a:defRPr sz="1800"/>
            </a:lvl1pPr>
            <a:lvl2pPr>
              <a:defRPr sz="1800"/>
            </a:lvl2pPr>
            <a:lvl3pPr>
              <a:buClr>
                <a:schemeClr val="tx1"/>
              </a:buClr>
              <a:defRPr sz="1800" baseline="0"/>
            </a:lvl3pPr>
            <a:lvl4pPr>
              <a:buClr>
                <a:schemeClr val="tx1"/>
              </a:buClr>
              <a:defRPr sz="1800"/>
            </a:lvl4pPr>
            <a:lvl5pPr>
              <a:buClr>
                <a:schemeClr val="tx1"/>
              </a:buClr>
              <a:defRPr sz="1800"/>
            </a:lvl5pPr>
            <a:lvl6pPr>
              <a:defRPr sz="1800"/>
            </a:lvl6pPr>
            <a:lvl7pPr>
              <a:defRPr sz="1800"/>
            </a:lvl7pPr>
            <a:lvl8pPr>
              <a:defRPr sz="1800"/>
            </a:lvl8pPr>
            <a:lvl9pPr>
              <a:defRPr sz="1800"/>
            </a:lvl9pPr>
          </a:lstStyle>
          <a:p>
            <a:pPr lvl="0"/>
            <a:r>
              <a:rPr lang="en-US" smtClean="0"/>
              <a:t>Click to edit text</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Datumsplatzhalter 13"/>
          <p:cNvSpPr>
            <a:spLocks noGrp="1"/>
          </p:cNvSpPr>
          <p:nvPr>
            <p:ph type="dt" sz="half" idx="10"/>
          </p:nvPr>
        </p:nvSpPr>
        <p:spPr/>
        <p:txBody>
          <a:bodyPr/>
          <a:lstStyle/>
          <a:p>
            <a:pPr fontAlgn="base">
              <a:spcAft>
                <a:spcPct val="0"/>
              </a:spcAft>
            </a:pPr>
            <a:r>
              <a:rPr lang="de-DE" smtClean="0"/>
              <a:t>dd.mm.yyyy</a:t>
            </a:r>
            <a:endParaRPr lang="en-US" dirty="0"/>
          </a:p>
        </p:txBody>
      </p:sp>
      <p:sp>
        <p:nvSpPr>
          <p:cNvPr id="15" name="Foliennummernplatzhalter 14"/>
          <p:cNvSpPr>
            <a:spLocks noGrp="1"/>
          </p:cNvSpPr>
          <p:nvPr>
            <p:ph type="sldNum" sz="quarter" idx="11"/>
          </p:nvPr>
        </p:nvSpPr>
        <p:spPr/>
        <p:txBody>
          <a:bodyPr/>
          <a:lstStyle/>
          <a:p>
            <a:pPr fontAlgn="base">
              <a:spcAft>
                <a:spcPct val="0"/>
              </a:spcAft>
            </a:pPr>
            <a:fld id="{31ED8236-F742-4994-B025-3D78EEC04644}" type="slidenum">
              <a:rPr lang="en-US" smtClean="0"/>
              <a:pPr fontAlgn="base">
                <a:spcAft>
                  <a:spcPct val="0"/>
                </a:spcAft>
              </a:pPr>
              <a:t>‹#›</a:t>
            </a:fld>
            <a:endParaRPr lang="en-US" dirty="0"/>
          </a:p>
        </p:txBody>
      </p:sp>
      <p:sp>
        <p:nvSpPr>
          <p:cNvPr id="16" name="Fußzeilenplatzhalter 15"/>
          <p:cNvSpPr>
            <a:spLocks noGrp="1"/>
          </p:cNvSpPr>
          <p:nvPr>
            <p:ph type="ftr" sz="quarter" idx="12"/>
          </p:nvPr>
        </p:nvSpPr>
        <p:spPr/>
        <p:txBody>
          <a:bodyPr/>
          <a:lstStyle/>
          <a:p>
            <a:pPr fontAlgn="base">
              <a:spcAft>
                <a:spcPct val="0"/>
              </a:spcAft>
            </a:pPr>
            <a:r>
              <a:rPr lang="en-US" smtClean="0"/>
              <a:t>– Strictly confidential, Confidential, Internal–     Author /Presentation Topic</a:t>
            </a:r>
            <a:endParaRPr lang="en-US" dirty="0" smtClean="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with shaded boxes">
    <p:spTree>
      <p:nvGrpSpPr>
        <p:cNvPr id="1" name=""/>
        <p:cNvGrpSpPr/>
        <p:nvPr/>
      </p:nvGrpSpPr>
      <p:grpSpPr>
        <a:xfrm>
          <a:off x="0" y="0"/>
          <a:ext cx="0" cy="0"/>
          <a:chOff x="0" y="0"/>
          <a:chExt cx="0" cy="0"/>
        </a:xfrm>
      </p:grpSpPr>
      <p:graphicFrame>
        <p:nvGraphicFramePr>
          <p:cNvPr id="11" name="Objekt 10" hidden="1"/>
          <p:cNvGraphicFramePr>
            <a:graphicFrameLocks noChangeAspect="1"/>
          </p:cNvGraphicFramePr>
          <p:nvPr>
            <p:custDataLst>
              <p:tags r:id="rId2"/>
            </p:custDataLst>
            <p:extLst>
              <p:ext uri="{D42A27DB-BD31-4B8C-83A1-F6EECF244321}">
                <p14:modId xmlns:p14="http://schemas.microsoft.com/office/powerpoint/2010/main" val="2305266245"/>
              </p:ext>
            </p:extLst>
          </p:nvPr>
        </p:nvGraphicFramePr>
        <p:xfrm>
          <a:off x="1387" y="1853"/>
          <a:ext cx="1388" cy="1852"/>
        </p:xfrm>
        <a:graphic>
          <a:graphicData uri="http://schemas.openxmlformats.org/presentationml/2006/ole">
            <mc:AlternateContent xmlns:mc="http://schemas.openxmlformats.org/markup-compatibility/2006">
              <mc:Choice xmlns:v="urn:schemas-microsoft-com:vml" Requires="v">
                <p:oleObj spid="_x0000_s306559" name="think-cell Folie" r:id="rId4" imgW="360" imgH="360" progId="TCLayout.ActiveDocument.1">
                  <p:embed/>
                </p:oleObj>
              </mc:Choice>
              <mc:Fallback>
                <p:oleObj name="think-cell Folie" r:id="rId4" imgW="360" imgH="360" progId="TCLayout.ActiveDocument.1">
                  <p:embed/>
                  <p:pic>
                    <p:nvPicPr>
                      <p:cNvPr id="0" name="Picture 15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87" y="1853"/>
                        <a:ext cx="1388" cy="185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Titel 3"/>
          <p:cNvSpPr>
            <a:spLocks/>
          </p:cNvSpPr>
          <p:nvPr userDrawn="1"/>
        </p:nvSpPr>
        <p:spPr bwMode="invGray">
          <a:xfrm>
            <a:off x="360000" y="3560510"/>
            <a:ext cx="9359901" cy="2595490"/>
          </a:xfrm>
          <a:prstGeom prst="rect">
            <a:avLst/>
          </a:prstGeom>
          <a:solidFill>
            <a:srgbClr val="E20074">
              <a:alpha val="70000"/>
            </a:srgbClr>
          </a:solidFill>
          <a:ln w="9525">
            <a:noFill/>
            <a:miter lim="800000"/>
            <a:headEnd/>
            <a:tailEnd/>
          </a:ln>
        </p:spPr>
        <p:txBody>
          <a:bodyPr lIns="144000" tIns="72000" rIns="144000" bIns="72000"/>
          <a:lstStyle/>
          <a:p>
            <a:pPr defTabSz="576263" fontAlgn="base">
              <a:lnSpc>
                <a:spcPts val="4000"/>
              </a:lnSpc>
              <a:spcBef>
                <a:spcPct val="0"/>
              </a:spcBef>
              <a:spcAft>
                <a:spcPct val="0"/>
              </a:spcAft>
            </a:pPr>
            <a:endParaRPr lang="en-US" sz="4000" dirty="0">
              <a:solidFill>
                <a:srgbClr val="E20074"/>
              </a:solidFill>
              <a:latin typeface="TeleGrotesk Headline Ultra" pitchFamily="2" charset="0"/>
              <a:cs typeface="Arial Unicode MS" panose="020B0604020202020204" pitchFamily="34" charset="-128"/>
            </a:endParaRPr>
          </a:p>
        </p:txBody>
      </p:sp>
      <p:sp>
        <p:nvSpPr>
          <p:cNvPr id="13" name="Titel 3"/>
          <p:cNvSpPr>
            <a:spLocks/>
          </p:cNvSpPr>
          <p:nvPr userDrawn="1"/>
        </p:nvSpPr>
        <p:spPr bwMode="invGray">
          <a:xfrm>
            <a:off x="360000" y="2269846"/>
            <a:ext cx="9034573" cy="3886154"/>
          </a:xfrm>
          <a:prstGeom prst="rect">
            <a:avLst/>
          </a:prstGeom>
          <a:solidFill>
            <a:srgbClr val="E20074">
              <a:alpha val="70000"/>
            </a:srgbClr>
          </a:solidFill>
          <a:ln w="9525">
            <a:noFill/>
            <a:miter lim="800000"/>
            <a:headEnd/>
            <a:tailEnd/>
          </a:ln>
        </p:spPr>
        <p:txBody>
          <a:bodyPr lIns="144000" tIns="72000" rIns="144000" bIns="72000"/>
          <a:lstStyle/>
          <a:p>
            <a:pPr defTabSz="576263" fontAlgn="base">
              <a:lnSpc>
                <a:spcPts val="4000"/>
              </a:lnSpc>
              <a:spcBef>
                <a:spcPct val="0"/>
              </a:spcBef>
              <a:spcAft>
                <a:spcPct val="0"/>
              </a:spcAft>
            </a:pPr>
            <a:endParaRPr lang="en-US" sz="4000" noProof="0" dirty="0">
              <a:solidFill>
                <a:srgbClr val="E20074"/>
              </a:solidFill>
              <a:latin typeface="TeleGrotesk Headline Ultra" pitchFamily="2" charset="0"/>
              <a:cs typeface="Arial Unicode MS" panose="020B0604020202020204" pitchFamily="34" charset="-128"/>
            </a:endParaRPr>
          </a:p>
        </p:txBody>
      </p:sp>
      <p:pic>
        <p:nvPicPr>
          <p:cNvPr id="45078" name="Picture 22" hidden="1"/>
          <p:cNvPicPr>
            <a:picLocks noChangeAspect="1" noChangeArrowheads="1"/>
          </p:cNvPicPr>
          <p:nvPr userDrawn="1"/>
        </p:nvPicPr>
        <p:blipFill>
          <a:blip r:embed="rId6"/>
          <a:srcRect/>
          <a:stretch>
            <a:fillRect/>
          </a:stretch>
        </p:blipFill>
        <p:spPr bwMode="black">
          <a:xfrm>
            <a:off x="1390" y="1853"/>
            <a:ext cx="2778" cy="1852"/>
          </a:xfrm>
          <a:prstGeom prst="rect">
            <a:avLst/>
          </a:prstGeom>
          <a:noFill/>
          <a:ln w="9525">
            <a:noFill/>
            <a:miter lim="800000"/>
            <a:headEnd/>
            <a:tailEnd/>
          </a:ln>
          <a:effectLst/>
        </p:spPr>
      </p:pic>
      <p:sp>
        <p:nvSpPr>
          <p:cNvPr id="45058" name="Titelplatzhalter 1"/>
          <p:cNvSpPr>
            <a:spLocks noGrp="1"/>
          </p:cNvSpPr>
          <p:nvPr>
            <p:ph type="ctrTitle" hasCustomPrompt="1"/>
          </p:nvPr>
        </p:nvSpPr>
        <p:spPr bwMode="ltGray">
          <a:xfrm>
            <a:off x="360000" y="2631232"/>
            <a:ext cx="8697256" cy="3524768"/>
          </a:xfrm>
          <a:solidFill>
            <a:schemeClr val="tx2"/>
          </a:solidFill>
        </p:spPr>
        <p:txBody>
          <a:bodyPr lIns="144000">
            <a:noAutofit/>
          </a:bodyPr>
          <a:lstStyle>
            <a:lvl1pPr>
              <a:defRPr sz="4800" smtClean="0">
                <a:solidFill>
                  <a:schemeClr val="bg1"/>
                </a:solidFill>
                <a:latin typeface="+mj-lt"/>
              </a:defRPr>
            </a:lvl1pPr>
          </a:lstStyle>
          <a:p>
            <a:r>
              <a:rPr lang="en-US" dirty="0" err="1" smtClean="0"/>
              <a:t>Telegrotesk</a:t>
            </a:r>
            <a:r>
              <a:rPr lang="en-US" dirty="0" smtClean="0"/>
              <a:t> Headline (Ultra)</a:t>
            </a:r>
            <a:br>
              <a:rPr lang="en-US" dirty="0" smtClean="0"/>
            </a:br>
            <a:r>
              <a:rPr kumimoji="0" lang="en-US" sz="4800" b="0" i="0" u="none" strike="noStrike" kern="1200" cap="none" spc="0" normalizeH="0" baseline="0" noProof="0" dirty="0" smtClean="0">
                <a:ln>
                  <a:noFill/>
                </a:ln>
                <a:solidFill>
                  <a:schemeClr val="bg1"/>
                </a:solidFill>
                <a:effectLst/>
                <a:uLnTx/>
                <a:uFillTx/>
                <a:latin typeface="TeleGrotesk Headline" pitchFamily="2" charset="0"/>
                <a:ea typeface="+mj-ea"/>
                <a:cs typeface="TeleGrotesk Headline Ultra" pitchFamily="2" charset="0"/>
              </a:rPr>
              <a:t>Maximum of 3 lines</a:t>
            </a:r>
            <a:br>
              <a:rPr kumimoji="0" lang="en-US" sz="4800" b="0" i="0" u="none" strike="noStrike" kern="1200" cap="none" spc="0" normalizeH="0" baseline="0" noProof="0" dirty="0" smtClean="0">
                <a:ln>
                  <a:noFill/>
                </a:ln>
                <a:solidFill>
                  <a:schemeClr val="bg1"/>
                </a:solidFill>
                <a:effectLst/>
                <a:uLnTx/>
                <a:uFillTx/>
                <a:latin typeface="TeleGrotesk Headline" pitchFamily="2" charset="0"/>
                <a:ea typeface="+mj-ea"/>
                <a:cs typeface="TeleGrotesk Headline Ultra" pitchFamily="2" charset="0"/>
              </a:rPr>
            </a:br>
            <a:r>
              <a:rPr kumimoji="0" lang="en-US" sz="4800" b="0" i="0" u="none" strike="noStrike" kern="1200" cap="none" spc="0" normalizeH="0" baseline="0" noProof="0" dirty="0" smtClean="0">
                <a:ln>
                  <a:noFill/>
                </a:ln>
                <a:solidFill>
                  <a:schemeClr val="bg1"/>
                </a:solidFill>
                <a:effectLst/>
                <a:uLnTx/>
                <a:uFillTx/>
                <a:latin typeface="TeleGrotesk Headline" pitchFamily="2" charset="0"/>
                <a:ea typeface="+mj-ea"/>
                <a:cs typeface="TeleGrotesk Headline Ultra" pitchFamily="2" charset="0"/>
              </a:rPr>
              <a:t>40 (48) 60 pt </a:t>
            </a:r>
            <a:endParaRPr lang="en-US" dirty="0" smtClean="0"/>
          </a:p>
        </p:txBody>
      </p:sp>
      <p:sp>
        <p:nvSpPr>
          <p:cNvPr id="45059" name="Textplatzhalter 2"/>
          <p:cNvSpPr>
            <a:spLocks noGrp="1"/>
          </p:cNvSpPr>
          <p:nvPr>
            <p:ph type="subTitle" idx="1" hasCustomPrompt="1"/>
          </p:nvPr>
        </p:nvSpPr>
        <p:spPr bwMode="white">
          <a:xfrm>
            <a:off x="360000" y="5346000"/>
            <a:ext cx="8423751" cy="384080"/>
          </a:xfrm>
        </p:spPr>
        <p:txBody>
          <a:bodyPr wrap="square" lIns="144000">
            <a:spAutoFit/>
          </a:bodyPr>
          <a:lstStyle>
            <a:lvl1pPr>
              <a:spcBef>
                <a:spcPts val="0"/>
              </a:spcBef>
              <a:defRPr sz="2400" smtClean="0">
                <a:solidFill>
                  <a:schemeClr val="bg1"/>
                </a:solidFill>
                <a:latin typeface="Tele-GroteskNor" pitchFamily="2" charset="0"/>
              </a:defRPr>
            </a:lvl1pPr>
          </a:lstStyle>
          <a:p>
            <a:r>
              <a:rPr lang="en-US" smtClean="0"/>
              <a:t>Sub-heading: TeleGrotesk Normal, 24 pt</a:t>
            </a:r>
            <a:endParaRPr lang="en-US" dirty="0" smtClean="0"/>
          </a:p>
        </p:txBody>
      </p:sp>
      <p:pic>
        <p:nvPicPr>
          <p:cNvPr id="22" name="Grafik 21" descr="TSY_Logo_3c_p.emf"/>
          <p:cNvPicPr>
            <a:picLocks noChangeAspect="1"/>
          </p:cNvPicPr>
          <p:nvPr userDrawn="1"/>
        </p:nvPicPr>
        <p:blipFill>
          <a:blip r:embed="rId7"/>
          <a:stretch>
            <a:fillRect/>
          </a:stretch>
        </p:blipFill>
        <p:spPr>
          <a:xfrm>
            <a:off x="360000" y="6678000"/>
            <a:ext cx="3606868" cy="655200"/>
          </a:xfrm>
          <a:prstGeom prst="rect">
            <a:avLst/>
          </a:prstGeom>
        </p:spPr>
      </p:pic>
    </p:spTree>
    <p:extLst>
      <p:ext uri="{BB962C8B-B14F-4D97-AF65-F5344CB8AC3E}">
        <p14:creationId xmlns:p14="http://schemas.microsoft.com/office/powerpoint/2010/main" val="1118931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3 columns)">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p:custDataLst>
              <p:tags r:id="rId2"/>
            </p:custDataLst>
            <p:extLst>
              <p:ext uri="{D42A27DB-BD31-4B8C-83A1-F6EECF244321}">
                <p14:modId xmlns:p14="http://schemas.microsoft.com/office/powerpoint/2010/main" val="3810462381"/>
              </p:ext>
            </p:extLst>
          </p:nvPr>
        </p:nvGraphicFramePr>
        <p:xfrm>
          <a:off x="1390" y="1855"/>
          <a:ext cx="1388" cy="1852"/>
        </p:xfrm>
        <a:graphic>
          <a:graphicData uri="http://schemas.openxmlformats.org/presentationml/2006/ole">
            <mc:AlternateContent xmlns:mc="http://schemas.openxmlformats.org/markup-compatibility/2006">
              <mc:Choice xmlns:v="urn:schemas-microsoft-com:vml" Requires="v">
                <p:oleObj spid="_x0000_s615684" name="think-cell Folie" r:id="rId4" imgW="360" imgH="360" progId="TCLayout.ActiveDocument.1">
                  <p:embed/>
                </p:oleObj>
              </mc:Choice>
              <mc:Fallback>
                <p:oleObj name="think-cell Folie" r:id="rId4" imgW="360" imgH="360" progId="TCLayout.ActiveDocument.1">
                  <p:embed/>
                  <p:pic>
                    <p:nvPicPr>
                      <p:cNvPr id="0" name="Picture 3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90" y="1855"/>
                        <a:ext cx="1388" cy="185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el 1"/>
          <p:cNvSpPr>
            <a:spLocks noGrp="1"/>
          </p:cNvSpPr>
          <p:nvPr>
            <p:ph type="title" hasCustomPrompt="1"/>
          </p:nvPr>
        </p:nvSpPr>
        <p:spPr>
          <a:xfrm>
            <a:off x="360000" y="294041"/>
            <a:ext cx="9360000" cy="588082"/>
          </a:xfrm>
        </p:spPr>
        <p:txBody>
          <a:bodyPr/>
          <a:lstStyle>
            <a:lvl1pPr marL="0" indent="0">
              <a:defRPr/>
            </a:lvl1pPr>
          </a:lstStyle>
          <a:p>
            <a:r>
              <a:rPr lang="en-US" smtClean="0"/>
              <a:t>TeleGrotesk Headline Ultra 28 (32) 40 pt</a:t>
            </a:r>
            <a:endParaRPr lang="en-US" dirty="0"/>
          </a:p>
        </p:txBody>
      </p:sp>
      <p:sp>
        <p:nvSpPr>
          <p:cNvPr id="3" name="Inhaltsplatzhalter 2"/>
          <p:cNvSpPr>
            <a:spLocks noGrp="1"/>
          </p:cNvSpPr>
          <p:nvPr>
            <p:ph sz="half" idx="1" hasCustomPrompt="1"/>
          </p:nvPr>
        </p:nvSpPr>
        <p:spPr>
          <a:xfrm>
            <a:off x="360000" y="1620000"/>
            <a:ext cx="3008152" cy="4896000"/>
          </a:xfrm>
        </p:spPr>
        <p:txBody>
          <a:bodyPr/>
          <a:lstStyle>
            <a:lvl1pPr>
              <a:defRPr sz="1800"/>
            </a:lvl1pPr>
            <a:lvl2pPr>
              <a:defRPr sz="1800"/>
            </a:lvl2pPr>
            <a:lvl3pPr>
              <a:buClr>
                <a:schemeClr val="tx1"/>
              </a:buClr>
              <a:defRPr sz="1800"/>
            </a:lvl3pPr>
            <a:lvl4pPr>
              <a:buClr>
                <a:schemeClr val="tx1"/>
              </a:buClr>
              <a:defRPr sz="1800"/>
            </a:lvl4pPr>
            <a:lvl5pPr>
              <a:buClr>
                <a:schemeClr val="tx1"/>
              </a:buClr>
              <a:defRPr sz="1800"/>
            </a:lvl5pPr>
            <a:lvl6pPr>
              <a:defRPr sz="1800"/>
            </a:lvl6pPr>
            <a:lvl7pPr>
              <a:defRPr sz="1800"/>
            </a:lvl7pPr>
            <a:lvl8pPr>
              <a:defRPr sz="1800"/>
            </a:lvl8pPr>
            <a:lvl9pPr>
              <a:defRPr sz="1800"/>
            </a:lvl9pPr>
          </a:lstStyle>
          <a:p>
            <a:pPr lvl="0"/>
            <a:r>
              <a:rPr lang="en-US" smtClean="0"/>
              <a:t>Click to edit text</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Inhaltsplatzhalter 3"/>
          <p:cNvSpPr>
            <a:spLocks noGrp="1"/>
          </p:cNvSpPr>
          <p:nvPr>
            <p:ph sz="half" idx="2" hasCustomPrompt="1"/>
          </p:nvPr>
        </p:nvSpPr>
        <p:spPr>
          <a:xfrm>
            <a:off x="6713798" y="1620000"/>
            <a:ext cx="3008152" cy="4896000"/>
          </a:xfrm>
        </p:spPr>
        <p:txBody>
          <a:bodyPr/>
          <a:lstStyle>
            <a:lvl1pPr>
              <a:defRPr sz="1800"/>
            </a:lvl1pPr>
            <a:lvl2pPr>
              <a:defRPr sz="1800"/>
            </a:lvl2pPr>
            <a:lvl3pPr>
              <a:buClr>
                <a:schemeClr val="tx1"/>
              </a:buClr>
              <a:defRPr sz="1800"/>
            </a:lvl3pPr>
            <a:lvl4pPr>
              <a:buClr>
                <a:schemeClr val="tx1"/>
              </a:buClr>
              <a:defRPr sz="1800"/>
            </a:lvl4pPr>
            <a:lvl5pPr>
              <a:buClr>
                <a:schemeClr val="tx1"/>
              </a:buClr>
              <a:defRPr sz="1800"/>
            </a:lvl5pPr>
            <a:lvl6pPr>
              <a:defRPr sz="1800"/>
            </a:lvl6pPr>
            <a:lvl7pPr>
              <a:defRPr sz="1800"/>
            </a:lvl7pPr>
            <a:lvl8pPr>
              <a:defRPr sz="1800"/>
            </a:lvl8pPr>
            <a:lvl9pPr>
              <a:defRPr sz="1800"/>
            </a:lvl9pPr>
          </a:lstStyle>
          <a:p>
            <a:pPr lvl="0"/>
            <a:r>
              <a:rPr lang="en-US" smtClean="0"/>
              <a:t>Click to edit text</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Inhaltsplatzhalter 5"/>
          <p:cNvSpPr>
            <a:spLocks noGrp="1"/>
          </p:cNvSpPr>
          <p:nvPr>
            <p:ph sz="quarter" idx="13" hasCustomPrompt="1"/>
          </p:nvPr>
        </p:nvSpPr>
        <p:spPr>
          <a:xfrm>
            <a:off x="3537874" y="1620000"/>
            <a:ext cx="3008152" cy="4896000"/>
          </a:xfrm>
        </p:spPr>
        <p:txBody>
          <a:bodyPr/>
          <a:lstStyle>
            <a:lvl1pPr>
              <a:defRPr/>
            </a:lvl1pPr>
            <a:lvl2pPr>
              <a:defRPr baseline="0"/>
            </a:lvl2pPr>
            <a:lvl3pPr>
              <a:defRPr/>
            </a:lvl3pPr>
            <a:lvl4pPr>
              <a:defRPr/>
            </a:lvl4pPr>
            <a:lvl5pPr>
              <a:defRPr/>
            </a:lvl5pPr>
          </a:lstStyle>
          <a:p>
            <a:pPr lvl="0"/>
            <a:r>
              <a:rPr lang="en-US" smtClean="0"/>
              <a:t>Click to edit text</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Datumsplatzhalter 13"/>
          <p:cNvSpPr>
            <a:spLocks noGrp="1"/>
          </p:cNvSpPr>
          <p:nvPr>
            <p:ph type="dt" sz="half" idx="14"/>
          </p:nvPr>
        </p:nvSpPr>
        <p:spPr/>
        <p:txBody>
          <a:bodyPr/>
          <a:lstStyle/>
          <a:p>
            <a:pPr fontAlgn="base">
              <a:spcAft>
                <a:spcPct val="0"/>
              </a:spcAft>
            </a:pPr>
            <a:r>
              <a:rPr lang="de-DE" smtClean="0"/>
              <a:t>dd.mm.yyyy</a:t>
            </a:r>
            <a:endParaRPr lang="en-US" dirty="0"/>
          </a:p>
        </p:txBody>
      </p:sp>
      <p:sp>
        <p:nvSpPr>
          <p:cNvPr id="15" name="Foliennummernplatzhalter 14"/>
          <p:cNvSpPr>
            <a:spLocks noGrp="1"/>
          </p:cNvSpPr>
          <p:nvPr>
            <p:ph type="sldNum" sz="quarter" idx="15"/>
          </p:nvPr>
        </p:nvSpPr>
        <p:spPr/>
        <p:txBody>
          <a:bodyPr/>
          <a:lstStyle/>
          <a:p>
            <a:pPr fontAlgn="base">
              <a:spcAft>
                <a:spcPct val="0"/>
              </a:spcAft>
            </a:pPr>
            <a:fld id="{31ED8236-F742-4994-B025-3D78EEC04644}" type="slidenum">
              <a:rPr lang="en-US" smtClean="0"/>
              <a:pPr fontAlgn="base">
                <a:spcAft>
                  <a:spcPct val="0"/>
                </a:spcAft>
              </a:pPr>
              <a:t>‹#›</a:t>
            </a:fld>
            <a:endParaRPr lang="en-US" dirty="0"/>
          </a:p>
        </p:txBody>
      </p:sp>
      <p:sp>
        <p:nvSpPr>
          <p:cNvPr id="16" name="Fußzeilenplatzhalter 15"/>
          <p:cNvSpPr>
            <a:spLocks noGrp="1"/>
          </p:cNvSpPr>
          <p:nvPr>
            <p:ph type="ftr" sz="quarter" idx="16"/>
          </p:nvPr>
        </p:nvSpPr>
        <p:spPr/>
        <p:txBody>
          <a:bodyPr/>
          <a:lstStyle/>
          <a:p>
            <a:pPr fontAlgn="base">
              <a:spcAft>
                <a:spcPct val="0"/>
              </a:spcAft>
            </a:pPr>
            <a:r>
              <a:rPr lang="en-US" smtClean="0"/>
              <a:t>– Strictly confidential, Confidential, Internal–     Author /Presentation Topic</a:t>
            </a:r>
            <a:endParaRPr lang="en-US" dirty="0" smtClean="0"/>
          </a:p>
        </p:txBody>
      </p:sp>
    </p:spTree>
    <p:extLst>
      <p:ext uri="{BB962C8B-B14F-4D97-AF65-F5344CB8AC3E}">
        <p14:creationId xmlns:p14="http://schemas.microsoft.com/office/powerpoint/2010/main" val="3306163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4 columns)">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p:custDataLst>
              <p:tags r:id="rId2"/>
            </p:custDataLst>
            <p:extLst>
              <p:ext uri="{D42A27DB-BD31-4B8C-83A1-F6EECF244321}">
                <p14:modId xmlns:p14="http://schemas.microsoft.com/office/powerpoint/2010/main" val="660063335"/>
              </p:ext>
            </p:extLst>
          </p:nvPr>
        </p:nvGraphicFramePr>
        <p:xfrm>
          <a:off x="1390" y="1855"/>
          <a:ext cx="1388" cy="1852"/>
        </p:xfrm>
        <a:graphic>
          <a:graphicData uri="http://schemas.openxmlformats.org/presentationml/2006/ole">
            <mc:AlternateContent xmlns:mc="http://schemas.openxmlformats.org/markup-compatibility/2006">
              <mc:Choice xmlns:v="urn:schemas-microsoft-com:vml" Requires="v">
                <p:oleObj spid="_x0000_s616707" name="think-cell Folie" r:id="rId4" imgW="360" imgH="360" progId="TCLayout.ActiveDocument.1">
                  <p:embed/>
                </p:oleObj>
              </mc:Choice>
              <mc:Fallback>
                <p:oleObj name="think-cell Folie" r:id="rId4" imgW="360" imgH="360" progId="TCLayout.ActiveDocument.1">
                  <p:embed/>
                  <p:pic>
                    <p:nvPicPr>
                      <p:cNvPr id="0" name="Picture 3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90" y="1855"/>
                        <a:ext cx="1388" cy="185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el 1"/>
          <p:cNvSpPr>
            <a:spLocks noGrp="1"/>
          </p:cNvSpPr>
          <p:nvPr>
            <p:ph type="title" hasCustomPrompt="1"/>
          </p:nvPr>
        </p:nvSpPr>
        <p:spPr>
          <a:xfrm>
            <a:off x="360000" y="294041"/>
            <a:ext cx="9360000" cy="588082"/>
          </a:xfrm>
        </p:spPr>
        <p:txBody>
          <a:bodyPr/>
          <a:lstStyle>
            <a:lvl1pPr marL="0" indent="0">
              <a:defRPr/>
            </a:lvl1pPr>
          </a:lstStyle>
          <a:p>
            <a:r>
              <a:rPr lang="en-US" smtClean="0"/>
              <a:t>TeleGrotesk Headline Ultra 28 (32) 40 pt</a:t>
            </a:r>
            <a:endParaRPr lang="en-US" dirty="0"/>
          </a:p>
        </p:txBody>
      </p:sp>
      <p:sp>
        <p:nvSpPr>
          <p:cNvPr id="3" name="Inhaltsplatzhalter 2"/>
          <p:cNvSpPr>
            <a:spLocks noGrp="1"/>
          </p:cNvSpPr>
          <p:nvPr>
            <p:ph sz="half" idx="1" hasCustomPrompt="1"/>
          </p:nvPr>
        </p:nvSpPr>
        <p:spPr>
          <a:xfrm>
            <a:off x="360000" y="1620000"/>
            <a:ext cx="2232000" cy="4896000"/>
          </a:xfrm>
        </p:spPr>
        <p:txBody>
          <a:bodyPr/>
          <a:lstStyle>
            <a:lvl1pPr>
              <a:defRPr sz="1800" baseline="0"/>
            </a:lvl1pPr>
            <a:lvl2pPr>
              <a:defRPr sz="1800"/>
            </a:lvl2pPr>
            <a:lvl3pPr>
              <a:buClr>
                <a:schemeClr val="tx1"/>
              </a:buClr>
              <a:defRPr sz="1800"/>
            </a:lvl3pPr>
            <a:lvl4pPr>
              <a:buClr>
                <a:schemeClr val="tx1"/>
              </a:buClr>
              <a:defRPr sz="1800" baseline="0"/>
            </a:lvl4pPr>
            <a:lvl5pPr>
              <a:buClr>
                <a:schemeClr val="tx1"/>
              </a:buClr>
              <a:defRPr sz="1800"/>
            </a:lvl5pPr>
            <a:lvl6pPr>
              <a:defRPr sz="1800"/>
            </a:lvl6pPr>
            <a:lvl7pPr>
              <a:defRPr sz="1800"/>
            </a:lvl7pPr>
            <a:lvl8pPr>
              <a:defRPr sz="1800"/>
            </a:lvl8pPr>
            <a:lvl9pPr>
              <a:defRPr sz="1800"/>
            </a:lvl9pPr>
          </a:lstStyle>
          <a:p>
            <a:pPr lvl="0"/>
            <a:r>
              <a:rPr lang="en-US" smtClean="0"/>
              <a:t>Click to edit text</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Inhaltsplatzhalter 3"/>
          <p:cNvSpPr>
            <a:spLocks noGrp="1"/>
          </p:cNvSpPr>
          <p:nvPr>
            <p:ph sz="half" idx="2" hasCustomPrompt="1"/>
          </p:nvPr>
        </p:nvSpPr>
        <p:spPr>
          <a:xfrm>
            <a:off x="5112808" y="1620000"/>
            <a:ext cx="2232000" cy="4896000"/>
          </a:xfrm>
        </p:spPr>
        <p:txBody>
          <a:bodyPr/>
          <a:lstStyle>
            <a:lvl1pPr>
              <a:defRPr sz="1800"/>
            </a:lvl1pPr>
            <a:lvl2pPr>
              <a:defRPr sz="1800" baseline="0"/>
            </a:lvl2pPr>
            <a:lvl3pPr>
              <a:buClr>
                <a:schemeClr val="tx1"/>
              </a:buClr>
              <a:defRPr sz="1800"/>
            </a:lvl3pPr>
            <a:lvl4pPr>
              <a:buClr>
                <a:schemeClr val="tx1"/>
              </a:buClr>
              <a:defRPr sz="1800" baseline="0"/>
            </a:lvl4pPr>
            <a:lvl5pPr>
              <a:buClr>
                <a:schemeClr val="tx1"/>
              </a:buClr>
              <a:defRPr sz="1800"/>
            </a:lvl5pPr>
            <a:lvl6pPr>
              <a:defRPr sz="1800"/>
            </a:lvl6pPr>
            <a:lvl7pPr>
              <a:defRPr sz="1800"/>
            </a:lvl7pPr>
            <a:lvl8pPr>
              <a:defRPr sz="1800"/>
            </a:lvl8pPr>
            <a:lvl9pPr>
              <a:defRPr sz="1800"/>
            </a:lvl9pPr>
          </a:lstStyle>
          <a:p>
            <a:pPr lvl="0"/>
            <a:r>
              <a:rPr lang="en-US" smtClean="0"/>
              <a:t>Click to edit text</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Inhaltsplatzhalter 5"/>
          <p:cNvSpPr>
            <a:spLocks noGrp="1"/>
          </p:cNvSpPr>
          <p:nvPr>
            <p:ph sz="quarter" idx="13" hasCustomPrompt="1"/>
          </p:nvPr>
        </p:nvSpPr>
        <p:spPr>
          <a:xfrm>
            <a:off x="2737378" y="1620000"/>
            <a:ext cx="2232000" cy="4896000"/>
          </a:xfrm>
        </p:spPr>
        <p:txBody>
          <a:bodyPr/>
          <a:lstStyle>
            <a:lvl1pPr>
              <a:defRPr baseline="0"/>
            </a:lvl1pPr>
            <a:lvl2pPr>
              <a:defRPr baseline="0"/>
            </a:lvl2pPr>
            <a:lvl3pPr>
              <a:defRPr/>
            </a:lvl3pPr>
            <a:lvl4pPr>
              <a:defRPr/>
            </a:lvl4pPr>
            <a:lvl5pPr>
              <a:defRPr/>
            </a:lvl5pPr>
          </a:lstStyle>
          <a:p>
            <a:pPr lvl="0"/>
            <a:r>
              <a:rPr lang="en-US" smtClean="0"/>
              <a:t>Click to edit text</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Inhaltsplatzhalter 3"/>
          <p:cNvSpPr>
            <a:spLocks noGrp="1"/>
          </p:cNvSpPr>
          <p:nvPr>
            <p:ph sz="half" idx="14" hasCustomPrompt="1"/>
          </p:nvPr>
        </p:nvSpPr>
        <p:spPr>
          <a:xfrm>
            <a:off x="7488238" y="1620000"/>
            <a:ext cx="2232000" cy="4896000"/>
          </a:xfrm>
        </p:spPr>
        <p:txBody>
          <a:bodyPr/>
          <a:lstStyle>
            <a:lvl1pPr>
              <a:defRPr sz="1800"/>
            </a:lvl1pPr>
            <a:lvl2pPr>
              <a:defRPr sz="1800" baseline="0"/>
            </a:lvl2pPr>
            <a:lvl3pPr>
              <a:buClr>
                <a:schemeClr val="tx1"/>
              </a:buClr>
              <a:defRPr sz="1800" baseline="0"/>
            </a:lvl3pPr>
            <a:lvl4pPr>
              <a:buClr>
                <a:schemeClr val="tx1"/>
              </a:buClr>
              <a:defRPr sz="1800" baseline="0"/>
            </a:lvl4pPr>
            <a:lvl5pPr>
              <a:buClr>
                <a:schemeClr val="tx1"/>
              </a:buClr>
              <a:defRPr sz="1800"/>
            </a:lvl5pPr>
            <a:lvl6pPr>
              <a:defRPr sz="1800"/>
            </a:lvl6pPr>
            <a:lvl7pPr>
              <a:defRPr sz="1800"/>
            </a:lvl7pPr>
            <a:lvl8pPr>
              <a:defRPr sz="1800"/>
            </a:lvl8pPr>
            <a:lvl9pPr>
              <a:defRPr sz="1800"/>
            </a:lvl9pPr>
          </a:lstStyle>
          <a:p>
            <a:pPr lvl="0"/>
            <a:r>
              <a:rPr lang="en-US" smtClean="0"/>
              <a:t>Click to edit text</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Datumsplatzhalter 14"/>
          <p:cNvSpPr>
            <a:spLocks noGrp="1"/>
          </p:cNvSpPr>
          <p:nvPr>
            <p:ph type="dt" sz="half" idx="15"/>
          </p:nvPr>
        </p:nvSpPr>
        <p:spPr/>
        <p:txBody>
          <a:bodyPr/>
          <a:lstStyle/>
          <a:p>
            <a:pPr fontAlgn="base">
              <a:spcAft>
                <a:spcPct val="0"/>
              </a:spcAft>
            </a:pPr>
            <a:r>
              <a:rPr lang="de-DE" smtClean="0"/>
              <a:t>dd.mm.yyyy</a:t>
            </a:r>
            <a:endParaRPr lang="en-US" dirty="0"/>
          </a:p>
        </p:txBody>
      </p:sp>
      <p:sp>
        <p:nvSpPr>
          <p:cNvPr id="16" name="Foliennummernplatzhalter 15"/>
          <p:cNvSpPr>
            <a:spLocks noGrp="1"/>
          </p:cNvSpPr>
          <p:nvPr>
            <p:ph type="sldNum" sz="quarter" idx="16"/>
          </p:nvPr>
        </p:nvSpPr>
        <p:spPr/>
        <p:txBody>
          <a:bodyPr/>
          <a:lstStyle/>
          <a:p>
            <a:pPr fontAlgn="base">
              <a:spcAft>
                <a:spcPct val="0"/>
              </a:spcAft>
            </a:pPr>
            <a:fld id="{31ED8236-F742-4994-B025-3D78EEC04644}" type="slidenum">
              <a:rPr lang="en-US" smtClean="0"/>
              <a:pPr fontAlgn="base">
                <a:spcAft>
                  <a:spcPct val="0"/>
                </a:spcAft>
              </a:pPr>
              <a:t>‹#›</a:t>
            </a:fld>
            <a:endParaRPr lang="en-US" dirty="0"/>
          </a:p>
        </p:txBody>
      </p:sp>
      <p:sp>
        <p:nvSpPr>
          <p:cNvPr id="17" name="Fußzeilenplatzhalter 16"/>
          <p:cNvSpPr>
            <a:spLocks noGrp="1"/>
          </p:cNvSpPr>
          <p:nvPr>
            <p:ph type="ftr" sz="quarter" idx="17"/>
          </p:nvPr>
        </p:nvSpPr>
        <p:spPr/>
        <p:txBody>
          <a:bodyPr/>
          <a:lstStyle/>
          <a:p>
            <a:pPr fontAlgn="base">
              <a:spcAft>
                <a:spcPct val="0"/>
              </a:spcAft>
            </a:pPr>
            <a:r>
              <a:rPr lang="en-US" smtClean="0"/>
              <a:t>– Strictly confidential, Confidential, Internal–     Author /Presentation Topic</a:t>
            </a:r>
            <a:endParaRPr lang="en-US" dirty="0" smtClean="0"/>
          </a:p>
        </p:txBody>
      </p:sp>
    </p:spTree>
    <p:extLst>
      <p:ext uri="{BB962C8B-B14F-4D97-AF65-F5344CB8AC3E}">
        <p14:creationId xmlns:p14="http://schemas.microsoft.com/office/powerpoint/2010/main" val="2701314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Handout (2 columns)">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2"/>
            </p:custDataLst>
            <p:extLst>
              <p:ext uri="{D42A27DB-BD31-4B8C-83A1-F6EECF244321}">
                <p14:modId xmlns:p14="http://schemas.microsoft.com/office/powerpoint/2010/main" val="2388787390"/>
              </p:ext>
            </p:extLst>
          </p:nvPr>
        </p:nvGraphicFramePr>
        <p:xfrm>
          <a:off x="1390" y="1853"/>
          <a:ext cx="1388" cy="1852"/>
        </p:xfrm>
        <a:graphic>
          <a:graphicData uri="http://schemas.openxmlformats.org/presentationml/2006/ole">
            <mc:AlternateContent xmlns:mc="http://schemas.openxmlformats.org/markup-compatibility/2006">
              <mc:Choice xmlns:v="urn:schemas-microsoft-com:vml" Requires="v">
                <p:oleObj spid="_x0000_s609554" name="think-cell Folie" r:id="rId4" imgW="360" imgH="360" progId="TCLayout.ActiveDocument.1">
                  <p:embed/>
                </p:oleObj>
              </mc:Choice>
              <mc:Fallback>
                <p:oleObj name="think-cell Folie" r:id="rId4" imgW="360" imgH="360" progId="TCLayout.ActiveDocument.1">
                  <p:embed/>
                  <p:pic>
                    <p:nvPicPr>
                      <p:cNvPr id="0" name="Picture 5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90" y="1853"/>
                        <a:ext cx="1388" cy="185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Rechteck 21"/>
          <p:cNvSpPr/>
          <p:nvPr userDrawn="1"/>
        </p:nvSpPr>
        <p:spPr bwMode="gray">
          <a:xfrm>
            <a:off x="1" y="6572116"/>
            <a:ext cx="9537566" cy="8391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34" tIns="45717" rIns="91434" bIns="45717" anchor="ctr"/>
          <a:lstStyle/>
          <a:p>
            <a:pPr algn="ctr" defTabSz="457171">
              <a:lnSpc>
                <a:spcPct val="90000"/>
              </a:lnSpc>
              <a:spcBef>
                <a:spcPct val="50000"/>
              </a:spcBef>
              <a:buClr>
                <a:srgbClr val="E20074"/>
              </a:buClr>
              <a:buSzPct val="75000"/>
              <a:buFont typeface="Wingdings" pitchFamily="2" charset="2"/>
              <a:buNone/>
              <a:defRPr/>
            </a:pPr>
            <a:endParaRPr lang="en-US" dirty="0">
              <a:solidFill>
                <a:srgbClr val="000000"/>
              </a:solidFill>
            </a:endParaRPr>
          </a:p>
        </p:txBody>
      </p:sp>
      <p:sp>
        <p:nvSpPr>
          <p:cNvPr id="2" name="Titel 1"/>
          <p:cNvSpPr>
            <a:spLocks noGrp="1"/>
          </p:cNvSpPr>
          <p:nvPr>
            <p:ph type="title" hasCustomPrompt="1"/>
          </p:nvPr>
        </p:nvSpPr>
        <p:spPr>
          <a:xfrm>
            <a:off x="360000" y="294041"/>
            <a:ext cx="9364663" cy="588082"/>
          </a:xfrm>
        </p:spPr>
        <p:txBody>
          <a:bodyPr/>
          <a:lstStyle>
            <a:lvl1pPr marL="0" indent="0">
              <a:defRPr sz="2400"/>
            </a:lvl1pPr>
          </a:lstStyle>
          <a:p>
            <a:r>
              <a:rPr lang="en-US" dirty="0" err="1" smtClean="0"/>
              <a:t>TeleGrotesk</a:t>
            </a:r>
            <a:r>
              <a:rPr lang="en-US" dirty="0" smtClean="0"/>
              <a:t> Headline Ultra (24) 28 32 pt</a:t>
            </a:r>
            <a:endParaRPr lang="en-US" dirty="0"/>
          </a:p>
        </p:txBody>
      </p:sp>
      <p:sp>
        <p:nvSpPr>
          <p:cNvPr id="3" name="Inhaltsplatzhalter 2"/>
          <p:cNvSpPr>
            <a:spLocks noGrp="1"/>
          </p:cNvSpPr>
          <p:nvPr>
            <p:ph sz="half" idx="1" hasCustomPrompt="1"/>
          </p:nvPr>
        </p:nvSpPr>
        <p:spPr>
          <a:xfrm>
            <a:off x="360000" y="1620000"/>
            <a:ext cx="4608000" cy="5306263"/>
          </a:xfrm>
        </p:spPr>
        <p:txBody>
          <a:bodyPr/>
          <a:lstStyle>
            <a:lvl1pPr>
              <a:defRPr sz="1400"/>
            </a:lvl1pPr>
            <a:lvl2pPr>
              <a:defRPr sz="1400"/>
            </a:lvl2pPr>
            <a:lvl3pPr marL="180975" indent="-180000">
              <a:buClr>
                <a:schemeClr val="tx1"/>
              </a:buClr>
              <a:defRPr sz="1400" baseline="0"/>
            </a:lvl3pPr>
            <a:lvl4pPr marL="360000" indent="-180000">
              <a:buClr>
                <a:schemeClr val="tx1"/>
              </a:buClr>
              <a:defRPr sz="1400" baseline="0"/>
            </a:lvl4pPr>
            <a:lvl5pPr marL="0" indent="0">
              <a:spcBef>
                <a:spcPts val="800"/>
              </a:spcBef>
              <a:spcAft>
                <a:spcPts val="800"/>
              </a:spcAft>
              <a:buClr>
                <a:schemeClr val="tx1"/>
              </a:buClr>
              <a:buNone/>
              <a:defRPr sz="1400">
                <a:solidFill>
                  <a:schemeClr val="tx2"/>
                </a:solidFill>
                <a:latin typeface="Tele-GroteskFet" pitchFamily="2" charset="0"/>
              </a:defRPr>
            </a:lvl5pPr>
            <a:lvl6pPr>
              <a:defRPr sz="1800"/>
            </a:lvl6pPr>
            <a:lvl7pPr>
              <a:defRPr sz="1800"/>
            </a:lvl7pPr>
            <a:lvl8pPr>
              <a:defRPr sz="1800"/>
            </a:lvl8pPr>
            <a:lvl9pPr>
              <a:defRPr sz="1800"/>
            </a:lvl9pPr>
          </a:lstStyle>
          <a:p>
            <a:pPr lvl="0"/>
            <a:r>
              <a:rPr lang="en-US" noProof="0" smtClean="0"/>
              <a:t>Click to edit text</a:t>
            </a:r>
          </a:p>
          <a:p>
            <a:pPr lvl="1"/>
            <a:r>
              <a:rPr lang="en-US" noProof="0" smtClean="0"/>
              <a:t>Second level</a:t>
            </a:r>
          </a:p>
          <a:p>
            <a:pPr lvl="2"/>
            <a:r>
              <a:rPr lang="en-US" noProof="0" smtClean="0"/>
              <a:t>Third level</a:t>
            </a:r>
          </a:p>
          <a:p>
            <a:pPr lvl="3"/>
            <a:r>
              <a:rPr lang="en-US" noProof="0" smtClean="0"/>
              <a:t>Fourth level</a:t>
            </a:r>
          </a:p>
          <a:p>
            <a:pPr lvl="4"/>
            <a:r>
              <a:rPr lang="en-US" noProof="0" smtClean="0"/>
              <a:t>Quotation/lead-in</a:t>
            </a:r>
          </a:p>
        </p:txBody>
      </p:sp>
      <p:sp>
        <p:nvSpPr>
          <p:cNvPr id="8" name="Inhaltsplatzhalter 3"/>
          <p:cNvSpPr>
            <a:spLocks noGrp="1"/>
          </p:cNvSpPr>
          <p:nvPr>
            <p:ph sz="half" idx="13" hasCustomPrompt="1"/>
          </p:nvPr>
        </p:nvSpPr>
        <p:spPr>
          <a:xfrm>
            <a:off x="5112000" y="1620000"/>
            <a:ext cx="4608000" cy="5306263"/>
          </a:xfrm>
          <a:noFill/>
          <a:ln w="9525">
            <a:noFill/>
            <a:miter lim="800000"/>
            <a:headEnd/>
            <a:tailEnd/>
          </a:ln>
        </p:spPr>
        <p:txBody>
          <a:bodyPr vert="horz" wrap="square" lIns="0" tIns="0" rIns="0" bIns="0" numCol="1" anchor="t" anchorCtr="0" compatLnSpc="1">
            <a:prstTxWarp prst="textNoShape">
              <a:avLst/>
            </a:prstTxWarp>
          </a:bodyPr>
          <a:lstStyle>
            <a:lvl1pPr>
              <a:defRPr lang="de-DE" sz="1400" dirty="0" smtClean="0"/>
            </a:lvl1pPr>
            <a:lvl2pPr>
              <a:defRPr lang="de-DE" sz="1400" dirty="0" smtClean="0"/>
            </a:lvl2pPr>
            <a:lvl3pPr marL="180975" indent="-180000">
              <a:defRPr lang="de-DE" sz="1400" dirty="0" smtClean="0"/>
            </a:lvl3pPr>
            <a:lvl4pPr marL="360000" indent="-180000">
              <a:defRPr lang="de-DE" sz="1400" dirty="0" smtClean="0"/>
            </a:lvl4pPr>
            <a:lvl5pPr>
              <a:defRPr lang="de-DE" sz="1400" dirty="0">
                <a:solidFill>
                  <a:schemeClr val="tx2"/>
                </a:solidFill>
                <a:latin typeface="Tele-GroteskFet" pitchFamily="2" charset="0"/>
              </a:defRPr>
            </a:lvl5pPr>
          </a:lstStyle>
          <a:p>
            <a:pPr lvl="0"/>
            <a:r>
              <a:rPr lang="en-US" smtClean="0"/>
              <a:t>Click to edit text</a:t>
            </a:r>
          </a:p>
          <a:p>
            <a:pPr lvl="1"/>
            <a:r>
              <a:rPr lang="en-US" smtClean="0"/>
              <a:t>Second level</a:t>
            </a:r>
          </a:p>
          <a:p>
            <a:pPr lvl="2">
              <a:buClr>
                <a:schemeClr val="tx1"/>
              </a:buClr>
            </a:pPr>
            <a:r>
              <a:rPr lang="en-US" smtClean="0"/>
              <a:t>Third level</a:t>
            </a:r>
          </a:p>
          <a:p>
            <a:pPr lvl="3">
              <a:buClr>
                <a:schemeClr val="tx1"/>
              </a:buClr>
            </a:pPr>
            <a:r>
              <a:rPr lang="en-US" smtClean="0"/>
              <a:t>Fourth level</a:t>
            </a:r>
          </a:p>
          <a:p>
            <a:pPr marL="0" lvl="4" indent="0">
              <a:spcBef>
                <a:spcPts val="800"/>
              </a:spcBef>
              <a:spcAft>
                <a:spcPts val="800"/>
              </a:spcAft>
              <a:buClr>
                <a:schemeClr val="tx1"/>
              </a:buClr>
              <a:buNone/>
            </a:pPr>
            <a:r>
              <a:rPr lang="en-US" smtClean="0"/>
              <a:t>Quotation/lead-in</a:t>
            </a:r>
            <a:endParaRPr lang="en-US" dirty="0"/>
          </a:p>
        </p:txBody>
      </p:sp>
      <p:sp>
        <p:nvSpPr>
          <p:cNvPr id="12" name="Foliennummernplatzhalter 11"/>
          <p:cNvSpPr>
            <a:spLocks noGrp="1"/>
          </p:cNvSpPr>
          <p:nvPr>
            <p:ph type="sldNum" sz="quarter" idx="16"/>
          </p:nvPr>
        </p:nvSpPr>
        <p:spPr/>
        <p:txBody>
          <a:bodyPr/>
          <a:lstStyle>
            <a:lvl1pPr>
              <a:defRPr>
                <a:solidFill>
                  <a:schemeClr val="tx1"/>
                </a:solidFill>
                <a:cs typeface="Arial Unicode MS" pitchFamily="34" charset="-128"/>
              </a:defRPr>
            </a:lvl1pPr>
          </a:lstStyle>
          <a:p>
            <a:pPr fontAlgn="base">
              <a:spcAft>
                <a:spcPct val="0"/>
              </a:spcAft>
            </a:pPr>
            <a:fld id="{31ED8236-F742-4994-B025-3D78EEC04644}" type="slidenum">
              <a:rPr lang="en-US" smtClean="0"/>
              <a:pPr fontAlgn="base">
                <a:spcAft>
                  <a:spcPct val="0"/>
                </a:spcAft>
              </a:pPr>
              <a:t>‹#›</a:t>
            </a:fld>
            <a:endParaRPr lang="en-US" dirty="0"/>
          </a:p>
        </p:txBody>
      </p:sp>
    </p:spTree>
    <p:extLst>
      <p:ext uri="{BB962C8B-B14F-4D97-AF65-F5344CB8AC3E}">
        <p14:creationId xmlns:p14="http://schemas.microsoft.com/office/powerpoint/2010/main" val="3267739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Handout (3 columns)">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2"/>
            </p:custDataLst>
            <p:extLst>
              <p:ext uri="{D42A27DB-BD31-4B8C-83A1-F6EECF244321}">
                <p14:modId xmlns:p14="http://schemas.microsoft.com/office/powerpoint/2010/main" val="3934087304"/>
              </p:ext>
            </p:extLst>
          </p:nvPr>
        </p:nvGraphicFramePr>
        <p:xfrm>
          <a:off x="1390" y="1853"/>
          <a:ext cx="1388" cy="1852"/>
        </p:xfrm>
        <a:graphic>
          <a:graphicData uri="http://schemas.openxmlformats.org/presentationml/2006/ole">
            <mc:AlternateContent xmlns:mc="http://schemas.openxmlformats.org/markup-compatibility/2006">
              <mc:Choice xmlns:v="urn:schemas-microsoft-com:vml" Requires="v">
                <p:oleObj spid="_x0000_s610577" name="think-cell Folie" r:id="rId4" imgW="360" imgH="360" progId="TCLayout.ActiveDocument.1">
                  <p:embed/>
                </p:oleObj>
              </mc:Choice>
              <mc:Fallback>
                <p:oleObj name="think-cell Folie" r:id="rId4" imgW="360" imgH="360" progId="TCLayout.ActiveDocument.1">
                  <p:embed/>
                  <p:pic>
                    <p:nvPicPr>
                      <p:cNvPr id="0" name="Picture 4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90" y="1853"/>
                        <a:ext cx="1388" cy="185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Rechteck 21"/>
          <p:cNvSpPr/>
          <p:nvPr userDrawn="1"/>
        </p:nvSpPr>
        <p:spPr bwMode="gray">
          <a:xfrm>
            <a:off x="1" y="6572116"/>
            <a:ext cx="9537566" cy="8391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34" tIns="45717" rIns="91434" bIns="45717" anchor="ctr"/>
          <a:lstStyle/>
          <a:p>
            <a:pPr algn="ctr" defTabSz="457171">
              <a:lnSpc>
                <a:spcPct val="90000"/>
              </a:lnSpc>
              <a:spcBef>
                <a:spcPct val="50000"/>
              </a:spcBef>
              <a:buClr>
                <a:srgbClr val="E20074"/>
              </a:buClr>
              <a:buSzPct val="75000"/>
              <a:buFont typeface="Wingdings" pitchFamily="2" charset="2"/>
              <a:buNone/>
              <a:defRPr/>
            </a:pPr>
            <a:endParaRPr lang="en-US" dirty="0">
              <a:solidFill>
                <a:srgbClr val="000000"/>
              </a:solidFill>
            </a:endParaRPr>
          </a:p>
        </p:txBody>
      </p:sp>
      <p:sp>
        <p:nvSpPr>
          <p:cNvPr id="2" name="Titel 1"/>
          <p:cNvSpPr>
            <a:spLocks noGrp="1"/>
          </p:cNvSpPr>
          <p:nvPr>
            <p:ph type="title" hasCustomPrompt="1"/>
          </p:nvPr>
        </p:nvSpPr>
        <p:spPr>
          <a:xfrm>
            <a:off x="360000" y="294041"/>
            <a:ext cx="9360000" cy="588082"/>
          </a:xfrm>
        </p:spPr>
        <p:txBody>
          <a:bodyPr/>
          <a:lstStyle>
            <a:lvl1pPr marL="0" indent="0">
              <a:defRPr sz="2400"/>
            </a:lvl1pPr>
          </a:lstStyle>
          <a:p>
            <a:r>
              <a:rPr lang="en-US" dirty="0" err="1" smtClean="0"/>
              <a:t>TeleGrotesk</a:t>
            </a:r>
            <a:r>
              <a:rPr lang="en-US" dirty="0" smtClean="0"/>
              <a:t> Headline Ultra (24) 28 32 pt</a:t>
            </a:r>
            <a:endParaRPr lang="en-US" dirty="0"/>
          </a:p>
        </p:txBody>
      </p:sp>
      <p:sp>
        <p:nvSpPr>
          <p:cNvPr id="3" name="Inhaltsplatzhalter 2"/>
          <p:cNvSpPr>
            <a:spLocks noGrp="1"/>
          </p:cNvSpPr>
          <p:nvPr>
            <p:ph sz="half" idx="1" hasCustomPrompt="1"/>
          </p:nvPr>
        </p:nvSpPr>
        <p:spPr>
          <a:xfrm>
            <a:off x="360000" y="1620000"/>
            <a:ext cx="3008021" cy="5306263"/>
          </a:xfrm>
        </p:spPr>
        <p:txBody>
          <a:bodyPr/>
          <a:lstStyle>
            <a:lvl1pPr>
              <a:defRPr sz="1400"/>
            </a:lvl1pPr>
            <a:lvl2pPr>
              <a:defRPr sz="1400" baseline="0"/>
            </a:lvl2pPr>
            <a:lvl3pPr marL="180975" indent="-180000">
              <a:buClr>
                <a:schemeClr val="tx1"/>
              </a:buClr>
              <a:defRPr sz="1400"/>
            </a:lvl3pPr>
            <a:lvl4pPr marL="360000" indent="-180000">
              <a:buClr>
                <a:schemeClr val="tx1"/>
              </a:buClr>
              <a:defRPr sz="1400"/>
            </a:lvl4pPr>
            <a:lvl5pPr marL="0" indent="0">
              <a:spcBef>
                <a:spcPts val="800"/>
              </a:spcBef>
              <a:spcAft>
                <a:spcPts val="800"/>
              </a:spcAft>
              <a:buClr>
                <a:schemeClr val="tx1"/>
              </a:buClr>
              <a:buNone/>
              <a:defRPr sz="1400">
                <a:solidFill>
                  <a:schemeClr val="tx2"/>
                </a:solidFill>
                <a:latin typeface="Tele-GroteskFet" pitchFamily="2" charset="0"/>
              </a:defRPr>
            </a:lvl5pPr>
            <a:lvl6pPr>
              <a:defRPr sz="1800"/>
            </a:lvl6pPr>
            <a:lvl7pPr>
              <a:defRPr sz="1800"/>
            </a:lvl7pPr>
            <a:lvl8pPr>
              <a:defRPr sz="1800"/>
            </a:lvl8pPr>
            <a:lvl9pPr>
              <a:defRPr sz="1800"/>
            </a:lvl9pPr>
          </a:lstStyle>
          <a:p>
            <a:pPr lvl="0"/>
            <a:r>
              <a:rPr lang="en-US" smtClean="0"/>
              <a:t>Click to edit text</a:t>
            </a:r>
          </a:p>
          <a:p>
            <a:pPr lvl="1"/>
            <a:r>
              <a:rPr lang="en-US" smtClean="0"/>
              <a:t>Second level</a:t>
            </a:r>
          </a:p>
          <a:p>
            <a:pPr lvl="2"/>
            <a:r>
              <a:rPr lang="en-US" smtClean="0"/>
              <a:t>Third level</a:t>
            </a:r>
          </a:p>
          <a:p>
            <a:pPr lvl="3"/>
            <a:r>
              <a:rPr lang="en-US" smtClean="0"/>
              <a:t>Fourth level</a:t>
            </a:r>
          </a:p>
          <a:p>
            <a:pPr lvl="4"/>
            <a:r>
              <a:rPr lang="en-US" smtClean="0"/>
              <a:t>Quotation/lead-in</a:t>
            </a:r>
            <a:endParaRPr lang="en-US" dirty="0" smtClean="0"/>
          </a:p>
        </p:txBody>
      </p:sp>
      <p:sp>
        <p:nvSpPr>
          <p:cNvPr id="4" name="Inhaltsplatzhalter 3"/>
          <p:cNvSpPr>
            <a:spLocks noGrp="1"/>
          </p:cNvSpPr>
          <p:nvPr>
            <p:ph sz="half" idx="2" hasCustomPrompt="1"/>
          </p:nvPr>
        </p:nvSpPr>
        <p:spPr>
          <a:xfrm>
            <a:off x="3537939" y="1620000"/>
            <a:ext cx="3008021" cy="5306263"/>
          </a:xfrm>
          <a:noFill/>
          <a:ln w="9525">
            <a:noFill/>
            <a:miter lim="800000"/>
            <a:headEnd/>
            <a:tailEnd/>
          </a:ln>
        </p:spPr>
        <p:txBody>
          <a:bodyPr vert="horz" wrap="square" lIns="0" tIns="0" rIns="0" bIns="0" numCol="1" anchor="t" anchorCtr="0" compatLnSpc="1">
            <a:prstTxWarp prst="textNoShape">
              <a:avLst/>
            </a:prstTxWarp>
          </a:bodyPr>
          <a:lstStyle>
            <a:lvl1pPr>
              <a:defRPr lang="de-DE" sz="1400" dirty="0" smtClean="0"/>
            </a:lvl1pPr>
            <a:lvl2pPr>
              <a:defRPr lang="de-DE" sz="1400" dirty="0" smtClean="0"/>
            </a:lvl2pPr>
            <a:lvl3pPr marL="180975" indent="-180000">
              <a:defRPr lang="de-DE" sz="1400" baseline="0" dirty="0" smtClean="0"/>
            </a:lvl3pPr>
            <a:lvl4pPr marL="360000" indent="-180000">
              <a:defRPr lang="de-DE" sz="1400" dirty="0" smtClean="0"/>
            </a:lvl4pPr>
            <a:lvl5pPr>
              <a:defRPr lang="de-DE" sz="1400" dirty="0">
                <a:solidFill>
                  <a:schemeClr val="tx2"/>
                </a:solidFill>
                <a:latin typeface="Tele-GroteskFet" pitchFamily="2" charset="0"/>
              </a:defRPr>
            </a:lvl5pPr>
          </a:lstStyle>
          <a:p>
            <a:pPr lvl="0"/>
            <a:r>
              <a:rPr lang="en-US" smtClean="0"/>
              <a:t>Click to edit text</a:t>
            </a:r>
          </a:p>
          <a:p>
            <a:pPr lvl="1"/>
            <a:r>
              <a:rPr lang="en-US" smtClean="0"/>
              <a:t>Second level</a:t>
            </a:r>
          </a:p>
          <a:p>
            <a:pPr lvl="2">
              <a:buClr>
                <a:schemeClr val="tx1"/>
              </a:buClr>
            </a:pPr>
            <a:r>
              <a:rPr lang="en-US" smtClean="0"/>
              <a:t>Third level</a:t>
            </a:r>
          </a:p>
          <a:p>
            <a:pPr lvl="3">
              <a:buClr>
                <a:schemeClr val="tx1"/>
              </a:buClr>
            </a:pPr>
            <a:r>
              <a:rPr lang="en-US" smtClean="0"/>
              <a:t>Fourth level</a:t>
            </a:r>
          </a:p>
          <a:p>
            <a:pPr marL="0" lvl="4" indent="0">
              <a:spcBef>
                <a:spcPts val="800"/>
              </a:spcBef>
              <a:spcAft>
                <a:spcPts val="800"/>
              </a:spcAft>
              <a:buClr>
                <a:schemeClr val="tx1"/>
              </a:buClr>
              <a:buNone/>
            </a:pPr>
            <a:r>
              <a:rPr lang="en-US" smtClean="0"/>
              <a:t>Quotation/lead-in</a:t>
            </a:r>
            <a:endParaRPr lang="en-US" dirty="0"/>
          </a:p>
        </p:txBody>
      </p:sp>
      <p:sp>
        <p:nvSpPr>
          <p:cNvPr id="8" name="Inhaltsplatzhalter 3"/>
          <p:cNvSpPr>
            <a:spLocks noGrp="1"/>
          </p:cNvSpPr>
          <p:nvPr>
            <p:ph sz="half" idx="13" hasCustomPrompt="1"/>
          </p:nvPr>
        </p:nvSpPr>
        <p:spPr>
          <a:xfrm>
            <a:off x="6713929" y="1620000"/>
            <a:ext cx="3008021" cy="5306263"/>
          </a:xfrm>
          <a:noFill/>
          <a:ln w="9525">
            <a:noFill/>
            <a:miter lim="800000"/>
            <a:headEnd/>
            <a:tailEnd/>
          </a:ln>
        </p:spPr>
        <p:txBody>
          <a:bodyPr vert="horz" wrap="square" lIns="0" tIns="0" rIns="0" bIns="0" numCol="1" anchor="t" anchorCtr="0" compatLnSpc="1">
            <a:prstTxWarp prst="textNoShape">
              <a:avLst/>
            </a:prstTxWarp>
          </a:bodyPr>
          <a:lstStyle>
            <a:lvl1pPr>
              <a:defRPr lang="de-DE" sz="1400" dirty="0" smtClean="0"/>
            </a:lvl1pPr>
            <a:lvl2pPr>
              <a:defRPr lang="de-DE" sz="1400" baseline="0" dirty="0" smtClean="0"/>
            </a:lvl2pPr>
            <a:lvl3pPr marL="180975" indent="-180000">
              <a:defRPr lang="de-DE" sz="1400" baseline="0" dirty="0" smtClean="0"/>
            </a:lvl3pPr>
            <a:lvl4pPr marL="360000" indent="-180000">
              <a:defRPr lang="de-DE" sz="1400" baseline="0" dirty="0" smtClean="0"/>
            </a:lvl4pPr>
            <a:lvl5pPr>
              <a:defRPr lang="de-DE" sz="1400" dirty="0">
                <a:solidFill>
                  <a:schemeClr val="tx2"/>
                </a:solidFill>
                <a:latin typeface="Tele-GroteskFet" pitchFamily="2" charset="0"/>
              </a:defRPr>
            </a:lvl5pPr>
          </a:lstStyle>
          <a:p>
            <a:pPr lvl="0"/>
            <a:r>
              <a:rPr lang="en-US" smtClean="0"/>
              <a:t>Click to edit text</a:t>
            </a:r>
          </a:p>
          <a:p>
            <a:pPr lvl="1"/>
            <a:r>
              <a:rPr lang="en-US" smtClean="0"/>
              <a:t>Second level</a:t>
            </a:r>
          </a:p>
          <a:p>
            <a:pPr lvl="2">
              <a:buClr>
                <a:schemeClr val="tx1"/>
              </a:buClr>
            </a:pPr>
            <a:r>
              <a:rPr lang="en-US" smtClean="0"/>
              <a:t>Third level</a:t>
            </a:r>
          </a:p>
          <a:p>
            <a:pPr lvl="3">
              <a:buClr>
                <a:schemeClr val="tx1"/>
              </a:buClr>
            </a:pPr>
            <a:r>
              <a:rPr lang="en-US" smtClean="0"/>
              <a:t>Fourth level</a:t>
            </a:r>
          </a:p>
          <a:p>
            <a:pPr marL="0" lvl="4" indent="0">
              <a:spcBef>
                <a:spcPts val="800"/>
              </a:spcBef>
              <a:spcAft>
                <a:spcPts val="800"/>
              </a:spcAft>
              <a:buClr>
                <a:schemeClr val="tx1"/>
              </a:buClr>
              <a:buNone/>
            </a:pPr>
            <a:r>
              <a:rPr lang="en-US" smtClean="0"/>
              <a:t>Quotation/lead-in</a:t>
            </a:r>
            <a:endParaRPr lang="en-US" dirty="0"/>
          </a:p>
        </p:txBody>
      </p:sp>
      <p:sp>
        <p:nvSpPr>
          <p:cNvPr id="12" name="Foliennummernplatzhalter 11"/>
          <p:cNvSpPr>
            <a:spLocks noGrp="1"/>
          </p:cNvSpPr>
          <p:nvPr>
            <p:ph type="sldNum" sz="quarter" idx="16"/>
          </p:nvPr>
        </p:nvSpPr>
        <p:spPr/>
        <p:txBody>
          <a:bodyPr/>
          <a:lstStyle>
            <a:lvl1pPr>
              <a:defRPr>
                <a:solidFill>
                  <a:schemeClr val="tx1"/>
                </a:solidFill>
                <a:cs typeface="Arial Unicode MS" pitchFamily="34" charset="-128"/>
              </a:defRPr>
            </a:lvl1pPr>
          </a:lstStyle>
          <a:p>
            <a:pPr fontAlgn="base">
              <a:spcAft>
                <a:spcPct val="0"/>
              </a:spcAft>
            </a:pPr>
            <a:fld id="{31ED8236-F742-4994-B025-3D78EEC04644}" type="slidenum">
              <a:rPr lang="en-US" smtClean="0"/>
              <a:pPr fontAlgn="base">
                <a:spcAft>
                  <a:spcPct val="0"/>
                </a:spcAft>
              </a:pPr>
              <a:t>‹#›</a:t>
            </a:fld>
            <a:endParaRPr lang="en-US" dirty="0"/>
          </a:p>
        </p:txBody>
      </p:sp>
    </p:spTree>
    <p:extLst>
      <p:ext uri="{BB962C8B-B14F-4D97-AF65-F5344CB8AC3E}">
        <p14:creationId xmlns:p14="http://schemas.microsoft.com/office/powerpoint/2010/main" val="799627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Handout (4 columns)">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2"/>
            </p:custDataLst>
            <p:extLst>
              <p:ext uri="{D42A27DB-BD31-4B8C-83A1-F6EECF244321}">
                <p14:modId xmlns:p14="http://schemas.microsoft.com/office/powerpoint/2010/main" val="3565977603"/>
              </p:ext>
            </p:extLst>
          </p:nvPr>
        </p:nvGraphicFramePr>
        <p:xfrm>
          <a:off x="1390" y="1853"/>
          <a:ext cx="1388" cy="1852"/>
        </p:xfrm>
        <a:graphic>
          <a:graphicData uri="http://schemas.openxmlformats.org/presentationml/2006/ole">
            <mc:AlternateContent xmlns:mc="http://schemas.openxmlformats.org/markup-compatibility/2006">
              <mc:Choice xmlns:v="urn:schemas-microsoft-com:vml" Requires="v">
                <p:oleObj spid="_x0000_s611601" name="think-cell Folie" r:id="rId4" imgW="360" imgH="360" progId="TCLayout.ActiveDocument.1">
                  <p:embed/>
                </p:oleObj>
              </mc:Choice>
              <mc:Fallback>
                <p:oleObj name="think-cell Folie" r:id="rId4" imgW="360" imgH="360" progId="TCLayout.ActiveDocument.1">
                  <p:embed/>
                  <p:pic>
                    <p:nvPicPr>
                      <p:cNvPr id="0" name="Picture 4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90" y="1853"/>
                        <a:ext cx="1388" cy="185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Rechteck 21"/>
          <p:cNvSpPr/>
          <p:nvPr userDrawn="1"/>
        </p:nvSpPr>
        <p:spPr bwMode="gray">
          <a:xfrm>
            <a:off x="1" y="6572116"/>
            <a:ext cx="9537566" cy="8391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34" tIns="45717" rIns="91434" bIns="45717" anchor="ctr"/>
          <a:lstStyle/>
          <a:p>
            <a:pPr algn="ctr" defTabSz="457171">
              <a:lnSpc>
                <a:spcPct val="90000"/>
              </a:lnSpc>
              <a:spcBef>
                <a:spcPct val="50000"/>
              </a:spcBef>
              <a:buClr>
                <a:srgbClr val="E20074"/>
              </a:buClr>
              <a:buSzPct val="75000"/>
              <a:buFont typeface="Wingdings" pitchFamily="2" charset="2"/>
              <a:buNone/>
              <a:defRPr/>
            </a:pPr>
            <a:endParaRPr lang="en-US" dirty="0">
              <a:solidFill>
                <a:srgbClr val="000000"/>
              </a:solidFill>
            </a:endParaRPr>
          </a:p>
        </p:txBody>
      </p:sp>
      <p:sp>
        <p:nvSpPr>
          <p:cNvPr id="2" name="Titel 1"/>
          <p:cNvSpPr>
            <a:spLocks noGrp="1"/>
          </p:cNvSpPr>
          <p:nvPr>
            <p:ph type="title" hasCustomPrompt="1"/>
          </p:nvPr>
        </p:nvSpPr>
        <p:spPr>
          <a:xfrm>
            <a:off x="360000" y="294041"/>
            <a:ext cx="9360000" cy="588082"/>
          </a:xfrm>
        </p:spPr>
        <p:txBody>
          <a:bodyPr/>
          <a:lstStyle>
            <a:lvl1pPr marL="0" indent="0">
              <a:defRPr sz="2400"/>
            </a:lvl1pPr>
          </a:lstStyle>
          <a:p>
            <a:r>
              <a:rPr lang="en-US" dirty="0" err="1" smtClean="0"/>
              <a:t>TeleGrotesk</a:t>
            </a:r>
            <a:r>
              <a:rPr lang="en-US" dirty="0" smtClean="0"/>
              <a:t> Headline Ultra (24) 28 32 pt</a:t>
            </a:r>
            <a:endParaRPr lang="en-US" dirty="0"/>
          </a:p>
        </p:txBody>
      </p:sp>
      <p:sp>
        <p:nvSpPr>
          <p:cNvPr id="3" name="Inhaltsplatzhalter 2"/>
          <p:cNvSpPr>
            <a:spLocks noGrp="1"/>
          </p:cNvSpPr>
          <p:nvPr>
            <p:ph sz="half" idx="1" hasCustomPrompt="1"/>
          </p:nvPr>
        </p:nvSpPr>
        <p:spPr>
          <a:xfrm>
            <a:off x="360000" y="1620000"/>
            <a:ext cx="2232000" cy="5306263"/>
          </a:xfrm>
        </p:spPr>
        <p:txBody>
          <a:bodyPr/>
          <a:lstStyle>
            <a:lvl1pPr>
              <a:defRPr sz="1400"/>
            </a:lvl1pPr>
            <a:lvl2pPr>
              <a:defRPr sz="1400"/>
            </a:lvl2pPr>
            <a:lvl3pPr marL="180975" indent="-180000">
              <a:buClr>
                <a:schemeClr val="tx1"/>
              </a:buClr>
              <a:defRPr sz="1400" baseline="0"/>
            </a:lvl3pPr>
            <a:lvl4pPr marL="360000" indent="-180000">
              <a:buClr>
                <a:schemeClr val="tx1"/>
              </a:buClr>
              <a:defRPr sz="1400" baseline="0"/>
            </a:lvl4pPr>
            <a:lvl5pPr marL="0" indent="0">
              <a:spcBef>
                <a:spcPts val="800"/>
              </a:spcBef>
              <a:spcAft>
                <a:spcPts val="800"/>
              </a:spcAft>
              <a:buClr>
                <a:schemeClr val="tx1"/>
              </a:buClr>
              <a:buNone/>
              <a:defRPr sz="1400">
                <a:solidFill>
                  <a:schemeClr val="tx2"/>
                </a:solidFill>
                <a:latin typeface="Tele-GroteskFet" pitchFamily="2" charset="0"/>
              </a:defRPr>
            </a:lvl5pPr>
            <a:lvl6pPr>
              <a:defRPr sz="1800"/>
            </a:lvl6pPr>
            <a:lvl7pPr>
              <a:defRPr sz="1800"/>
            </a:lvl7pPr>
            <a:lvl8pPr>
              <a:defRPr sz="1800"/>
            </a:lvl8pPr>
            <a:lvl9pPr>
              <a:defRPr sz="18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Quotation/lead-in</a:t>
            </a:r>
          </a:p>
        </p:txBody>
      </p:sp>
      <p:sp>
        <p:nvSpPr>
          <p:cNvPr id="4" name="Inhaltsplatzhalter 3"/>
          <p:cNvSpPr>
            <a:spLocks noGrp="1"/>
          </p:cNvSpPr>
          <p:nvPr>
            <p:ph sz="half" idx="2" hasCustomPrompt="1"/>
          </p:nvPr>
        </p:nvSpPr>
        <p:spPr>
          <a:xfrm>
            <a:off x="2736000" y="1620000"/>
            <a:ext cx="2232000" cy="5306263"/>
          </a:xfrm>
          <a:noFill/>
          <a:ln w="9525">
            <a:noFill/>
            <a:miter lim="800000"/>
            <a:headEnd/>
            <a:tailEnd/>
          </a:ln>
        </p:spPr>
        <p:txBody>
          <a:bodyPr vert="horz" wrap="square" lIns="0" tIns="0" rIns="0" bIns="0" numCol="1" anchor="t" anchorCtr="0" compatLnSpc="1">
            <a:prstTxWarp prst="textNoShape">
              <a:avLst/>
            </a:prstTxWarp>
          </a:bodyPr>
          <a:lstStyle>
            <a:lvl1pPr>
              <a:defRPr lang="de-DE" sz="1400" dirty="0" smtClean="0"/>
            </a:lvl1pPr>
            <a:lvl2pPr>
              <a:defRPr lang="de-DE" sz="1400" baseline="0" dirty="0" smtClean="0"/>
            </a:lvl2pPr>
            <a:lvl3pPr marL="180975" indent="-180000">
              <a:defRPr lang="de-DE" sz="1400" dirty="0" smtClean="0"/>
            </a:lvl3pPr>
            <a:lvl4pPr marL="360000" indent="-180000">
              <a:defRPr lang="de-DE" sz="1400" dirty="0" smtClean="0"/>
            </a:lvl4pPr>
            <a:lvl5pPr>
              <a:defRPr lang="de-DE" sz="1400" dirty="0">
                <a:solidFill>
                  <a:schemeClr val="tx2"/>
                </a:solidFill>
                <a:latin typeface="Tele-GroteskFet" pitchFamily="2" charset="0"/>
              </a:defRPr>
            </a:lvl5pPr>
          </a:lstStyle>
          <a:p>
            <a:pPr lvl="0"/>
            <a:r>
              <a:rPr lang="en-US" dirty="0" smtClean="0"/>
              <a:t>Click to edit text</a:t>
            </a:r>
          </a:p>
          <a:p>
            <a:pPr lvl="1"/>
            <a:r>
              <a:rPr lang="en-US" dirty="0" smtClean="0"/>
              <a:t>Second level</a:t>
            </a:r>
          </a:p>
          <a:p>
            <a:pPr lvl="2">
              <a:buClr>
                <a:schemeClr val="tx1"/>
              </a:buClr>
            </a:pPr>
            <a:r>
              <a:rPr lang="en-US" dirty="0" smtClean="0"/>
              <a:t>Third level</a:t>
            </a:r>
          </a:p>
          <a:p>
            <a:pPr lvl="3">
              <a:buClr>
                <a:schemeClr val="tx1"/>
              </a:buClr>
            </a:pPr>
            <a:r>
              <a:rPr lang="en-US" dirty="0" smtClean="0"/>
              <a:t>Fourth level</a:t>
            </a:r>
          </a:p>
          <a:p>
            <a:pPr marL="0" lvl="4" indent="0">
              <a:spcBef>
                <a:spcPts val="800"/>
              </a:spcBef>
              <a:spcAft>
                <a:spcPts val="800"/>
              </a:spcAft>
              <a:buClr>
                <a:schemeClr val="tx1"/>
              </a:buClr>
              <a:buNone/>
            </a:pPr>
            <a:r>
              <a:rPr lang="en-US" dirty="0" smtClean="0"/>
              <a:t>Quotation/lead-in</a:t>
            </a:r>
            <a:endParaRPr lang="en-US" dirty="0"/>
          </a:p>
        </p:txBody>
      </p:sp>
      <p:sp>
        <p:nvSpPr>
          <p:cNvPr id="8" name="Inhaltsplatzhalter 3"/>
          <p:cNvSpPr>
            <a:spLocks noGrp="1"/>
          </p:cNvSpPr>
          <p:nvPr>
            <p:ph sz="half" idx="13" hasCustomPrompt="1"/>
          </p:nvPr>
        </p:nvSpPr>
        <p:spPr>
          <a:xfrm>
            <a:off x="5112000" y="1620000"/>
            <a:ext cx="2232000" cy="5306263"/>
          </a:xfrm>
          <a:noFill/>
          <a:ln w="9525">
            <a:noFill/>
            <a:miter lim="800000"/>
            <a:headEnd/>
            <a:tailEnd/>
          </a:ln>
        </p:spPr>
        <p:txBody>
          <a:bodyPr vert="horz" wrap="square" lIns="0" tIns="0" rIns="0" bIns="0" numCol="1" anchor="t" anchorCtr="0" compatLnSpc="1">
            <a:prstTxWarp prst="textNoShape">
              <a:avLst/>
            </a:prstTxWarp>
          </a:bodyPr>
          <a:lstStyle>
            <a:lvl1pPr>
              <a:defRPr lang="de-DE" sz="1400" dirty="0" smtClean="0"/>
            </a:lvl1pPr>
            <a:lvl2pPr>
              <a:defRPr lang="de-DE" sz="1400" dirty="0" smtClean="0"/>
            </a:lvl2pPr>
            <a:lvl3pPr marL="180975" indent="-180000">
              <a:defRPr lang="de-DE" sz="1400" dirty="0" smtClean="0"/>
            </a:lvl3pPr>
            <a:lvl4pPr marL="360000" indent="-180000">
              <a:defRPr lang="de-DE" sz="1400" dirty="0" smtClean="0"/>
            </a:lvl4pPr>
            <a:lvl5pPr>
              <a:defRPr lang="de-DE" sz="1400" dirty="0">
                <a:solidFill>
                  <a:schemeClr val="tx2"/>
                </a:solidFill>
                <a:latin typeface="Tele-GroteskFet" pitchFamily="2" charset="0"/>
              </a:defRPr>
            </a:lvl5pPr>
          </a:lstStyle>
          <a:p>
            <a:pPr lvl="0"/>
            <a:r>
              <a:rPr lang="en-US" dirty="0" smtClean="0"/>
              <a:t>Click to edit text</a:t>
            </a:r>
          </a:p>
          <a:p>
            <a:pPr lvl="1"/>
            <a:r>
              <a:rPr lang="en-US" dirty="0" smtClean="0"/>
              <a:t>Second level</a:t>
            </a:r>
          </a:p>
          <a:p>
            <a:pPr lvl="2">
              <a:buClr>
                <a:schemeClr val="tx1"/>
              </a:buClr>
            </a:pPr>
            <a:r>
              <a:rPr lang="en-US" dirty="0" smtClean="0"/>
              <a:t>Third level</a:t>
            </a:r>
          </a:p>
          <a:p>
            <a:pPr lvl="3">
              <a:buClr>
                <a:schemeClr val="tx1"/>
              </a:buClr>
            </a:pPr>
            <a:r>
              <a:rPr lang="en-US" dirty="0" smtClean="0"/>
              <a:t>Fourth level</a:t>
            </a:r>
          </a:p>
          <a:p>
            <a:pPr marL="0" lvl="4" indent="0">
              <a:spcBef>
                <a:spcPts val="800"/>
              </a:spcBef>
              <a:spcAft>
                <a:spcPts val="800"/>
              </a:spcAft>
              <a:buClr>
                <a:schemeClr val="tx1"/>
              </a:buClr>
              <a:buNone/>
            </a:pPr>
            <a:r>
              <a:rPr lang="en-US" dirty="0" smtClean="0"/>
              <a:t>Quotation/lead-in</a:t>
            </a:r>
            <a:endParaRPr lang="en-US" dirty="0"/>
          </a:p>
        </p:txBody>
      </p:sp>
      <p:sp>
        <p:nvSpPr>
          <p:cNvPr id="10" name="Inhaltsplatzhalter 3"/>
          <p:cNvSpPr>
            <a:spLocks noGrp="1"/>
          </p:cNvSpPr>
          <p:nvPr>
            <p:ph sz="half" idx="14" hasCustomPrompt="1"/>
          </p:nvPr>
        </p:nvSpPr>
        <p:spPr>
          <a:xfrm>
            <a:off x="7488000" y="1620000"/>
            <a:ext cx="2232000" cy="5306263"/>
          </a:xfrm>
          <a:noFill/>
          <a:ln w="9525">
            <a:noFill/>
            <a:miter lim="800000"/>
            <a:headEnd/>
            <a:tailEnd/>
          </a:ln>
        </p:spPr>
        <p:txBody>
          <a:bodyPr vert="horz" wrap="square" lIns="0" tIns="0" rIns="0" bIns="0" numCol="1" anchor="t" anchorCtr="0" compatLnSpc="1">
            <a:prstTxWarp prst="textNoShape">
              <a:avLst/>
            </a:prstTxWarp>
          </a:bodyPr>
          <a:lstStyle>
            <a:lvl1pPr>
              <a:defRPr lang="de-DE" sz="1400" dirty="0" smtClean="0"/>
            </a:lvl1pPr>
            <a:lvl2pPr>
              <a:defRPr lang="de-DE" sz="1400" dirty="0" smtClean="0"/>
            </a:lvl2pPr>
            <a:lvl3pPr marL="180975" indent="-180000">
              <a:defRPr lang="de-DE" sz="1400" dirty="0" smtClean="0"/>
            </a:lvl3pPr>
            <a:lvl4pPr marL="360000" indent="-180000">
              <a:defRPr lang="de-DE" sz="1400" dirty="0" smtClean="0"/>
            </a:lvl4pPr>
            <a:lvl5pPr>
              <a:defRPr lang="de-DE" sz="1400" dirty="0">
                <a:solidFill>
                  <a:schemeClr val="tx2"/>
                </a:solidFill>
                <a:latin typeface="Tele-GroteskFet" pitchFamily="2" charset="0"/>
              </a:defRPr>
            </a:lvl5pPr>
          </a:lstStyle>
          <a:p>
            <a:pPr lvl="0"/>
            <a:r>
              <a:rPr lang="en-US" smtClean="0"/>
              <a:t>Click to edit text</a:t>
            </a:r>
          </a:p>
          <a:p>
            <a:pPr lvl="1"/>
            <a:r>
              <a:rPr lang="en-US" smtClean="0"/>
              <a:t>Second level</a:t>
            </a:r>
          </a:p>
          <a:p>
            <a:pPr lvl="2">
              <a:buClr>
                <a:schemeClr val="tx1"/>
              </a:buClr>
            </a:pPr>
            <a:r>
              <a:rPr lang="en-US" smtClean="0"/>
              <a:t>Third level</a:t>
            </a:r>
          </a:p>
          <a:p>
            <a:pPr lvl="3">
              <a:buClr>
                <a:schemeClr val="tx1"/>
              </a:buClr>
            </a:pPr>
            <a:r>
              <a:rPr lang="en-US" smtClean="0"/>
              <a:t>Fourth level</a:t>
            </a:r>
          </a:p>
          <a:p>
            <a:pPr marL="0" lvl="4" indent="0">
              <a:spcBef>
                <a:spcPts val="800"/>
              </a:spcBef>
              <a:spcAft>
                <a:spcPts val="800"/>
              </a:spcAft>
              <a:buClr>
                <a:schemeClr val="tx1"/>
              </a:buClr>
              <a:buNone/>
            </a:pPr>
            <a:r>
              <a:rPr lang="en-US" smtClean="0"/>
              <a:t>Quotation/lead-in</a:t>
            </a:r>
            <a:endParaRPr lang="en-US" dirty="0"/>
          </a:p>
        </p:txBody>
      </p:sp>
      <p:sp>
        <p:nvSpPr>
          <p:cNvPr id="12" name="Foliennummernplatzhalter 11"/>
          <p:cNvSpPr>
            <a:spLocks noGrp="1"/>
          </p:cNvSpPr>
          <p:nvPr>
            <p:ph type="sldNum" sz="quarter" idx="16"/>
          </p:nvPr>
        </p:nvSpPr>
        <p:spPr/>
        <p:txBody>
          <a:bodyPr/>
          <a:lstStyle>
            <a:lvl1pPr>
              <a:defRPr>
                <a:solidFill>
                  <a:schemeClr val="tx1"/>
                </a:solidFill>
                <a:cs typeface="Arial Unicode MS" pitchFamily="34" charset="-128"/>
              </a:defRPr>
            </a:lvl1pPr>
          </a:lstStyle>
          <a:p>
            <a:pPr fontAlgn="base">
              <a:spcAft>
                <a:spcPct val="0"/>
              </a:spcAft>
            </a:pPr>
            <a:fld id="{31ED8236-F742-4994-B025-3D78EEC04644}" type="slidenum">
              <a:rPr lang="en-US" smtClean="0"/>
              <a:pPr fontAlgn="base">
                <a:spcAft>
                  <a:spcPct val="0"/>
                </a:spcAft>
              </a:pPr>
              <a:t>‹#›</a:t>
            </a:fld>
            <a:endParaRPr lang="en-US" dirty="0"/>
          </a:p>
        </p:txBody>
      </p:sp>
    </p:spTree>
    <p:extLst>
      <p:ext uri="{BB962C8B-B14F-4D97-AF65-F5344CB8AC3E}">
        <p14:creationId xmlns:p14="http://schemas.microsoft.com/office/powerpoint/2010/main" val="369785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1_Nur Überschrift – ohne Logo-zeile">
    <p:spTree>
      <p:nvGrpSpPr>
        <p:cNvPr id="1" name=""/>
        <p:cNvGrpSpPr/>
        <p:nvPr/>
      </p:nvGrpSpPr>
      <p:grpSpPr>
        <a:xfrm>
          <a:off x="0" y="0"/>
          <a:ext cx="0" cy="0"/>
          <a:chOff x="0" y="0"/>
          <a:chExt cx="0" cy="0"/>
        </a:xfrm>
      </p:grpSpPr>
      <p:graphicFrame>
        <p:nvGraphicFramePr>
          <p:cNvPr id="3" name="Objekt 2" hidden="1"/>
          <p:cNvGraphicFramePr>
            <a:graphicFrameLocks noChangeAspect="1"/>
          </p:cNvGraphicFramePr>
          <p:nvPr userDrawn="1">
            <p:custDataLst>
              <p:tags r:id="rId2"/>
            </p:custDataLst>
            <p:extLst/>
          </p:nvPr>
        </p:nvGraphicFramePr>
        <p:xfrm>
          <a:off x="1392" y="1855"/>
          <a:ext cx="1388" cy="1852"/>
        </p:xfrm>
        <a:graphic>
          <a:graphicData uri="http://schemas.openxmlformats.org/presentationml/2006/ole">
            <mc:AlternateContent xmlns:mc="http://schemas.openxmlformats.org/markup-compatibility/2006">
              <mc:Choice xmlns:v="urn:schemas-microsoft-com:vml" Requires="v">
                <p:oleObj spid="_x0000_s646169" name="think-cell Slide" r:id="rId4" imgW="360" imgH="360" progId="TCLayout.ActiveDocument.1">
                  <p:embed/>
                </p:oleObj>
              </mc:Choice>
              <mc:Fallback>
                <p:oleObj name="think-cell Slide" r:id="rId4" imgW="360" imgH="360" progId="TCLayout.ActiveDocument.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92" y="1855"/>
                        <a:ext cx="1388" cy="185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el 1"/>
          <p:cNvSpPr>
            <a:spLocks noGrp="1"/>
          </p:cNvSpPr>
          <p:nvPr>
            <p:ph type="title" hasCustomPrompt="1"/>
          </p:nvPr>
        </p:nvSpPr>
        <p:spPr>
          <a:xfrm>
            <a:off x="283466" y="294043"/>
            <a:ext cx="9511877" cy="588082"/>
          </a:xfrm>
        </p:spPr>
        <p:txBody>
          <a:bodyPr/>
          <a:lstStyle>
            <a:lvl1pPr marL="0" indent="0">
              <a:defRPr/>
            </a:lvl1pPr>
          </a:lstStyle>
          <a:p>
            <a:r>
              <a:rPr lang="de-DE" dirty="0" err="1"/>
              <a:t>TeleGrotesk</a:t>
            </a:r>
            <a:r>
              <a:rPr lang="de-DE" dirty="0"/>
              <a:t> Headline Ultra 28 (32) 40 </a:t>
            </a:r>
            <a:r>
              <a:rPr lang="de-DE" dirty="0" err="1"/>
              <a:t>pt</a:t>
            </a:r>
            <a:endParaRPr lang="de-DE" dirty="0"/>
          </a:p>
        </p:txBody>
      </p:sp>
      <p:sp>
        <p:nvSpPr>
          <p:cNvPr id="6" name="Datumsplatzhalter 5"/>
          <p:cNvSpPr>
            <a:spLocks noGrp="1"/>
          </p:cNvSpPr>
          <p:nvPr>
            <p:ph type="dt" sz="half" idx="10"/>
          </p:nvPr>
        </p:nvSpPr>
        <p:spPr/>
        <p:txBody>
          <a:bodyPr/>
          <a:lstStyle>
            <a:lvl1pPr>
              <a:defRPr>
                <a:solidFill>
                  <a:schemeClr val="tx1"/>
                </a:solidFill>
                <a:cs typeface="Arial Unicode MS" pitchFamily="34" charset="-128"/>
              </a:defRPr>
            </a:lvl1pPr>
          </a:lstStyle>
          <a:p>
            <a:pPr fontAlgn="base">
              <a:spcAft>
                <a:spcPct val="0"/>
              </a:spcAft>
            </a:pPr>
            <a:r>
              <a:rPr lang="de-DE">
                <a:solidFill>
                  <a:srgbClr val="4B4B4B"/>
                </a:solidFill>
              </a:rPr>
              <a:t>tt.mm.jjjj</a:t>
            </a:r>
            <a:endParaRPr lang="de-DE" dirty="0">
              <a:solidFill>
                <a:srgbClr val="4B4B4B"/>
              </a:solidFill>
            </a:endParaRPr>
          </a:p>
        </p:txBody>
      </p:sp>
      <p:sp>
        <p:nvSpPr>
          <p:cNvPr id="7" name="Foliennummernplatzhalter 6"/>
          <p:cNvSpPr>
            <a:spLocks noGrp="1"/>
          </p:cNvSpPr>
          <p:nvPr>
            <p:ph type="sldNum" sz="quarter" idx="11"/>
          </p:nvPr>
        </p:nvSpPr>
        <p:spPr/>
        <p:txBody>
          <a:bodyPr/>
          <a:lstStyle>
            <a:lvl1pPr>
              <a:defRPr>
                <a:solidFill>
                  <a:schemeClr val="tx1"/>
                </a:solidFill>
                <a:cs typeface="Arial Unicode MS" pitchFamily="34" charset="-128"/>
              </a:defRPr>
            </a:lvl1pPr>
          </a:lstStyle>
          <a:p>
            <a:pPr fontAlgn="base">
              <a:spcAft>
                <a:spcPct val="0"/>
              </a:spcAft>
            </a:pPr>
            <a:fld id="{31ED8236-F742-4994-B025-3D78EEC04644}" type="slidenum">
              <a:rPr lang="de-DE" smtClean="0">
                <a:solidFill>
                  <a:srgbClr val="4B4B4B"/>
                </a:solidFill>
              </a:rPr>
              <a:pPr fontAlgn="base">
                <a:spcAft>
                  <a:spcPct val="0"/>
                </a:spcAft>
              </a:pPr>
              <a:t>‹#›</a:t>
            </a:fld>
            <a:endParaRPr lang="de-DE" dirty="0">
              <a:solidFill>
                <a:srgbClr val="4B4B4B"/>
              </a:solidFill>
            </a:endParaRPr>
          </a:p>
        </p:txBody>
      </p:sp>
      <p:sp>
        <p:nvSpPr>
          <p:cNvPr id="8" name="Fußzeilenplatzhalter 7"/>
          <p:cNvSpPr>
            <a:spLocks noGrp="1"/>
          </p:cNvSpPr>
          <p:nvPr>
            <p:ph type="ftr" sz="quarter" idx="12"/>
          </p:nvPr>
        </p:nvSpPr>
        <p:spPr/>
        <p:txBody>
          <a:bodyPr/>
          <a:lstStyle>
            <a:lvl1pPr>
              <a:defRPr>
                <a:solidFill>
                  <a:schemeClr val="tx1"/>
                </a:solidFill>
                <a:cs typeface="Arial Unicode MS" pitchFamily="34" charset="-128"/>
              </a:defRPr>
            </a:lvl1pPr>
          </a:lstStyle>
          <a:p>
            <a:pPr fontAlgn="base">
              <a:spcAft>
                <a:spcPct val="0"/>
              </a:spcAft>
            </a:pPr>
            <a:r>
              <a:rPr lang="de-DE">
                <a:solidFill>
                  <a:srgbClr val="4B4B4B"/>
                </a:solidFill>
              </a:rPr>
              <a:t>– Streng vertraulich, Vertraulich, Intern –                         Autor / Thema der Präsentation </a:t>
            </a:r>
            <a:endParaRPr lang="de-DE" dirty="0">
              <a:solidFill>
                <a:srgbClr val="4B4B4B"/>
              </a:solidFill>
            </a:endParaRPr>
          </a:p>
        </p:txBody>
      </p:sp>
    </p:spTree>
    <p:extLst>
      <p:ext uri="{BB962C8B-B14F-4D97-AF65-F5344CB8AC3E}">
        <p14:creationId xmlns:p14="http://schemas.microsoft.com/office/powerpoint/2010/main" val="1598606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cSld name="Csak cím">
    <p:spTree>
      <p:nvGrpSpPr>
        <p:cNvPr id="1" name=""/>
        <p:cNvGrpSpPr/>
        <p:nvPr/>
      </p:nvGrpSpPr>
      <p:grpSpPr>
        <a:xfrm>
          <a:off x="0" y="0"/>
          <a:ext cx="0" cy="0"/>
          <a:chOff x="0" y="0"/>
          <a:chExt cx="0" cy="0"/>
        </a:xfrm>
      </p:grpSpPr>
      <p:sp>
        <p:nvSpPr>
          <p:cNvPr id="2" name="Cím 1"/>
          <p:cNvSpPr>
            <a:spLocks noGrp="1"/>
          </p:cNvSpPr>
          <p:nvPr>
            <p:ph type="title"/>
          </p:nvPr>
        </p:nvSpPr>
        <p:spPr>
          <a:xfrm>
            <a:off x="266669" y="366765"/>
            <a:ext cx="9504233" cy="587193"/>
          </a:xfrm>
        </p:spPr>
        <p:txBody>
          <a:bodyPr/>
          <a:lstStyle/>
          <a:p>
            <a:r>
              <a:rPr lang="en-US" smtClean="0"/>
              <a:t>Click to edit Master title style</a:t>
            </a:r>
            <a:endParaRPr lang="hu-HU"/>
          </a:p>
        </p:txBody>
      </p:sp>
      <p:sp>
        <p:nvSpPr>
          <p:cNvPr id="3" name="Dátum helye 2"/>
          <p:cNvSpPr>
            <a:spLocks noGrp="1"/>
          </p:cNvSpPr>
          <p:nvPr>
            <p:ph type="dt" sz="half" idx="10"/>
          </p:nvPr>
        </p:nvSpPr>
        <p:spPr>
          <a:xfrm>
            <a:off x="7565331" y="6951844"/>
            <a:ext cx="1984735" cy="320455"/>
          </a:xfrm>
        </p:spPr>
        <p:txBody>
          <a:bodyPr/>
          <a:lstStyle>
            <a:lvl1pPr>
              <a:defRPr/>
            </a:lvl1pPr>
          </a:lstStyle>
          <a:p>
            <a:fld id="{15F47461-9E08-48B0-B8F3-475EC6927FBB}" type="datetimeFigureOut">
              <a:rPr lang="hu-HU" smtClean="0"/>
              <a:pPr/>
              <a:t>2018.06.29.</a:t>
            </a:fld>
            <a:endParaRPr lang="hu-HU"/>
          </a:p>
        </p:txBody>
      </p:sp>
      <p:sp>
        <p:nvSpPr>
          <p:cNvPr id="4" name="Élőláb helye 3"/>
          <p:cNvSpPr>
            <a:spLocks noGrp="1"/>
          </p:cNvSpPr>
          <p:nvPr>
            <p:ph type="ftr" sz="quarter" idx="11"/>
          </p:nvPr>
        </p:nvSpPr>
        <p:spPr>
          <a:xfrm>
            <a:off x="2847242" y="6951844"/>
            <a:ext cx="4522253" cy="320455"/>
          </a:xfrm>
        </p:spPr>
        <p:txBody>
          <a:bodyPr/>
          <a:lstStyle>
            <a:lvl1pPr>
              <a:defRPr/>
            </a:lvl1pPr>
          </a:lstStyle>
          <a:p>
            <a:endParaRPr lang="hu-HU"/>
          </a:p>
        </p:txBody>
      </p:sp>
      <p:sp>
        <p:nvSpPr>
          <p:cNvPr id="5" name="Dia számának helye 4"/>
          <p:cNvSpPr>
            <a:spLocks noGrp="1"/>
          </p:cNvSpPr>
          <p:nvPr>
            <p:ph type="sldNum" sz="quarter" idx="12"/>
          </p:nvPr>
        </p:nvSpPr>
        <p:spPr>
          <a:xfrm>
            <a:off x="9479233" y="6951844"/>
            <a:ext cx="319446" cy="320455"/>
          </a:xfrm>
        </p:spPr>
        <p:txBody>
          <a:bodyPr/>
          <a:lstStyle>
            <a:lvl1pPr>
              <a:defRPr/>
            </a:lvl1pPr>
          </a:lstStyle>
          <a:p>
            <a:fld id="{481F85F3-2274-4739-8A27-7E3EE4CD86F0}" type="slidenum">
              <a:rPr lang="hu-HU" smtClean="0"/>
              <a:pPr/>
              <a:t>‹#›</a:t>
            </a:fld>
            <a:endParaRPr lang="hu-HU"/>
          </a:p>
        </p:txBody>
      </p:sp>
    </p:spTree>
    <p:extLst>
      <p:ext uri="{BB962C8B-B14F-4D97-AF65-F5344CB8AC3E}">
        <p14:creationId xmlns:p14="http://schemas.microsoft.com/office/powerpoint/2010/main" val="4950450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with full-page image">
    <p:spTree>
      <p:nvGrpSpPr>
        <p:cNvPr id="1" name=""/>
        <p:cNvGrpSpPr/>
        <p:nvPr/>
      </p:nvGrpSpPr>
      <p:grpSpPr>
        <a:xfrm>
          <a:off x="0" y="0"/>
          <a:ext cx="0" cy="0"/>
          <a:chOff x="0" y="0"/>
          <a:chExt cx="0" cy="0"/>
        </a:xfrm>
      </p:grpSpPr>
      <p:graphicFrame>
        <p:nvGraphicFramePr>
          <p:cNvPr id="11" name="Objekt 10" hidden="1"/>
          <p:cNvGraphicFramePr>
            <a:graphicFrameLocks noChangeAspect="1"/>
          </p:cNvGraphicFramePr>
          <p:nvPr>
            <p:custDataLst>
              <p:tags r:id="rId2"/>
            </p:custDataLst>
            <p:extLst>
              <p:ext uri="{D42A27DB-BD31-4B8C-83A1-F6EECF244321}">
                <p14:modId xmlns:p14="http://schemas.microsoft.com/office/powerpoint/2010/main" val="2448006018"/>
              </p:ext>
            </p:extLst>
          </p:nvPr>
        </p:nvGraphicFramePr>
        <p:xfrm>
          <a:off x="1387" y="1855"/>
          <a:ext cx="1388" cy="1852"/>
        </p:xfrm>
        <a:graphic>
          <a:graphicData uri="http://schemas.openxmlformats.org/presentationml/2006/ole">
            <mc:AlternateContent xmlns:mc="http://schemas.openxmlformats.org/markup-compatibility/2006">
              <mc:Choice xmlns:v="urn:schemas-microsoft-com:vml" Requires="v">
                <p:oleObj spid="_x0000_s604457" name="think-cell Folie" r:id="rId7" imgW="360" imgH="360" progId="TCLayout.ActiveDocument.1">
                  <p:embed/>
                </p:oleObj>
              </mc:Choice>
              <mc:Fallback>
                <p:oleObj name="think-cell Folie" r:id="rId7" imgW="360" imgH="360" progId="TCLayout.ActiveDocument.1">
                  <p:embed/>
                  <p:pic>
                    <p:nvPicPr>
                      <p:cNvPr id="0" name="Picture 7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87" y="1855"/>
                        <a:ext cx="1388" cy="185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7" name="Picture 6"/>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l="9660" r="1307"/>
          <a:stretch/>
        </p:blipFill>
        <p:spPr bwMode="auto">
          <a:xfrm>
            <a:off x="0" y="0"/>
            <a:ext cx="10080000" cy="7560000"/>
          </a:xfrm>
          <a:prstGeom prst="rect">
            <a:avLst/>
          </a:prstGeom>
          <a:noFill/>
        </p:spPr>
      </p:pic>
      <p:grpSp>
        <p:nvGrpSpPr>
          <p:cNvPr id="2" name="Group 19"/>
          <p:cNvGrpSpPr>
            <a:grpSpLocks/>
          </p:cNvGrpSpPr>
          <p:nvPr/>
        </p:nvGrpSpPr>
        <p:grpSpPr bwMode="gray">
          <a:xfrm>
            <a:off x="361483" y="3441654"/>
            <a:ext cx="9365545" cy="3762108"/>
            <a:chOff x="251" y="1858"/>
            <a:chExt cx="5282" cy="2031"/>
          </a:xfrm>
        </p:grpSpPr>
        <p:sp>
          <p:nvSpPr>
            <p:cNvPr id="15" name="Titel 3"/>
            <p:cNvSpPr>
              <a:spLocks/>
            </p:cNvSpPr>
            <p:nvPr>
              <p:custDataLst>
                <p:tags r:id="rId3"/>
              </p:custDataLst>
            </p:nvPr>
          </p:nvSpPr>
          <p:spPr bwMode="gray">
            <a:xfrm>
              <a:off x="251" y="2527"/>
              <a:ext cx="5282" cy="1362"/>
            </a:xfrm>
            <a:prstGeom prst="rect">
              <a:avLst/>
            </a:prstGeom>
            <a:solidFill>
              <a:srgbClr val="E20074">
                <a:alpha val="70000"/>
              </a:srgbClr>
            </a:solidFill>
            <a:ln w="9525">
              <a:noFill/>
              <a:miter lim="800000"/>
              <a:headEnd/>
              <a:tailEnd/>
            </a:ln>
          </p:spPr>
          <p:txBody>
            <a:bodyPr lIns="144000" tIns="72000" rIns="144000" bIns="72000"/>
            <a:lstStyle/>
            <a:p>
              <a:pPr defTabSz="576226" fontAlgn="base">
                <a:lnSpc>
                  <a:spcPts val="3999"/>
                </a:lnSpc>
                <a:spcBef>
                  <a:spcPct val="0"/>
                </a:spcBef>
                <a:spcAft>
                  <a:spcPct val="0"/>
                </a:spcAft>
              </a:pPr>
              <a:endParaRPr lang="en-US" sz="4000" dirty="0">
                <a:solidFill>
                  <a:srgbClr val="E20074"/>
                </a:solidFill>
                <a:latin typeface="TeleGrotesk Headline Ultra" pitchFamily="2" charset="0"/>
                <a:cs typeface="Arial Unicode MS" pitchFamily="34" charset="-128"/>
              </a:endParaRPr>
            </a:p>
          </p:txBody>
        </p:sp>
        <p:sp>
          <p:nvSpPr>
            <p:cNvPr id="16" name="Titel 3"/>
            <p:cNvSpPr>
              <a:spLocks/>
            </p:cNvSpPr>
            <p:nvPr>
              <p:custDataLst>
                <p:tags r:id="rId4"/>
              </p:custDataLst>
            </p:nvPr>
          </p:nvSpPr>
          <p:spPr bwMode="gray">
            <a:xfrm>
              <a:off x="251" y="1858"/>
              <a:ext cx="4817" cy="2031"/>
            </a:xfrm>
            <a:prstGeom prst="rect">
              <a:avLst/>
            </a:prstGeom>
            <a:solidFill>
              <a:srgbClr val="E20074">
                <a:alpha val="70000"/>
              </a:srgbClr>
            </a:solidFill>
            <a:ln w="9525">
              <a:noFill/>
              <a:miter lim="800000"/>
              <a:headEnd/>
              <a:tailEnd/>
            </a:ln>
          </p:spPr>
          <p:txBody>
            <a:bodyPr lIns="144000" tIns="72000" rIns="144000" bIns="72000"/>
            <a:lstStyle/>
            <a:p>
              <a:pPr defTabSz="576226" fontAlgn="base">
                <a:lnSpc>
                  <a:spcPts val="3999"/>
                </a:lnSpc>
                <a:spcBef>
                  <a:spcPct val="0"/>
                </a:spcBef>
                <a:spcAft>
                  <a:spcPct val="0"/>
                </a:spcAft>
              </a:pPr>
              <a:endParaRPr lang="en-US" sz="4000" dirty="0">
                <a:solidFill>
                  <a:srgbClr val="E20074"/>
                </a:solidFill>
                <a:latin typeface="TeleGrotesk Headline Ultra" pitchFamily="2" charset="0"/>
                <a:cs typeface="Arial Unicode MS" pitchFamily="34" charset="-128"/>
              </a:endParaRPr>
            </a:p>
          </p:txBody>
        </p:sp>
        <p:sp>
          <p:nvSpPr>
            <p:cNvPr id="17" name="Rectangle 4"/>
            <p:cNvSpPr>
              <a:spLocks noChangeArrowheads="1"/>
            </p:cNvSpPr>
            <p:nvPr>
              <p:custDataLst>
                <p:tags r:id="rId5"/>
              </p:custDataLst>
            </p:nvPr>
          </p:nvSpPr>
          <p:spPr bwMode="gray">
            <a:xfrm>
              <a:off x="251" y="2017"/>
              <a:ext cx="4502" cy="1872"/>
            </a:xfrm>
            <a:prstGeom prst="rect">
              <a:avLst/>
            </a:prstGeom>
            <a:solidFill>
              <a:schemeClr val="tx2"/>
            </a:solidFill>
            <a:ln w="9525">
              <a:noFill/>
              <a:miter lim="800000"/>
              <a:headEnd/>
              <a:tailEnd/>
            </a:ln>
          </p:spPr>
          <p:txBody>
            <a:bodyPr lIns="144000" tIns="72000" rIns="144000" bIns="72000" anchor="ctr"/>
            <a:lstStyle/>
            <a:p>
              <a:pPr defTabSz="457171" fontAlgn="base">
                <a:lnSpc>
                  <a:spcPts val="1799"/>
                </a:lnSpc>
                <a:spcBef>
                  <a:spcPct val="50000"/>
                </a:spcBef>
                <a:spcAft>
                  <a:spcPct val="0"/>
                </a:spcAft>
                <a:buClr>
                  <a:srgbClr val="E20074"/>
                </a:buClr>
                <a:buSzPct val="75000"/>
                <a:buFont typeface="Wingdings" pitchFamily="2" charset="2"/>
                <a:buChar char="§"/>
              </a:pPr>
              <a:endParaRPr lang="en-US" sz="1800" dirty="0">
                <a:solidFill>
                  <a:srgbClr val="000000"/>
                </a:solidFill>
                <a:ea typeface="Arial Unicode MS" panose="020B0604020202020204" pitchFamily="34" charset="-128"/>
                <a:cs typeface="Arial Unicode MS" pitchFamily="34" charset="-128"/>
              </a:endParaRPr>
            </a:p>
          </p:txBody>
        </p:sp>
      </p:grpSp>
      <p:pic>
        <p:nvPicPr>
          <p:cNvPr id="45078" name="Picture 22" hidden="1"/>
          <p:cNvPicPr>
            <a:picLocks noChangeAspect="1" noChangeArrowheads="1"/>
          </p:cNvPicPr>
          <p:nvPr/>
        </p:nvPicPr>
        <p:blipFill>
          <a:blip r:embed="rId10"/>
          <a:srcRect/>
          <a:stretch>
            <a:fillRect/>
          </a:stretch>
        </p:blipFill>
        <p:spPr bwMode="black">
          <a:xfrm>
            <a:off x="1390" y="1855"/>
            <a:ext cx="2778" cy="1852"/>
          </a:xfrm>
          <a:prstGeom prst="rect">
            <a:avLst/>
          </a:prstGeom>
          <a:noFill/>
          <a:ln w="9525">
            <a:noFill/>
            <a:miter lim="800000"/>
            <a:headEnd/>
            <a:tailEnd/>
          </a:ln>
          <a:effectLst/>
        </p:spPr>
      </p:pic>
      <p:sp>
        <p:nvSpPr>
          <p:cNvPr id="45058" name="Titelplatzhalter 1"/>
          <p:cNvSpPr>
            <a:spLocks noGrp="1"/>
          </p:cNvSpPr>
          <p:nvPr>
            <p:ph type="ctrTitle" hasCustomPrompt="1"/>
          </p:nvPr>
        </p:nvSpPr>
        <p:spPr bwMode="gray">
          <a:xfrm>
            <a:off x="361950" y="3734323"/>
            <a:ext cx="7980841" cy="1661993"/>
          </a:xfrm>
          <a:noFill/>
        </p:spPr>
        <p:txBody>
          <a:bodyPr wrap="square" lIns="143990">
            <a:spAutoFit/>
          </a:bodyPr>
          <a:lstStyle>
            <a:lvl1pPr>
              <a:defRPr sz="4000" smtClean="0">
                <a:solidFill>
                  <a:schemeClr val="bg1"/>
                </a:solidFill>
                <a:latin typeface="TeleGrotesk Headline Ultra" pitchFamily="2" charset="0"/>
              </a:defRPr>
            </a:lvl1pPr>
          </a:lstStyle>
          <a:p>
            <a:r>
              <a:rPr lang="en-US" smtClean="0"/>
              <a:t>TeleGrotesk Headline (Ultra)</a:t>
            </a:r>
            <a:br>
              <a:rPr lang="en-US" smtClean="0"/>
            </a:br>
            <a:r>
              <a:rPr kumimoji="0" lang="en-US" sz="4000" b="0" i="0" u="none" strike="noStrike" kern="1200" cap="none" spc="0" normalizeH="0" baseline="0" noProof="0" smtClean="0">
                <a:ln>
                  <a:noFill/>
                </a:ln>
                <a:solidFill>
                  <a:schemeClr val="bg1"/>
                </a:solidFill>
                <a:effectLst/>
                <a:uLnTx/>
                <a:uFillTx/>
                <a:latin typeface="TeleGrotesk Headline" pitchFamily="2" charset="0"/>
                <a:ea typeface="+mj-ea"/>
                <a:cs typeface="TeleGrotesk Headline Ultra" pitchFamily="2" charset="0"/>
              </a:rPr>
              <a:t>Maximum of 3 lines</a:t>
            </a:r>
            <a:br>
              <a:rPr kumimoji="0" lang="en-US" sz="4000" b="0" i="0" u="none" strike="noStrike" kern="1200" cap="none" spc="0" normalizeH="0" baseline="0" noProof="0" smtClean="0">
                <a:ln>
                  <a:noFill/>
                </a:ln>
                <a:solidFill>
                  <a:schemeClr val="bg1"/>
                </a:solidFill>
                <a:effectLst/>
                <a:uLnTx/>
                <a:uFillTx/>
                <a:latin typeface="TeleGrotesk Headline" pitchFamily="2" charset="0"/>
                <a:ea typeface="+mj-ea"/>
                <a:cs typeface="TeleGrotesk Headline Ultra" pitchFamily="2" charset="0"/>
              </a:rPr>
            </a:br>
            <a:r>
              <a:rPr kumimoji="0" lang="en-US" sz="4000" b="0" i="0" u="none" strike="noStrike" kern="1200" cap="none" spc="0" normalizeH="0" baseline="0" noProof="0" smtClean="0">
                <a:ln>
                  <a:noFill/>
                </a:ln>
                <a:solidFill>
                  <a:schemeClr val="bg1"/>
                </a:solidFill>
                <a:effectLst/>
                <a:uLnTx/>
                <a:uFillTx/>
                <a:latin typeface="TeleGrotesk Headline" pitchFamily="2" charset="0"/>
                <a:ea typeface="+mj-ea"/>
                <a:cs typeface="TeleGrotesk Headline Ultra" pitchFamily="2" charset="0"/>
              </a:rPr>
              <a:t> (40) 48 pt</a:t>
            </a:r>
            <a:endParaRPr lang="en-US" dirty="0" smtClean="0"/>
          </a:p>
        </p:txBody>
      </p:sp>
      <p:sp>
        <p:nvSpPr>
          <p:cNvPr id="45059" name="Textplatzhalter 2"/>
          <p:cNvSpPr>
            <a:spLocks noGrp="1"/>
          </p:cNvSpPr>
          <p:nvPr>
            <p:ph type="subTitle" idx="1" hasCustomPrompt="1"/>
          </p:nvPr>
        </p:nvSpPr>
        <p:spPr bwMode="gray">
          <a:xfrm>
            <a:off x="361950" y="5708745"/>
            <a:ext cx="7980841" cy="384080"/>
          </a:xfrm>
        </p:spPr>
        <p:txBody>
          <a:bodyPr wrap="square" lIns="143990">
            <a:spAutoFit/>
          </a:bodyPr>
          <a:lstStyle>
            <a:lvl1pPr>
              <a:spcBef>
                <a:spcPts val="0"/>
              </a:spcBef>
              <a:defRPr sz="2400" smtClean="0">
                <a:solidFill>
                  <a:schemeClr val="bg1"/>
                </a:solidFill>
                <a:latin typeface="Tele-GroteskNor" pitchFamily="2" charset="0"/>
              </a:defRPr>
            </a:lvl1pPr>
          </a:lstStyle>
          <a:p>
            <a:r>
              <a:rPr lang="en-US" smtClean="0"/>
              <a:t>Sub-heading: TeleGrotesk Normal, 24 pt</a:t>
            </a:r>
            <a:endParaRPr lang="en-US" dirty="0"/>
          </a:p>
        </p:txBody>
      </p:sp>
      <p:pic>
        <p:nvPicPr>
          <p:cNvPr id="23" name="Picture 22" hidden="1"/>
          <p:cNvPicPr>
            <a:picLocks noChangeAspect="1" noChangeArrowheads="1"/>
          </p:cNvPicPr>
          <p:nvPr/>
        </p:nvPicPr>
        <p:blipFill>
          <a:blip r:embed="rId10"/>
          <a:srcRect/>
          <a:stretch>
            <a:fillRect/>
          </a:stretch>
        </p:blipFill>
        <p:spPr bwMode="black">
          <a:xfrm>
            <a:off x="1390" y="1855"/>
            <a:ext cx="2778" cy="1852"/>
          </a:xfrm>
          <a:prstGeom prst="rect">
            <a:avLst/>
          </a:prstGeom>
          <a:noFill/>
          <a:ln w="9525">
            <a:noFill/>
            <a:miter lim="800000"/>
            <a:headEnd/>
            <a:tailEnd/>
          </a:ln>
          <a:effectLst/>
        </p:spPr>
      </p:pic>
      <p:pic>
        <p:nvPicPr>
          <p:cNvPr id="31" name="Picture 22" hidden="1"/>
          <p:cNvPicPr>
            <a:picLocks noChangeAspect="1" noChangeArrowheads="1"/>
          </p:cNvPicPr>
          <p:nvPr userDrawn="1"/>
        </p:nvPicPr>
        <p:blipFill>
          <a:blip r:embed="rId10"/>
          <a:srcRect/>
          <a:stretch>
            <a:fillRect/>
          </a:stretch>
        </p:blipFill>
        <p:spPr bwMode="black">
          <a:xfrm>
            <a:off x="1390" y="1855"/>
            <a:ext cx="2778" cy="1852"/>
          </a:xfrm>
          <a:prstGeom prst="rect">
            <a:avLst/>
          </a:prstGeom>
          <a:noFill/>
          <a:ln w="9525">
            <a:noFill/>
            <a:miter lim="800000"/>
            <a:headEnd/>
            <a:tailEnd/>
          </a:ln>
          <a:effectLst/>
        </p:spPr>
      </p:pic>
      <p:pic>
        <p:nvPicPr>
          <p:cNvPr id="28" name="Grafik 27" descr="TSY_Logo_3c_p.emf"/>
          <p:cNvPicPr>
            <a:picLocks noChangeAspect="1"/>
          </p:cNvPicPr>
          <p:nvPr userDrawn="1"/>
        </p:nvPicPr>
        <p:blipFill>
          <a:blip r:embed="rId11"/>
          <a:stretch>
            <a:fillRect/>
          </a:stretch>
        </p:blipFill>
        <p:spPr>
          <a:xfrm>
            <a:off x="539823" y="6501629"/>
            <a:ext cx="3606868" cy="655199"/>
          </a:xfrm>
          <a:prstGeom prst="rect">
            <a:avLst/>
          </a:prstGeom>
        </p:spPr>
      </p:pic>
    </p:spTree>
    <p:extLst>
      <p:ext uri="{BB962C8B-B14F-4D97-AF65-F5344CB8AC3E}">
        <p14:creationId xmlns:p14="http://schemas.microsoft.com/office/powerpoint/2010/main" val="2508171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spTree>
      <p:nvGrpSpPr>
        <p:cNvPr id="1" name=""/>
        <p:cNvGrpSpPr/>
        <p:nvPr/>
      </p:nvGrpSpPr>
      <p:grpSpPr>
        <a:xfrm>
          <a:off x="0" y="0"/>
          <a:ext cx="0" cy="0"/>
          <a:chOff x="0" y="0"/>
          <a:chExt cx="0" cy="0"/>
        </a:xfrm>
      </p:grpSpPr>
      <p:graphicFrame>
        <p:nvGraphicFramePr>
          <p:cNvPr id="11" name="Objekt 10" hidden="1"/>
          <p:cNvGraphicFramePr>
            <a:graphicFrameLocks noChangeAspect="1"/>
          </p:cNvGraphicFramePr>
          <p:nvPr userDrawn="1">
            <p:custDataLst>
              <p:tags r:id="rId2"/>
            </p:custDataLst>
            <p:extLst>
              <p:ext uri="{D42A27DB-BD31-4B8C-83A1-F6EECF244321}">
                <p14:modId xmlns:p14="http://schemas.microsoft.com/office/powerpoint/2010/main" val="1882734722"/>
              </p:ext>
            </p:extLst>
          </p:nvPr>
        </p:nvGraphicFramePr>
        <p:xfrm>
          <a:off x="1387" y="1855"/>
          <a:ext cx="1388" cy="1852"/>
        </p:xfrm>
        <a:graphic>
          <a:graphicData uri="http://schemas.openxmlformats.org/presentationml/2006/ole">
            <mc:AlternateContent xmlns:mc="http://schemas.openxmlformats.org/markup-compatibility/2006">
              <mc:Choice xmlns:v="urn:schemas-microsoft-com:vml" Requires="v">
                <p:oleObj spid="_x0000_s123282" name="think-cell Folie" r:id="rId4" imgW="360" imgH="360" progId="TCLayout.ActiveDocument.1">
                  <p:embed/>
                </p:oleObj>
              </mc:Choice>
              <mc:Fallback>
                <p:oleObj name="think-cell Folie" r:id="rId4" imgW="360" imgH="360" progId="TCLayout.ActiveDocument.1">
                  <p:embed/>
                  <p:pic>
                    <p:nvPicPr>
                      <p:cNvPr id="0" name="Picture 17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87" y="1855"/>
                        <a:ext cx="1388" cy="185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2" name="Picture 19"/>
          <p:cNvPicPr preferRelativeResize="0">
            <a:picLocks noChangeAspect="1" noChangeArrowheads="1"/>
          </p:cNvPicPr>
          <p:nvPr userDrawn="1"/>
        </p:nvPicPr>
        <p:blipFill rotWithShape="1">
          <a:blip r:embed="rId6">
            <a:extLst>
              <a:ext uri="{28A0092B-C50C-407E-A947-70E740481C1C}">
                <a14:useLocalDpi xmlns:a14="http://schemas.microsoft.com/office/drawing/2010/main" val="0"/>
              </a:ext>
            </a:extLst>
          </a:blip>
          <a:srcRect t="-2" b="38889"/>
          <a:stretch/>
        </p:blipFill>
        <p:spPr bwMode="gray">
          <a:xfrm>
            <a:off x="360000" y="360000"/>
            <a:ext cx="9360000" cy="3817553"/>
          </a:xfrm>
          <a:prstGeom prst="rect">
            <a:avLst/>
          </a:prstGeom>
          <a:noFill/>
        </p:spPr>
      </p:pic>
      <p:pic>
        <p:nvPicPr>
          <p:cNvPr id="10" name="Picture 27" descr="magenta_flaeche_70"/>
          <p:cNvPicPr>
            <a:picLocks noChangeArrowheads="1"/>
          </p:cNvPicPr>
          <p:nvPr userDrawn="1"/>
        </p:nvPicPr>
        <p:blipFill>
          <a:blip r:embed="rId7" cstate="print"/>
          <a:srcRect r="11" b="-468"/>
          <a:stretch>
            <a:fillRect/>
          </a:stretch>
        </p:blipFill>
        <p:spPr bwMode="gray">
          <a:xfrm>
            <a:off x="360000" y="3660229"/>
            <a:ext cx="9360000" cy="535328"/>
          </a:xfrm>
          <a:prstGeom prst="rect">
            <a:avLst/>
          </a:prstGeom>
          <a:noFill/>
        </p:spPr>
      </p:pic>
      <p:pic>
        <p:nvPicPr>
          <p:cNvPr id="45078" name="Picture 22" hidden="1"/>
          <p:cNvPicPr>
            <a:picLocks noChangeAspect="1" noChangeArrowheads="1"/>
          </p:cNvPicPr>
          <p:nvPr userDrawn="1"/>
        </p:nvPicPr>
        <p:blipFill>
          <a:blip r:embed="rId8"/>
          <a:srcRect/>
          <a:stretch>
            <a:fillRect/>
          </a:stretch>
        </p:blipFill>
        <p:spPr bwMode="black">
          <a:xfrm>
            <a:off x="1390" y="1855"/>
            <a:ext cx="2778" cy="1852"/>
          </a:xfrm>
          <a:prstGeom prst="rect">
            <a:avLst/>
          </a:prstGeom>
          <a:noFill/>
          <a:ln w="9525">
            <a:noFill/>
            <a:miter lim="800000"/>
            <a:headEnd/>
            <a:tailEnd/>
          </a:ln>
          <a:effectLst/>
        </p:spPr>
      </p:pic>
      <p:sp>
        <p:nvSpPr>
          <p:cNvPr id="45058" name="Titelplatzhalter 1"/>
          <p:cNvSpPr>
            <a:spLocks noGrp="1"/>
          </p:cNvSpPr>
          <p:nvPr userDrawn="1">
            <p:ph type="ctrTitle" hasCustomPrompt="1"/>
          </p:nvPr>
        </p:nvSpPr>
        <p:spPr bwMode="gray">
          <a:xfrm>
            <a:off x="360000" y="4017731"/>
            <a:ext cx="9360000" cy="2138269"/>
          </a:xfrm>
          <a:solidFill>
            <a:schemeClr val="tx2"/>
          </a:solidFill>
        </p:spPr>
        <p:txBody>
          <a:bodyPr lIns="143990">
            <a:noAutofit/>
          </a:bodyPr>
          <a:lstStyle>
            <a:lvl1pPr>
              <a:defRPr sz="4000" smtClean="0">
                <a:solidFill>
                  <a:schemeClr val="bg1"/>
                </a:solidFill>
                <a:latin typeface="TeleGrotesk Headline Ultra" pitchFamily="2" charset="0"/>
              </a:defRPr>
            </a:lvl1pPr>
          </a:lstStyle>
          <a:p>
            <a:r>
              <a:rPr lang="en-US" smtClean="0"/>
              <a:t>TeleGrotesk Headline (Ultra)</a:t>
            </a:r>
            <a:br>
              <a:rPr lang="en-US" smtClean="0"/>
            </a:br>
            <a:r>
              <a:rPr kumimoji="0" lang="en-US" sz="4000" b="0" i="0" u="none" strike="noStrike" kern="1200" cap="none" spc="0" normalizeH="0" baseline="0" noProof="0" smtClean="0">
                <a:ln>
                  <a:noFill/>
                </a:ln>
                <a:solidFill>
                  <a:schemeClr val="bg1"/>
                </a:solidFill>
                <a:effectLst/>
                <a:uLnTx/>
                <a:uFillTx/>
                <a:latin typeface="TeleGrotesk Headline" pitchFamily="2" charset="0"/>
                <a:ea typeface="+mj-ea"/>
                <a:cs typeface="TeleGrotesk Headline Ultra" pitchFamily="2" charset="0"/>
              </a:rPr>
              <a:t>Maximum of 2 lines, (40) 48 PT</a:t>
            </a:r>
            <a:endParaRPr lang="en-US" dirty="0" smtClean="0"/>
          </a:p>
        </p:txBody>
      </p:sp>
      <p:sp>
        <p:nvSpPr>
          <p:cNvPr id="45059" name="Textplatzhalter 2"/>
          <p:cNvSpPr>
            <a:spLocks noGrp="1"/>
          </p:cNvSpPr>
          <p:nvPr userDrawn="1">
            <p:ph type="subTitle" idx="1" hasCustomPrompt="1"/>
          </p:nvPr>
        </p:nvSpPr>
        <p:spPr bwMode="gray">
          <a:xfrm>
            <a:off x="360000" y="5345957"/>
            <a:ext cx="9366613" cy="384080"/>
          </a:xfrm>
        </p:spPr>
        <p:txBody>
          <a:bodyPr wrap="square" lIns="143990">
            <a:spAutoFit/>
          </a:bodyPr>
          <a:lstStyle>
            <a:lvl1pPr marL="0" marR="0" indent="0" algn="l" defTabSz="576226" rtl="0" eaLnBrk="1" fontAlgn="base" latinLnBrk="0" hangingPunct="1">
              <a:lnSpc>
                <a:spcPct val="104000"/>
              </a:lnSpc>
              <a:spcBef>
                <a:spcPts val="0"/>
              </a:spcBef>
              <a:spcAft>
                <a:spcPct val="0"/>
              </a:spcAft>
              <a:buClr>
                <a:schemeClr val="tx2"/>
              </a:buClr>
              <a:buSzTx/>
              <a:buFont typeface="Wingdings" pitchFamily="2" charset="2"/>
              <a:buNone/>
              <a:tabLst/>
              <a:defRPr sz="2400" smtClean="0">
                <a:solidFill>
                  <a:schemeClr val="bg1"/>
                </a:solidFill>
                <a:latin typeface="Tele-GroteskNor" pitchFamily="2" charset="0"/>
              </a:defRPr>
            </a:lvl1pPr>
          </a:lstStyle>
          <a:p>
            <a:r>
              <a:rPr lang="en-US" smtClean="0"/>
              <a:t>Sub-heading: TeleGrotesk Normal, 24 pt</a:t>
            </a:r>
            <a:endParaRPr lang="en-US" dirty="0"/>
          </a:p>
        </p:txBody>
      </p:sp>
      <p:pic>
        <p:nvPicPr>
          <p:cNvPr id="23" name="Grafik 22" descr="TSY_Logo_3c_p.emf"/>
          <p:cNvPicPr>
            <a:picLocks noChangeAspect="1"/>
          </p:cNvPicPr>
          <p:nvPr userDrawn="1"/>
        </p:nvPicPr>
        <p:blipFill>
          <a:blip r:embed="rId9"/>
          <a:stretch>
            <a:fillRect/>
          </a:stretch>
        </p:blipFill>
        <p:spPr>
          <a:xfrm>
            <a:off x="360000" y="6678000"/>
            <a:ext cx="3606868" cy="6552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lide divider magenta">
    <p:bg>
      <p:bgPr>
        <a:solidFill>
          <a:schemeClr val="tx2"/>
        </a:solidFill>
        <a:effectLst/>
      </p:bgPr>
    </p:bg>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2"/>
            </p:custDataLst>
            <p:extLst>
              <p:ext uri="{D42A27DB-BD31-4B8C-83A1-F6EECF244321}">
                <p14:modId xmlns:p14="http://schemas.microsoft.com/office/powerpoint/2010/main" val="2384802868"/>
              </p:ext>
            </p:extLst>
          </p:nvPr>
        </p:nvGraphicFramePr>
        <p:xfrm>
          <a:off x="1387" y="1853"/>
          <a:ext cx="1388" cy="1852"/>
        </p:xfrm>
        <a:graphic>
          <a:graphicData uri="http://schemas.openxmlformats.org/presentationml/2006/ole">
            <mc:AlternateContent xmlns:mc="http://schemas.openxmlformats.org/markup-compatibility/2006">
              <mc:Choice xmlns:v="urn:schemas-microsoft-com:vml" Requires="v">
                <p:oleObj spid="_x0000_s627963" name="think-cell Folie" r:id="rId4" imgW="360" imgH="360" progId="TCLayout.ActiveDocument.1">
                  <p:embed/>
                </p:oleObj>
              </mc:Choice>
              <mc:Fallback>
                <p:oleObj name="think-cell Folie" r:id="rId4" imgW="360" imgH="360" progId="TCLayout.ActiveDocument.1">
                  <p:embed/>
                  <p:pic>
                    <p:nvPicPr>
                      <p:cNvPr id="0" name="Picture 2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87" y="1853"/>
                        <a:ext cx="1388" cy="185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Datumsplatzhalter 11"/>
          <p:cNvSpPr>
            <a:spLocks noGrp="1"/>
          </p:cNvSpPr>
          <p:nvPr>
            <p:ph type="dt" sz="half" idx="10"/>
          </p:nvPr>
        </p:nvSpPr>
        <p:spPr/>
        <p:txBody>
          <a:bodyPr/>
          <a:lstStyle>
            <a:lvl1pPr>
              <a:defRPr>
                <a:solidFill>
                  <a:schemeClr val="tx2"/>
                </a:solidFill>
              </a:defRPr>
            </a:lvl1pPr>
          </a:lstStyle>
          <a:p>
            <a:pPr fontAlgn="base">
              <a:spcAft>
                <a:spcPct val="0"/>
              </a:spcAft>
            </a:pPr>
            <a:r>
              <a:rPr lang="de-DE" smtClean="0"/>
              <a:t>dd.mm.yyyy</a:t>
            </a:r>
            <a:endParaRPr lang="en-US" dirty="0"/>
          </a:p>
        </p:txBody>
      </p:sp>
      <p:sp>
        <p:nvSpPr>
          <p:cNvPr id="13" name="Foliennummernplatzhalter 12"/>
          <p:cNvSpPr>
            <a:spLocks noGrp="1"/>
          </p:cNvSpPr>
          <p:nvPr>
            <p:ph type="sldNum" sz="quarter" idx="11"/>
          </p:nvPr>
        </p:nvSpPr>
        <p:spPr/>
        <p:txBody>
          <a:bodyPr/>
          <a:lstStyle>
            <a:lvl1pPr>
              <a:defRPr>
                <a:solidFill>
                  <a:schemeClr val="tx2"/>
                </a:solidFill>
              </a:defRPr>
            </a:lvl1pPr>
          </a:lstStyle>
          <a:p>
            <a:pPr fontAlgn="base">
              <a:spcAft>
                <a:spcPct val="0"/>
              </a:spcAft>
            </a:pPr>
            <a:fld id="{31ED8236-F742-4994-B025-3D78EEC04644}" type="slidenum">
              <a:rPr lang="en-US" smtClean="0"/>
              <a:pPr fontAlgn="base">
                <a:spcAft>
                  <a:spcPct val="0"/>
                </a:spcAft>
              </a:pPr>
              <a:t>‹#›</a:t>
            </a:fld>
            <a:endParaRPr lang="en-US" dirty="0"/>
          </a:p>
        </p:txBody>
      </p:sp>
      <p:pic>
        <p:nvPicPr>
          <p:cNvPr id="45078" name="Picture 22" hidden="1"/>
          <p:cNvPicPr>
            <a:picLocks noChangeAspect="1" noChangeArrowheads="1"/>
          </p:cNvPicPr>
          <p:nvPr/>
        </p:nvPicPr>
        <p:blipFill>
          <a:blip r:embed="rId6"/>
          <a:srcRect/>
          <a:stretch>
            <a:fillRect/>
          </a:stretch>
        </p:blipFill>
        <p:spPr bwMode="black">
          <a:xfrm>
            <a:off x="1390" y="1855"/>
            <a:ext cx="2778" cy="1852"/>
          </a:xfrm>
          <a:prstGeom prst="rect">
            <a:avLst/>
          </a:prstGeom>
          <a:noFill/>
          <a:ln w="9525">
            <a:noFill/>
            <a:miter lim="800000"/>
            <a:headEnd/>
            <a:tailEnd/>
          </a:ln>
          <a:effectLst/>
        </p:spPr>
      </p:pic>
      <p:pic>
        <p:nvPicPr>
          <p:cNvPr id="4" name="Picture 22" hidden="1"/>
          <p:cNvPicPr>
            <a:picLocks noChangeAspect="1" noChangeArrowheads="1"/>
          </p:cNvPicPr>
          <p:nvPr/>
        </p:nvPicPr>
        <p:blipFill>
          <a:blip r:embed="rId6"/>
          <a:srcRect/>
          <a:stretch>
            <a:fillRect/>
          </a:stretch>
        </p:blipFill>
        <p:spPr bwMode="black">
          <a:xfrm>
            <a:off x="1390" y="1855"/>
            <a:ext cx="2778" cy="1852"/>
          </a:xfrm>
          <a:prstGeom prst="rect">
            <a:avLst/>
          </a:prstGeom>
          <a:noFill/>
          <a:ln w="9525">
            <a:noFill/>
            <a:miter lim="800000"/>
            <a:headEnd/>
            <a:tailEnd/>
          </a:ln>
          <a:effectLst/>
        </p:spPr>
      </p:pic>
      <p:pic>
        <p:nvPicPr>
          <p:cNvPr id="5" name="Picture 22" hidden="1"/>
          <p:cNvPicPr>
            <a:picLocks noChangeAspect="1" noChangeArrowheads="1"/>
          </p:cNvPicPr>
          <p:nvPr userDrawn="1"/>
        </p:nvPicPr>
        <p:blipFill>
          <a:blip r:embed="rId6"/>
          <a:srcRect/>
          <a:stretch>
            <a:fillRect/>
          </a:stretch>
        </p:blipFill>
        <p:spPr bwMode="black">
          <a:xfrm>
            <a:off x="1390" y="1855"/>
            <a:ext cx="2778" cy="1852"/>
          </a:xfrm>
          <a:prstGeom prst="rect">
            <a:avLst/>
          </a:prstGeom>
          <a:noFill/>
          <a:ln w="9525">
            <a:noFill/>
            <a:miter lim="800000"/>
            <a:headEnd/>
            <a:tailEnd/>
          </a:ln>
          <a:effectLst/>
        </p:spPr>
      </p:pic>
      <p:sp>
        <p:nvSpPr>
          <p:cNvPr id="6" name="Titel 5"/>
          <p:cNvSpPr>
            <a:spLocks noGrp="1"/>
          </p:cNvSpPr>
          <p:nvPr>
            <p:ph type="title" hasCustomPrompt="1"/>
          </p:nvPr>
        </p:nvSpPr>
        <p:spPr bwMode="invGray">
          <a:xfrm>
            <a:off x="360000" y="1512000"/>
            <a:ext cx="9360000" cy="2660399"/>
          </a:xfrm>
        </p:spPr>
        <p:txBody>
          <a:bodyPr/>
          <a:lstStyle>
            <a:lvl1pPr marL="0" marR="0" indent="0" algn="l" defTabSz="457322" rtl="0" eaLnBrk="1" fontAlgn="base" latinLnBrk="0" hangingPunct="1">
              <a:lnSpc>
                <a:spcPct val="90000"/>
              </a:lnSpc>
              <a:spcBef>
                <a:spcPts val="0"/>
              </a:spcBef>
              <a:spcAft>
                <a:spcPct val="0"/>
              </a:spcAft>
              <a:buClrTx/>
              <a:buSzTx/>
              <a:buFontTx/>
              <a:buNone/>
              <a:tabLst/>
              <a:defRPr sz="5400">
                <a:solidFill>
                  <a:schemeClr val="bg1"/>
                </a:solidFill>
              </a:defRPr>
            </a:lvl1pPr>
          </a:lstStyle>
          <a:p>
            <a:r>
              <a:rPr lang="en-US" dirty="0" err="1" smtClean="0"/>
              <a:t>TeleGrotesk</a:t>
            </a:r>
            <a:r>
              <a:rPr lang="en-US" dirty="0" smtClean="0"/>
              <a:t> HEADLINE </a:t>
            </a:r>
            <a:r>
              <a:rPr kumimoji="0" lang="en-US" sz="5400" b="0" i="0" u="none" strike="noStrike" kern="1200" cap="none" spc="0" normalizeH="0" baseline="0" noProof="0" dirty="0" smtClean="0">
                <a:ln>
                  <a:noFill/>
                </a:ln>
                <a:solidFill>
                  <a:schemeClr val="bg1"/>
                </a:solidFill>
                <a:effectLst/>
                <a:uLnTx/>
                <a:uFillTx/>
                <a:latin typeface="TeleGrotesk Headline" pitchFamily="2" charset="0"/>
                <a:ea typeface="+mj-ea"/>
                <a:cs typeface="TeleGrotesk Headline Ultra" pitchFamily="2" charset="0"/>
              </a:rPr>
              <a:t>(Ultra) Maximum of 3 lines</a:t>
            </a:r>
            <a:br>
              <a:rPr kumimoji="0" lang="en-US" sz="5400" b="0" i="0" u="none" strike="noStrike" kern="1200" cap="none" spc="0" normalizeH="0" baseline="0" noProof="0" dirty="0" smtClean="0">
                <a:ln>
                  <a:noFill/>
                </a:ln>
                <a:solidFill>
                  <a:schemeClr val="bg1"/>
                </a:solidFill>
                <a:effectLst/>
                <a:uLnTx/>
                <a:uFillTx/>
                <a:latin typeface="TeleGrotesk Headline" pitchFamily="2" charset="0"/>
                <a:ea typeface="+mj-ea"/>
                <a:cs typeface="TeleGrotesk Headline Ultra" pitchFamily="2" charset="0"/>
              </a:rPr>
            </a:br>
            <a:r>
              <a:rPr kumimoji="0" lang="en-US" sz="5400" b="0" i="0" u="none" strike="noStrike" kern="1200" cap="none" spc="0" normalizeH="0" baseline="0" noProof="0" dirty="0" smtClean="0">
                <a:ln>
                  <a:noFill/>
                </a:ln>
                <a:solidFill>
                  <a:schemeClr val="bg1"/>
                </a:solidFill>
                <a:effectLst/>
                <a:uLnTx/>
                <a:uFillTx/>
                <a:latin typeface="TeleGrotesk Headline" pitchFamily="2" charset="0"/>
                <a:ea typeface="+mj-ea"/>
                <a:cs typeface="TeleGrotesk Headline Ultra" pitchFamily="2" charset="0"/>
              </a:rPr>
              <a:t>40 (54) 66 PT</a:t>
            </a:r>
            <a:endParaRPr lang="en-US" dirty="0"/>
          </a:p>
        </p:txBody>
      </p:sp>
      <p:sp>
        <p:nvSpPr>
          <p:cNvPr id="14" name="Fußzeilenplatzhalter 13"/>
          <p:cNvSpPr>
            <a:spLocks noGrp="1"/>
          </p:cNvSpPr>
          <p:nvPr>
            <p:ph type="ftr" sz="quarter" idx="12"/>
          </p:nvPr>
        </p:nvSpPr>
        <p:spPr/>
        <p:txBody>
          <a:bodyPr/>
          <a:lstStyle>
            <a:lvl1pPr marL="0" marR="0" indent="0" algn="r" defTabSz="576226" rtl="0" eaLnBrk="1" fontAlgn="base" latinLnBrk="0" hangingPunct="1">
              <a:lnSpc>
                <a:spcPct val="100000"/>
              </a:lnSpc>
              <a:spcBef>
                <a:spcPct val="0"/>
              </a:spcBef>
              <a:spcAft>
                <a:spcPct val="0"/>
              </a:spcAft>
              <a:buClrTx/>
              <a:buSzTx/>
              <a:buFontTx/>
              <a:buNone/>
              <a:tabLst/>
              <a:defRPr>
                <a:solidFill>
                  <a:schemeClr val="tx2"/>
                </a:solidFill>
              </a:defRPr>
            </a:lvl1pPr>
          </a:lstStyle>
          <a:p>
            <a:r>
              <a:rPr lang="en-US" smtClean="0"/>
              <a:t>– Strictly confidential, Confidential, Internal–     Author /Presentation Topic</a:t>
            </a:r>
            <a:endParaRPr lang="en-US" dirty="0" smtClean="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lide divider texture 1">
    <p:bg>
      <p:bgPr>
        <a:solidFill>
          <a:schemeClr val="tx2"/>
        </a:solidFill>
        <a:effectLst/>
      </p:bgPr>
    </p:bg>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2"/>
            </p:custDataLst>
            <p:extLst>
              <p:ext uri="{D42A27DB-BD31-4B8C-83A1-F6EECF244321}">
                <p14:modId xmlns:p14="http://schemas.microsoft.com/office/powerpoint/2010/main" val="4287272326"/>
              </p:ext>
            </p:extLst>
          </p:nvPr>
        </p:nvGraphicFramePr>
        <p:xfrm>
          <a:off x="1387" y="1853"/>
          <a:ext cx="1388" cy="1852"/>
        </p:xfrm>
        <a:graphic>
          <a:graphicData uri="http://schemas.openxmlformats.org/presentationml/2006/ole">
            <mc:AlternateContent xmlns:mc="http://schemas.openxmlformats.org/markup-compatibility/2006">
              <mc:Choice xmlns:v="urn:schemas-microsoft-com:vml" Requires="v">
                <p:oleObj spid="_x0000_s628986" name="think-cell Folie" r:id="rId4" imgW="360" imgH="360" progId="TCLayout.ActiveDocument.1">
                  <p:embed/>
                </p:oleObj>
              </mc:Choice>
              <mc:Fallback>
                <p:oleObj name="think-cell Folie" r:id="rId4" imgW="360" imgH="360" progId="TCLayout.ActiveDocument.1">
                  <p:embed/>
                  <p:pic>
                    <p:nvPicPr>
                      <p:cNvPr id="0" name="Picture 2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87" y="1853"/>
                        <a:ext cx="1388" cy="185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Fußzeilenplatzhalter 12"/>
          <p:cNvSpPr>
            <a:spLocks noGrp="1"/>
          </p:cNvSpPr>
          <p:nvPr>
            <p:ph type="ftr" sz="quarter" idx="12"/>
          </p:nvPr>
        </p:nvSpPr>
        <p:spPr/>
        <p:txBody>
          <a:bodyPr/>
          <a:lstStyle>
            <a:lvl1pPr marL="0" marR="0" indent="0" algn="r" defTabSz="576226" rtl="0" eaLnBrk="1" fontAlgn="base" latinLnBrk="0" hangingPunct="1">
              <a:lnSpc>
                <a:spcPct val="100000"/>
              </a:lnSpc>
              <a:spcBef>
                <a:spcPct val="0"/>
              </a:spcBef>
              <a:spcAft>
                <a:spcPct val="0"/>
              </a:spcAft>
              <a:buClrTx/>
              <a:buSzTx/>
              <a:buFontTx/>
              <a:buNone/>
              <a:tabLst/>
              <a:defRPr>
                <a:solidFill>
                  <a:schemeClr val="tx2"/>
                </a:solidFill>
              </a:defRPr>
            </a:lvl1pPr>
          </a:lstStyle>
          <a:p>
            <a:r>
              <a:rPr lang="en-US" smtClean="0"/>
              <a:t>– Strictly confidential, Confidential, Internal–     Author /Presentation Topic</a:t>
            </a:r>
            <a:endParaRPr lang="en-US" dirty="0" smtClean="0"/>
          </a:p>
        </p:txBody>
      </p:sp>
      <p:sp>
        <p:nvSpPr>
          <p:cNvPr id="11" name="Datumsplatzhalter 10"/>
          <p:cNvSpPr>
            <a:spLocks noGrp="1"/>
          </p:cNvSpPr>
          <p:nvPr>
            <p:ph type="dt" sz="half" idx="10"/>
          </p:nvPr>
        </p:nvSpPr>
        <p:spPr/>
        <p:txBody>
          <a:bodyPr/>
          <a:lstStyle>
            <a:lvl1pPr>
              <a:defRPr>
                <a:solidFill>
                  <a:schemeClr val="tx2"/>
                </a:solidFill>
              </a:defRPr>
            </a:lvl1pPr>
          </a:lstStyle>
          <a:p>
            <a:pPr fontAlgn="base">
              <a:spcAft>
                <a:spcPct val="0"/>
              </a:spcAft>
            </a:pPr>
            <a:r>
              <a:rPr lang="de-DE" smtClean="0"/>
              <a:t>dd.mm.yyyy</a:t>
            </a:r>
            <a:endParaRPr lang="en-US" dirty="0"/>
          </a:p>
        </p:txBody>
      </p:sp>
      <p:sp>
        <p:nvSpPr>
          <p:cNvPr id="12" name="Foliennummernplatzhalter 11"/>
          <p:cNvSpPr>
            <a:spLocks noGrp="1"/>
          </p:cNvSpPr>
          <p:nvPr>
            <p:ph type="sldNum" sz="quarter" idx="11"/>
          </p:nvPr>
        </p:nvSpPr>
        <p:spPr/>
        <p:txBody>
          <a:bodyPr/>
          <a:lstStyle>
            <a:lvl1pPr>
              <a:defRPr>
                <a:solidFill>
                  <a:schemeClr val="tx2"/>
                </a:solidFill>
              </a:defRPr>
            </a:lvl1pPr>
          </a:lstStyle>
          <a:p>
            <a:pPr fontAlgn="base">
              <a:spcAft>
                <a:spcPct val="0"/>
              </a:spcAft>
            </a:pPr>
            <a:fld id="{31ED8236-F742-4994-B025-3D78EEC04644}" type="slidenum">
              <a:rPr lang="en-US" smtClean="0"/>
              <a:pPr fontAlgn="base">
                <a:spcAft>
                  <a:spcPct val="0"/>
                </a:spcAft>
              </a:pPr>
              <a:t>‹#›</a:t>
            </a:fld>
            <a:endParaRPr lang="en-US" dirty="0"/>
          </a:p>
        </p:txBody>
      </p:sp>
      <p:pic>
        <p:nvPicPr>
          <p:cNvPr id="7" name="Grafik 6"/>
          <p:cNvPicPr>
            <a:picLocks noChangeAspect="1"/>
          </p:cNvPicPr>
          <p:nvPr userDrawn="1"/>
        </p:nvPicPr>
        <p:blipFill>
          <a:blip r:embed="rId6"/>
          <a:stretch>
            <a:fillRect/>
          </a:stretch>
        </p:blipFill>
        <p:spPr bwMode="ltGray">
          <a:xfrm>
            <a:off x="1937" y="821"/>
            <a:ext cx="10076751" cy="7559620"/>
          </a:xfrm>
          <a:prstGeom prst="rect">
            <a:avLst/>
          </a:prstGeom>
        </p:spPr>
      </p:pic>
      <p:pic>
        <p:nvPicPr>
          <p:cNvPr id="45078" name="Picture 22" hidden="1"/>
          <p:cNvPicPr>
            <a:picLocks noChangeAspect="1" noChangeArrowheads="1"/>
          </p:cNvPicPr>
          <p:nvPr/>
        </p:nvPicPr>
        <p:blipFill>
          <a:blip r:embed="rId7"/>
          <a:srcRect/>
          <a:stretch>
            <a:fillRect/>
          </a:stretch>
        </p:blipFill>
        <p:spPr bwMode="black">
          <a:xfrm>
            <a:off x="1390" y="1855"/>
            <a:ext cx="2778" cy="1852"/>
          </a:xfrm>
          <a:prstGeom prst="rect">
            <a:avLst/>
          </a:prstGeom>
          <a:noFill/>
          <a:ln w="9525">
            <a:noFill/>
            <a:miter lim="800000"/>
            <a:headEnd/>
            <a:tailEnd/>
          </a:ln>
          <a:effectLst/>
        </p:spPr>
      </p:pic>
      <p:pic>
        <p:nvPicPr>
          <p:cNvPr id="4" name="Picture 22" hidden="1"/>
          <p:cNvPicPr>
            <a:picLocks noChangeAspect="1" noChangeArrowheads="1"/>
          </p:cNvPicPr>
          <p:nvPr/>
        </p:nvPicPr>
        <p:blipFill>
          <a:blip r:embed="rId7"/>
          <a:srcRect/>
          <a:stretch>
            <a:fillRect/>
          </a:stretch>
        </p:blipFill>
        <p:spPr bwMode="black">
          <a:xfrm>
            <a:off x="1390" y="1855"/>
            <a:ext cx="2778" cy="1852"/>
          </a:xfrm>
          <a:prstGeom prst="rect">
            <a:avLst/>
          </a:prstGeom>
          <a:noFill/>
          <a:ln w="9525">
            <a:noFill/>
            <a:miter lim="800000"/>
            <a:headEnd/>
            <a:tailEnd/>
          </a:ln>
          <a:effectLst/>
        </p:spPr>
      </p:pic>
      <p:pic>
        <p:nvPicPr>
          <p:cNvPr id="5" name="Picture 22" hidden="1"/>
          <p:cNvPicPr>
            <a:picLocks noChangeAspect="1" noChangeArrowheads="1"/>
          </p:cNvPicPr>
          <p:nvPr userDrawn="1"/>
        </p:nvPicPr>
        <p:blipFill>
          <a:blip r:embed="rId7"/>
          <a:srcRect/>
          <a:stretch>
            <a:fillRect/>
          </a:stretch>
        </p:blipFill>
        <p:spPr bwMode="black">
          <a:xfrm>
            <a:off x="1390" y="1855"/>
            <a:ext cx="2778" cy="1852"/>
          </a:xfrm>
          <a:prstGeom prst="rect">
            <a:avLst/>
          </a:prstGeom>
          <a:noFill/>
          <a:ln w="9525">
            <a:noFill/>
            <a:miter lim="800000"/>
            <a:headEnd/>
            <a:tailEnd/>
          </a:ln>
          <a:effectLst/>
        </p:spPr>
      </p:pic>
      <p:sp>
        <p:nvSpPr>
          <p:cNvPr id="6" name="Titel 5"/>
          <p:cNvSpPr>
            <a:spLocks noGrp="1"/>
          </p:cNvSpPr>
          <p:nvPr>
            <p:ph type="title" hasCustomPrompt="1"/>
          </p:nvPr>
        </p:nvSpPr>
        <p:spPr bwMode="invGray">
          <a:xfrm>
            <a:off x="360000" y="1512000"/>
            <a:ext cx="9360000" cy="2660399"/>
          </a:xfrm>
        </p:spPr>
        <p:txBody>
          <a:bodyPr/>
          <a:lstStyle>
            <a:lvl1pPr marL="0" marR="0" indent="0" algn="l" defTabSz="457322" rtl="0" eaLnBrk="1" fontAlgn="base" latinLnBrk="0" hangingPunct="1">
              <a:lnSpc>
                <a:spcPct val="90000"/>
              </a:lnSpc>
              <a:spcBef>
                <a:spcPts val="0"/>
              </a:spcBef>
              <a:spcAft>
                <a:spcPct val="0"/>
              </a:spcAft>
              <a:buClrTx/>
              <a:buSzTx/>
              <a:buFontTx/>
              <a:buNone/>
              <a:tabLst/>
              <a:defRPr sz="5400">
                <a:solidFill>
                  <a:schemeClr val="bg1"/>
                </a:solidFill>
              </a:defRPr>
            </a:lvl1pPr>
          </a:lstStyle>
          <a:p>
            <a:r>
              <a:rPr lang="en-US" dirty="0" err="1" smtClean="0"/>
              <a:t>TeleGrotesk</a:t>
            </a:r>
            <a:r>
              <a:rPr lang="en-US" dirty="0" smtClean="0"/>
              <a:t> HEADLINE </a:t>
            </a:r>
            <a:r>
              <a:rPr kumimoji="0" lang="en-US" sz="5400" b="0" i="0" u="none" strike="noStrike" kern="1200" cap="none" spc="0" normalizeH="0" baseline="0" noProof="0" dirty="0" smtClean="0">
                <a:ln>
                  <a:noFill/>
                </a:ln>
                <a:solidFill>
                  <a:schemeClr val="bg1"/>
                </a:solidFill>
                <a:effectLst/>
                <a:uLnTx/>
                <a:uFillTx/>
                <a:latin typeface="TeleGrotesk Headline" pitchFamily="2" charset="0"/>
                <a:ea typeface="+mj-ea"/>
                <a:cs typeface="TeleGrotesk Headline Ultra" pitchFamily="2" charset="0"/>
              </a:rPr>
              <a:t>(Ultra) Maximum of 3 lines</a:t>
            </a:r>
            <a:br>
              <a:rPr kumimoji="0" lang="en-US" sz="5400" b="0" i="0" u="none" strike="noStrike" kern="1200" cap="none" spc="0" normalizeH="0" baseline="0" noProof="0" dirty="0" smtClean="0">
                <a:ln>
                  <a:noFill/>
                </a:ln>
                <a:solidFill>
                  <a:schemeClr val="bg1"/>
                </a:solidFill>
                <a:effectLst/>
                <a:uLnTx/>
                <a:uFillTx/>
                <a:latin typeface="TeleGrotesk Headline" pitchFamily="2" charset="0"/>
                <a:ea typeface="+mj-ea"/>
                <a:cs typeface="TeleGrotesk Headline Ultra" pitchFamily="2" charset="0"/>
              </a:rPr>
            </a:br>
            <a:r>
              <a:rPr kumimoji="0" lang="en-US" sz="5400" b="0" i="0" u="none" strike="noStrike" kern="1200" cap="none" spc="0" normalizeH="0" baseline="0" noProof="0" dirty="0" smtClean="0">
                <a:ln>
                  <a:noFill/>
                </a:ln>
                <a:solidFill>
                  <a:schemeClr val="bg1"/>
                </a:solidFill>
                <a:effectLst/>
                <a:uLnTx/>
                <a:uFillTx/>
                <a:latin typeface="TeleGrotesk Headline" pitchFamily="2" charset="0"/>
                <a:ea typeface="+mj-ea"/>
                <a:cs typeface="TeleGrotesk Headline Ultra" pitchFamily="2" charset="0"/>
              </a:rPr>
              <a:t>40 (54) 66 PT</a:t>
            </a:r>
            <a:endParaRPr lang="en-US" dirty="0"/>
          </a:p>
        </p:txBody>
      </p:sp>
    </p:spTree>
    <p:extLst>
      <p:ext uri="{BB962C8B-B14F-4D97-AF65-F5344CB8AC3E}">
        <p14:creationId xmlns:p14="http://schemas.microsoft.com/office/powerpoint/2010/main" val="467515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lide divider texture 2">
    <p:bg>
      <p:bgPr>
        <a:solidFill>
          <a:schemeClr val="tx2"/>
        </a:solidFill>
        <a:effectLst/>
      </p:bgPr>
    </p:bg>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2"/>
            </p:custDataLst>
            <p:extLst>
              <p:ext uri="{D42A27DB-BD31-4B8C-83A1-F6EECF244321}">
                <p14:modId xmlns:p14="http://schemas.microsoft.com/office/powerpoint/2010/main" val="1404964844"/>
              </p:ext>
            </p:extLst>
          </p:nvPr>
        </p:nvGraphicFramePr>
        <p:xfrm>
          <a:off x="1387" y="1853"/>
          <a:ext cx="1388" cy="1852"/>
        </p:xfrm>
        <a:graphic>
          <a:graphicData uri="http://schemas.openxmlformats.org/presentationml/2006/ole">
            <mc:AlternateContent xmlns:mc="http://schemas.openxmlformats.org/markup-compatibility/2006">
              <mc:Choice xmlns:v="urn:schemas-microsoft-com:vml" Requires="v">
                <p:oleObj spid="_x0000_s630010" name="think-cell Folie" r:id="rId4" imgW="360" imgH="360" progId="TCLayout.ActiveDocument.1">
                  <p:embed/>
                </p:oleObj>
              </mc:Choice>
              <mc:Fallback>
                <p:oleObj name="think-cell Folie" r:id="rId4" imgW="360" imgH="360" progId="TCLayout.ActiveDocument.1">
                  <p:embed/>
                  <p:pic>
                    <p:nvPicPr>
                      <p:cNvPr id="0" name="Picture 2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87" y="1853"/>
                        <a:ext cx="1388" cy="185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Fußzeilenplatzhalter 12"/>
          <p:cNvSpPr>
            <a:spLocks noGrp="1"/>
          </p:cNvSpPr>
          <p:nvPr>
            <p:ph type="ftr" sz="quarter" idx="12"/>
          </p:nvPr>
        </p:nvSpPr>
        <p:spPr/>
        <p:txBody>
          <a:bodyPr/>
          <a:lstStyle>
            <a:lvl1pPr marL="0" marR="0" indent="0" algn="r" defTabSz="576226" rtl="0" eaLnBrk="1" fontAlgn="base" latinLnBrk="0" hangingPunct="1">
              <a:lnSpc>
                <a:spcPct val="100000"/>
              </a:lnSpc>
              <a:spcBef>
                <a:spcPct val="0"/>
              </a:spcBef>
              <a:spcAft>
                <a:spcPct val="0"/>
              </a:spcAft>
              <a:buClrTx/>
              <a:buSzTx/>
              <a:buFontTx/>
              <a:buNone/>
              <a:tabLst/>
              <a:defRPr>
                <a:solidFill>
                  <a:schemeClr val="tx2"/>
                </a:solidFill>
              </a:defRPr>
            </a:lvl1pPr>
          </a:lstStyle>
          <a:p>
            <a:r>
              <a:rPr lang="en-US" smtClean="0"/>
              <a:t>– Strictly confidential, Confidential, Internal–     Author /Presentation Topic</a:t>
            </a:r>
            <a:endParaRPr lang="en-US" dirty="0" smtClean="0"/>
          </a:p>
        </p:txBody>
      </p:sp>
      <p:sp>
        <p:nvSpPr>
          <p:cNvPr id="11" name="Datumsplatzhalter 10"/>
          <p:cNvSpPr>
            <a:spLocks noGrp="1"/>
          </p:cNvSpPr>
          <p:nvPr>
            <p:ph type="dt" sz="half" idx="10"/>
          </p:nvPr>
        </p:nvSpPr>
        <p:spPr/>
        <p:txBody>
          <a:bodyPr/>
          <a:lstStyle>
            <a:lvl1pPr>
              <a:defRPr>
                <a:solidFill>
                  <a:schemeClr val="tx2"/>
                </a:solidFill>
              </a:defRPr>
            </a:lvl1pPr>
          </a:lstStyle>
          <a:p>
            <a:pPr fontAlgn="base">
              <a:spcAft>
                <a:spcPct val="0"/>
              </a:spcAft>
            </a:pPr>
            <a:r>
              <a:rPr lang="de-DE" smtClean="0"/>
              <a:t>dd.mm.yyyy</a:t>
            </a:r>
            <a:endParaRPr lang="en-US" dirty="0"/>
          </a:p>
        </p:txBody>
      </p:sp>
      <p:sp>
        <p:nvSpPr>
          <p:cNvPr id="12" name="Foliennummernplatzhalter 11"/>
          <p:cNvSpPr>
            <a:spLocks noGrp="1"/>
          </p:cNvSpPr>
          <p:nvPr>
            <p:ph type="sldNum" sz="quarter" idx="11"/>
          </p:nvPr>
        </p:nvSpPr>
        <p:spPr/>
        <p:txBody>
          <a:bodyPr/>
          <a:lstStyle>
            <a:lvl1pPr>
              <a:defRPr>
                <a:solidFill>
                  <a:schemeClr val="tx2"/>
                </a:solidFill>
              </a:defRPr>
            </a:lvl1pPr>
          </a:lstStyle>
          <a:p>
            <a:pPr fontAlgn="base">
              <a:spcAft>
                <a:spcPct val="0"/>
              </a:spcAft>
            </a:pPr>
            <a:fld id="{31ED8236-F742-4994-B025-3D78EEC04644}" type="slidenum">
              <a:rPr lang="en-US" smtClean="0"/>
              <a:pPr fontAlgn="base">
                <a:spcAft>
                  <a:spcPct val="0"/>
                </a:spcAft>
              </a:pPr>
              <a:t>‹#›</a:t>
            </a:fld>
            <a:endParaRPr lang="en-US" dirty="0"/>
          </a:p>
        </p:txBody>
      </p:sp>
      <p:pic>
        <p:nvPicPr>
          <p:cNvPr id="7" name="Grafik 6"/>
          <p:cNvPicPr>
            <a:picLocks noChangeAspect="1"/>
          </p:cNvPicPr>
          <p:nvPr userDrawn="1"/>
        </p:nvPicPr>
        <p:blipFill>
          <a:blip r:embed="rId6"/>
          <a:stretch>
            <a:fillRect/>
          </a:stretch>
        </p:blipFill>
        <p:spPr bwMode="ltGray">
          <a:xfrm>
            <a:off x="842" y="1"/>
            <a:ext cx="10078941" cy="7561263"/>
          </a:xfrm>
          <a:prstGeom prst="rect">
            <a:avLst/>
          </a:prstGeom>
        </p:spPr>
      </p:pic>
      <p:pic>
        <p:nvPicPr>
          <p:cNvPr id="45078" name="Picture 22" hidden="1"/>
          <p:cNvPicPr>
            <a:picLocks noChangeAspect="1" noChangeArrowheads="1"/>
          </p:cNvPicPr>
          <p:nvPr/>
        </p:nvPicPr>
        <p:blipFill>
          <a:blip r:embed="rId7"/>
          <a:srcRect/>
          <a:stretch>
            <a:fillRect/>
          </a:stretch>
        </p:blipFill>
        <p:spPr bwMode="black">
          <a:xfrm>
            <a:off x="1390" y="1855"/>
            <a:ext cx="2778" cy="1852"/>
          </a:xfrm>
          <a:prstGeom prst="rect">
            <a:avLst/>
          </a:prstGeom>
          <a:noFill/>
          <a:ln w="9525">
            <a:noFill/>
            <a:miter lim="800000"/>
            <a:headEnd/>
            <a:tailEnd/>
          </a:ln>
          <a:effectLst/>
        </p:spPr>
      </p:pic>
      <p:pic>
        <p:nvPicPr>
          <p:cNvPr id="4" name="Picture 22" hidden="1"/>
          <p:cNvPicPr>
            <a:picLocks noChangeAspect="1" noChangeArrowheads="1"/>
          </p:cNvPicPr>
          <p:nvPr/>
        </p:nvPicPr>
        <p:blipFill>
          <a:blip r:embed="rId7"/>
          <a:srcRect/>
          <a:stretch>
            <a:fillRect/>
          </a:stretch>
        </p:blipFill>
        <p:spPr bwMode="black">
          <a:xfrm>
            <a:off x="1390" y="1855"/>
            <a:ext cx="2778" cy="1852"/>
          </a:xfrm>
          <a:prstGeom prst="rect">
            <a:avLst/>
          </a:prstGeom>
          <a:noFill/>
          <a:ln w="9525">
            <a:noFill/>
            <a:miter lim="800000"/>
            <a:headEnd/>
            <a:tailEnd/>
          </a:ln>
          <a:effectLst/>
        </p:spPr>
      </p:pic>
      <p:pic>
        <p:nvPicPr>
          <p:cNvPr id="5" name="Picture 22" hidden="1"/>
          <p:cNvPicPr>
            <a:picLocks noChangeAspect="1" noChangeArrowheads="1"/>
          </p:cNvPicPr>
          <p:nvPr userDrawn="1"/>
        </p:nvPicPr>
        <p:blipFill>
          <a:blip r:embed="rId7"/>
          <a:srcRect/>
          <a:stretch>
            <a:fillRect/>
          </a:stretch>
        </p:blipFill>
        <p:spPr bwMode="black">
          <a:xfrm>
            <a:off x="1390" y="1855"/>
            <a:ext cx="2778" cy="1852"/>
          </a:xfrm>
          <a:prstGeom prst="rect">
            <a:avLst/>
          </a:prstGeom>
          <a:noFill/>
          <a:ln w="9525">
            <a:noFill/>
            <a:miter lim="800000"/>
            <a:headEnd/>
            <a:tailEnd/>
          </a:ln>
          <a:effectLst/>
        </p:spPr>
      </p:pic>
      <p:sp>
        <p:nvSpPr>
          <p:cNvPr id="6" name="Titel 5"/>
          <p:cNvSpPr>
            <a:spLocks noGrp="1"/>
          </p:cNvSpPr>
          <p:nvPr>
            <p:ph type="title" hasCustomPrompt="1"/>
          </p:nvPr>
        </p:nvSpPr>
        <p:spPr bwMode="invGray">
          <a:xfrm>
            <a:off x="360000" y="1512000"/>
            <a:ext cx="9360000" cy="2660399"/>
          </a:xfrm>
        </p:spPr>
        <p:txBody>
          <a:bodyPr/>
          <a:lstStyle>
            <a:lvl1pPr marL="0" marR="0" indent="0" algn="l" defTabSz="457322" rtl="0" eaLnBrk="1" fontAlgn="base" latinLnBrk="0" hangingPunct="1">
              <a:lnSpc>
                <a:spcPct val="90000"/>
              </a:lnSpc>
              <a:spcBef>
                <a:spcPts val="0"/>
              </a:spcBef>
              <a:spcAft>
                <a:spcPct val="0"/>
              </a:spcAft>
              <a:buClrTx/>
              <a:buSzTx/>
              <a:buFontTx/>
              <a:buNone/>
              <a:tabLst/>
              <a:defRPr sz="5400" baseline="0">
                <a:solidFill>
                  <a:schemeClr val="bg1"/>
                </a:solidFill>
              </a:defRPr>
            </a:lvl1pPr>
          </a:lstStyle>
          <a:p>
            <a:r>
              <a:rPr lang="en-US" dirty="0" err="1" smtClean="0"/>
              <a:t>TeleGrotesk</a:t>
            </a:r>
            <a:r>
              <a:rPr lang="en-US" dirty="0" smtClean="0"/>
              <a:t> HEADLINE </a:t>
            </a:r>
            <a:r>
              <a:rPr kumimoji="0" lang="en-US" sz="5400" b="0" i="0" u="none" strike="noStrike" kern="1200" cap="none" spc="0" normalizeH="0" baseline="0" noProof="0" dirty="0" smtClean="0">
                <a:ln>
                  <a:noFill/>
                </a:ln>
                <a:solidFill>
                  <a:schemeClr val="bg1"/>
                </a:solidFill>
                <a:effectLst/>
                <a:uLnTx/>
                <a:uFillTx/>
                <a:latin typeface="TeleGrotesk Headline" pitchFamily="2" charset="0"/>
                <a:ea typeface="+mj-ea"/>
                <a:cs typeface="TeleGrotesk Headline Ultra" pitchFamily="2" charset="0"/>
              </a:rPr>
              <a:t>(Ultra) Maximum of 3 lines</a:t>
            </a:r>
            <a:br>
              <a:rPr kumimoji="0" lang="en-US" sz="5400" b="0" i="0" u="none" strike="noStrike" kern="1200" cap="none" spc="0" normalizeH="0" baseline="0" noProof="0" dirty="0" smtClean="0">
                <a:ln>
                  <a:noFill/>
                </a:ln>
                <a:solidFill>
                  <a:schemeClr val="bg1"/>
                </a:solidFill>
                <a:effectLst/>
                <a:uLnTx/>
                <a:uFillTx/>
                <a:latin typeface="TeleGrotesk Headline" pitchFamily="2" charset="0"/>
                <a:ea typeface="+mj-ea"/>
                <a:cs typeface="TeleGrotesk Headline Ultra" pitchFamily="2" charset="0"/>
              </a:rPr>
            </a:br>
            <a:r>
              <a:rPr kumimoji="0" lang="en-US" sz="5400" b="0" i="0" u="none" strike="noStrike" kern="1200" cap="none" spc="0" normalizeH="0" baseline="0" noProof="0" dirty="0" smtClean="0">
                <a:ln>
                  <a:noFill/>
                </a:ln>
                <a:solidFill>
                  <a:schemeClr val="bg1"/>
                </a:solidFill>
                <a:effectLst/>
                <a:uLnTx/>
                <a:uFillTx/>
                <a:latin typeface="TeleGrotesk Headline" pitchFamily="2" charset="0"/>
                <a:ea typeface="+mj-ea"/>
                <a:cs typeface="TeleGrotesk Headline Ultra" pitchFamily="2" charset="0"/>
              </a:rPr>
              <a:t>40 (54) 66 PT</a:t>
            </a:r>
            <a:endParaRPr lang="en-US" dirty="0"/>
          </a:p>
        </p:txBody>
      </p:sp>
    </p:spTree>
    <p:extLst>
      <p:ext uri="{BB962C8B-B14F-4D97-AF65-F5344CB8AC3E}">
        <p14:creationId xmlns:p14="http://schemas.microsoft.com/office/powerpoint/2010/main" val="1688255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lide divider texture 3">
    <p:bg>
      <p:bgPr>
        <a:solidFill>
          <a:schemeClr val="tx2"/>
        </a:solidFill>
        <a:effectLst/>
      </p:bgPr>
    </p:bg>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2"/>
            </p:custDataLst>
            <p:extLst>
              <p:ext uri="{D42A27DB-BD31-4B8C-83A1-F6EECF244321}">
                <p14:modId xmlns:p14="http://schemas.microsoft.com/office/powerpoint/2010/main" val="744959555"/>
              </p:ext>
            </p:extLst>
          </p:nvPr>
        </p:nvGraphicFramePr>
        <p:xfrm>
          <a:off x="1387" y="1853"/>
          <a:ext cx="1388" cy="1852"/>
        </p:xfrm>
        <a:graphic>
          <a:graphicData uri="http://schemas.openxmlformats.org/presentationml/2006/ole">
            <mc:AlternateContent xmlns:mc="http://schemas.openxmlformats.org/markup-compatibility/2006">
              <mc:Choice xmlns:v="urn:schemas-microsoft-com:vml" Requires="v">
                <p:oleObj spid="_x0000_s645355" name="think-cell Folie" r:id="rId4" imgW="360" imgH="360" progId="TCLayout.ActiveDocument.1">
                  <p:embed/>
                </p:oleObj>
              </mc:Choice>
              <mc:Fallback>
                <p:oleObj name="think-cell Folie" r:id="rId4" imgW="360" imgH="360" progId="TCLayout.ActiveDocument.1">
                  <p:embed/>
                  <p:pic>
                    <p:nvPicPr>
                      <p:cNvPr id="0"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87" y="1853"/>
                        <a:ext cx="1388" cy="185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Fußzeilenplatzhalter 13"/>
          <p:cNvSpPr>
            <a:spLocks noGrp="1"/>
          </p:cNvSpPr>
          <p:nvPr>
            <p:ph type="ftr" sz="quarter" idx="12"/>
          </p:nvPr>
        </p:nvSpPr>
        <p:spPr/>
        <p:txBody>
          <a:bodyPr/>
          <a:lstStyle>
            <a:lvl1pPr marL="0" marR="0" indent="0" algn="r" defTabSz="576226" rtl="0" eaLnBrk="1" fontAlgn="base" latinLnBrk="0" hangingPunct="1">
              <a:lnSpc>
                <a:spcPct val="100000"/>
              </a:lnSpc>
              <a:spcBef>
                <a:spcPct val="0"/>
              </a:spcBef>
              <a:spcAft>
                <a:spcPct val="0"/>
              </a:spcAft>
              <a:buClrTx/>
              <a:buSzTx/>
              <a:buFontTx/>
              <a:buNone/>
              <a:tabLst/>
              <a:defRPr>
                <a:solidFill>
                  <a:schemeClr val="tx2"/>
                </a:solidFill>
              </a:defRPr>
            </a:lvl1pPr>
          </a:lstStyle>
          <a:p>
            <a:r>
              <a:rPr lang="en-US" smtClean="0"/>
              <a:t>– Strictly confidential, Confidential, Internal–     Author /Presentation Topic</a:t>
            </a:r>
            <a:endParaRPr lang="en-US" dirty="0" smtClean="0"/>
          </a:p>
        </p:txBody>
      </p:sp>
      <p:sp>
        <p:nvSpPr>
          <p:cNvPr id="12" name="Datumsplatzhalter 11"/>
          <p:cNvSpPr>
            <a:spLocks noGrp="1"/>
          </p:cNvSpPr>
          <p:nvPr>
            <p:ph type="dt" sz="half" idx="10"/>
          </p:nvPr>
        </p:nvSpPr>
        <p:spPr/>
        <p:txBody>
          <a:bodyPr/>
          <a:lstStyle>
            <a:lvl1pPr>
              <a:defRPr>
                <a:solidFill>
                  <a:schemeClr val="tx2"/>
                </a:solidFill>
              </a:defRPr>
            </a:lvl1pPr>
          </a:lstStyle>
          <a:p>
            <a:pPr fontAlgn="base">
              <a:spcAft>
                <a:spcPct val="0"/>
              </a:spcAft>
            </a:pPr>
            <a:r>
              <a:rPr lang="de-DE" smtClean="0"/>
              <a:t>dd.mm.yyyy</a:t>
            </a:r>
            <a:endParaRPr lang="en-US" dirty="0"/>
          </a:p>
        </p:txBody>
      </p:sp>
      <p:sp>
        <p:nvSpPr>
          <p:cNvPr id="13" name="Foliennummernplatzhalter 12"/>
          <p:cNvSpPr>
            <a:spLocks noGrp="1"/>
          </p:cNvSpPr>
          <p:nvPr>
            <p:ph type="sldNum" sz="quarter" idx="11"/>
          </p:nvPr>
        </p:nvSpPr>
        <p:spPr/>
        <p:txBody>
          <a:bodyPr/>
          <a:lstStyle>
            <a:lvl1pPr>
              <a:defRPr>
                <a:solidFill>
                  <a:schemeClr val="tx2"/>
                </a:solidFill>
              </a:defRPr>
            </a:lvl1pPr>
          </a:lstStyle>
          <a:p>
            <a:pPr fontAlgn="base">
              <a:spcAft>
                <a:spcPct val="0"/>
              </a:spcAft>
            </a:pPr>
            <a:fld id="{31ED8236-F742-4994-B025-3D78EEC04644}" type="slidenum">
              <a:rPr lang="en-US" smtClean="0"/>
              <a:pPr fontAlgn="base">
                <a:spcAft>
                  <a:spcPct val="0"/>
                </a:spcAft>
              </a:pPr>
              <a:t>‹#›</a:t>
            </a:fld>
            <a:endParaRPr lang="en-US" dirty="0"/>
          </a:p>
        </p:txBody>
      </p:sp>
      <p:pic>
        <p:nvPicPr>
          <p:cNvPr id="9" name="Picture 24"/>
          <p:cNvPicPr>
            <a:picLocks noChangeAspect="1" noChangeArrowheads="1"/>
          </p:cNvPicPr>
          <p:nvPr/>
        </p:nvPicPr>
        <p:blipFill>
          <a:blip r:embed="rId6"/>
          <a:stretch>
            <a:fillRect/>
          </a:stretch>
        </p:blipFill>
        <p:spPr bwMode="ltGray">
          <a:xfrm>
            <a:off x="1937" y="140"/>
            <a:ext cx="10076747" cy="7559617"/>
          </a:xfrm>
          <a:prstGeom prst="rect">
            <a:avLst/>
          </a:prstGeom>
          <a:noFill/>
        </p:spPr>
      </p:pic>
      <p:pic>
        <p:nvPicPr>
          <p:cNvPr id="45078" name="Picture 22" hidden="1"/>
          <p:cNvPicPr>
            <a:picLocks noChangeAspect="1" noChangeArrowheads="1"/>
          </p:cNvPicPr>
          <p:nvPr/>
        </p:nvPicPr>
        <p:blipFill>
          <a:blip r:embed="rId7"/>
          <a:srcRect/>
          <a:stretch>
            <a:fillRect/>
          </a:stretch>
        </p:blipFill>
        <p:spPr bwMode="black">
          <a:xfrm>
            <a:off x="1390" y="1855"/>
            <a:ext cx="2778" cy="1852"/>
          </a:xfrm>
          <a:prstGeom prst="rect">
            <a:avLst/>
          </a:prstGeom>
          <a:noFill/>
          <a:ln w="9525">
            <a:noFill/>
            <a:miter lim="800000"/>
            <a:headEnd/>
            <a:tailEnd/>
          </a:ln>
          <a:effectLst/>
        </p:spPr>
      </p:pic>
      <p:pic>
        <p:nvPicPr>
          <p:cNvPr id="4" name="Picture 22" hidden="1"/>
          <p:cNvPicPr>
            <a:picLocks noChangeAspect="1" noChangeArrowheads="1"/>
          </p:cNvPicPr>
          <p:nvPr/>
        </p:nvPicPr>
        <p:blipFill>
          <a:blip r:embed="rId7"/>
          <a:srcRect/>
          <a:stretch>
            <a:fillRect/>
          </a:stretch>
        </p:blipFill>
        <p:spPr bwMode="black">
          <a:xfrm>
            <a:off x="1390" y="1855"/>
            <a:ext cx="2778" cy="1852"/>
          </a:xfrm>
          <a:prstGeom prst="rect">
            <a:avLst/>
          </a:prstGeom>
          <a:noFill/>
          <a:ln w="9525">
            <a:noFill/>
            <a:miter lim="800000"/>
            <a:headEnd/>
            <a:tailEnd/>
          </a:ln>
          <a:effectLst/>
        </p:spPr>
      </p:pic>
      <p:pic>
        <p:nvPicPr>
          <p:cNvPr id="5" name="Picture 22" hidden="1"/>
          <p:cNvPicPr>
            <a:picLocks noChangeAspect="1" noChangeArrowheads="1"/>
          </p:cNvPicPr>
          <p:nvPr userDrawn="1"/>
        </p:nvPicPr>
        <p:blipFill>
          <a:blip r:embed="rId7"/>
          <a:srcRect/>
          <a:stretch>
            <a:fillRect/>
          </a:stretch>
        </p:blipFill>
        <p:spPr bwMode="black">
          <a:xfrm>
            <a:off x="1390" y="1855"/>
            <a:ext cx="2778" cy="1852"/>
          </a:xfrm>
          <a:prstGeom prst="rect">
            <a:avLst/>
          </a:prstGeom>
          <a:noFill/>
          <a:ln w="9525">
            <a:noFill/>
            <a:miter lim="800000"/>
            <a:headEnd/>
            <a:tailEnd/>
          </a:ln>
          <a:effectLst/>
        </p:spPr>
      </p:pic>
      <p:sp>
        <p:nvSpPr>
          <p:cNvPr id="6" name="Titel 5"/>
          <p:cNvSpPr>
            <a:spLocks noGrp="1"/>
          </p:cNvSpPr>
          <p:nvPr>
            <p:ph type="title" hasCustomPrompt="1"/>
          </p:nvPr>
        </p:nvSpPr>
        <p:spPr bwMode="invGray">
          <a:xfrm>
            <a:off x="360000" y="1512000"/>
            <a:ext cx="9360000" cy="2660399"/>
          </a:xfrm>
        </p:spPr>
        <p:txBody>
          <a:bodyPr/>
          <a:lstStyle>
            <a:lvl1pPr marL="0" marR="0" indent="0" algn="l" defTabSz="457322" rtl="0" eaLnBrk="1" fontAlgn="base" latinLnBrk="0" hangingPunct="1">
              <a:lnSpc>
                <a:spcPct val="90000"/>
              </a:lnSpc>
              <a:spcBef>
                <a:spcPts val="0"/>
              </a:spcBef>
              <a:spcAft>
                <a:spcPct val="0"/>
              </a:spcAft>
              <a:buClrTx/>
              <a:buSzTx/>
              <a:buFontTx/>
              <a:buNone/>
              <a:tabLst/>
              <a:defRPr sz="5400">
                <a:solidFill>
                  <a:schemeClr val="bg1"/>
                </a:solidFill>
              </a:defRPr>
            </a:lvl1pPr>
          </a:lstStyle>
          <a:p>
            <a:r>
              <a:rPr lang="en-US" smtClean="0"/>
              <a:t>TeleGrotesk HEADLINE </a:t>
            </a:r>
            <a:r>
              <a:rPr kumimoji="0" lang="en-US" sz="5400" b="0" i="0" u="none" strike="noStrike" kern="1200" cap="none" spc="0" normalizeH="0" baseline="0" noProof="0" smtClean="0">
                <a:ln>
                  <a:noFill/>
                </a:ln>
                <a:solidFill>
                  <a:schemeClr val="bg1"/>
                </a:solidFill>
                <a:effectLst/>
                <a:uLnTx/>
                <a:uFillTx/>
                <a:latin typeface="TeleGrotesk Headline" pitchFamily="2" charset="0"/>
                <a:ea typeface="+mj-ea"/>
                <a:cs typeface="TeleGrotesk Headline Ultra" pitchFamily="2" charset="0"/>
              </a:rPr>
              <a:t>(Ultra) Maximum of 3 lines</a:t>
            </a:r>
            <a:br>
              <a:rPr kumimoji="0" lang="en-US" sz="5400" b="0" i="0" u="none" strike="noStrike" kern="1200" cap="none" spc="0" normalizeH="0" baseline="0" noProof="0" smtClean="0">
                <a:ln>
                  <a:noFill/>
                </a:ln>
                <a:solidFill>
                  <a:schemeClr val="bg1"/>
                </a:solidFill>
                <a:effectLst/>
                <a:uLnTx/>
                <a:uFillTx/>
                <a:latin typeface="TeleGrotesk Headline" pitchFamily="2" charset="0"/>
                <a:ea typeface="+mj-ea"/>
                <a:cs typeface="TeleGrotesk Headline Ultra" pitchFamily="2" charset="0"/>
              </a:rPr>
            </a:br>
            <a:r>
              <a:rPr kumimoji="0" lang="en-US" sz="5400" b="0" i="0" u="none" strike="noStrike" kern="1200" cap="none" spc="0" normalizeH="0" baseline="0" noProof="0" smtClean="0">
                <a:ln>
                  <a:noFill/>
                </a:ln>
                <a:solidFill>
                  <a:schemeClr val="bg1"/>
                </a:solidFill>
                <a:effectLst/>
                <a:uLnTx/>
                <a:uFillTx/>
                <a:latin typeface="TeleGrotesk Headline" pitchFamily="2" charset="0"/>
                <a:ea typeface="+mj-ea"/>
                <a:cs typeface="TeleGrotesk Headline Ultra" pitchFamily="2" charset="0"/>
              </a:rPr>
              <a:t>40 (54) 66 PT</a:t>
            </a:r>
            <a:endParaRPr lang="en-US" dirty="0"/>
          </a:p>
        </p:txBody>
      </p:sp>
    </p:spTree>
    <p:extLst>
      <p:ext uri="{BB962C8B-B14F-4D97-AF65-F5344CB8AC3E}">
        <p14:creationId xmlns:p14="http://schemas.microsoft.com/office/powerpoint/2010/main" val="3024026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lide divider texture 4">
    <p:bg>
      <p:bgPr>
        <a:solidFill>
          <a:schemeClr val="tx2"/>
        </a:solidFill>
        <a:effectLst/>
      </p:bgPr>
    </p:bg>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2"/>
            </p:custDataLst>
            <p:extLst>
              <p:ext uri="{D42A27DB-BD31-4B8C-83A1-F6EECF244321}">
                <p14:modId xmlns:p14="http://schemas.microsoft.com/office/powerpoint/2010/main" val="1940075499"/>
              </p:ext>
            </p:extLst>
          </p:nvPr>
        </p:nvGraphicFramePr>
        <p:xfrm>
          <a:off x="1387" y="1853"/>
          <a:ext cx="1388" cy="1852"/>
        </p:xfrm>
        <a:graphic>
          <a:graphicData uri="http://schemas.openxmlformats.org/presentationml/2006/ole">
            <mc:AlternateContent xmlns:mc="http://schemas.openxmlformats.org/markup-compatibility/2006">
              <mc:Choice xmlns:v="urn:schemas-microsoft-com:vml" Requires="v">
                <p:oleObj spid="_x0000_s632058" name="think-cell Folie" r:id="rId4" imgW="360" imgH="360" progId="TCLayout.ActiveDocument.1">
                  <p:embed/>
                </p:oleObj>
              </mc:Choice>
              <mc:Fallback>
                <p:oleObj name="think-cell Folie" r:id="rId4" imgW="360" imgH="360" progId="TCLayout.ActiveDocument.1">
                  <p:embed/>
                  <p:pic>
                    <p:nvPicPr>
                      <p:cNvPr id="0" name="Picture 2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87" y="1853"/>
                        <a:ext cx="1388" cy="185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Fußzeilenplatzhalter 13"/>
          <p:cNvSpPr>
            <a:spLocks noGrp="1"/>
          </p:cNvSpPr>
          <p:nvPr>
            <p:ph type="ftr" sz="quarter" idx="12"/>
          </p:nvPr>
        </p:nvSpPr>
        <p:spPr/>
        <p:txBody>
          <a:bodyPr/>
          <a:lstStyle>
            <a:lvl1pPr marL="0" marR="0" indent="0" algn="r" defTabSz="576226" rtl="0" eaLnBrk="1" fontAlgn="base" latinLnBrk="0" hangingPunct="1">
              <a:lnSpc>
                <a:spcPct val="100000"/>
              </a:lnSpc>
              <a:spcBef>
                <a:spcPct val="0"/>
              </a:spcBef>
              <a:spcAft>
                <a:spcPct val="0"/>
              </a:spcAft>
              <a:buClrTx/>
              <a:buSzTx/>
              <a:buFontTx/>
              <a:buNone/>
              <a:tabLst/>
              <a:defRPr>
                <a:solidFill>
                  <a:schemeClr val="tx2"/>
                </a:solidFill>
              </a:defRPr>
            </a:lvl1pPr>
          </a:lstStyle>
          <a:p>
            <a:r>
              <a:rPr lang="en-US" smtClean="0"/>
              <a:t>– Strictly confidential, Confidential, Internal–     Author /Presentation Topic</a:t>
            </a:r>
            <a:endParaRPr lang="en-US" dirty="0" smtClean="0"/>
          </a:p>
        </p:txBody>
      </p:sp>
      <p:sp>
        <p:nvSpPr>
          <p:cNvPr id="12" name="Datumsplatzhalter 11"/>
          <p:cNvSpPr>
            <a:spLocks noGrp="1"/>
          </p:cNvSpPr>
          <p:nvPr>
            <p:ph type="dt" sz="half" idx="10"/>
          </p:nvPr>
        </p:nvSpPr>
        <p:spPr/>
        <p:txBody>
          <a:bodyPr/>
          <a:lstStyle>
            <a:lvl1pPr>
              <a:defRPr>
                <a:solidFill>
                  <a:schemeClr val="tx2"/>
                </a:solidFill>
              </a:defRPr>
            </a:lvl1pPr>
          </a:lstStyle>
          <a:p>
            <a:pPr fontAlgn="base">
              <a:spcAft>
                <a:spcPct val="0"/>
              </a:spcAft>
            </a:pPr>
            <a:r>
              <a:rPr lang="de-DE" smtClean="0"/>
              <a:t>dd.mm.yyyy</a:t>
            </a:r>
            <a:endParaRPr lang="en-US" dirty="0"/>
          </a:p>
        </p:txBody>
      </p:sp>
      <p:sp>
        <p:nvSpPr>
          <p:cNvPr id="13" name="Foliennummernplatzhalter 12"/>
          <p:cNvSpPr>
            <a:spLocks noGrp="1"/>
          </p:cNvSpPr>
          <p:nvPr>
            <p:ph type="sldNum" sz="quarter" idx="11"/>
          </p:nvPr>
        </p:nvSpPr>
        <p:spPr/>
        <p:txBody>
          <a:bodyPr/>
          <a:lstStyle>
            <a:lvl1pPr>
              <a:defRPr>
                <a:solidFill>
                  <a:schemeClr val="tx2"/>
                </a:solidFill>
              </a:defRPr>
            </a:lvl1pPr>
          </a:lstStyle>
          <a:p>
            <a:pPr fontAlgn="base">
              <a:spcAft>
                <a:spcPct val="0"/>
              </a:spcAft>
            </a:pPr>
            <a:fld id="{31ED8236-F742-4994-B025-3D78EEC04644}" type="slidenum">
              <a:rPr lang="en-US" smtClean="0"/>
              <a:pPr fontAlgn="base">
                <a:spcAft>
                  <a:spcPct val="0"/>
                </a:spcAft>
              </a:pPr>
              <a:t>‹#›</a:t>
            </a:fld>
            <a:endParaRPr lang="en-US" dirty="0"/>
          </a:p>
        </p:txBody>
      </p:sp>
      <p:pic>
        <p:nvPicPr>
          <p:cNvPr id="9" name="Picture 24"/>
          <p:cNvPicPr>
            <a:picLocks noChangeAspect="1" noChangeArrowheads="1"/>
          </p:cNvPicPr>
          <p:nvPr/>
        </p:nvPicPr>
        <p:blipFill>
          <a:blip r:embed="rId6"/>
          <a:stretch>
            <a:fillRect/>
          </a:stretch>
        </p:blipFill>
        <p:spPr bwMode="ltGray">
          <a:xfrm>
            <a:off x="1935" y="141"/>
            <a:ext cx="10076751" cy="7559620"/>
          </a:xfrm>
          <a:prstGeom prst="rect">
            <a:avLst/>
          </a:prstGeom>
          <a:noFill/>
        </p:spPr>
      </p:pic>
      <p:pic>
        <p:nvPicPr>
          <p:cNvPr id="45078" name="Picture 22" hidden="1"/>
          <p:cNvPicPr>
            <a:picLocks noChangeAspect="1" noChangeArrowheads="1"/>
          </p:cNvPicPr>
          <p:nvPr/>
        </p:nvPicPr>
        <p:blipFill>
          <a:blip r:embed="rId7"/>
          <a:srcRect/>
          <a:stretch>
            <a:fillRect/>
          </a:stretch>
        </p:blipFill>
        <p:spPr bwMode="black">
          <a:xfrm>
            <a:off x="1390" y="1855"/>
            <a:ext cx="2778" cy="1852"/>
          </a:xfrm>
          <a:prstGeom prst="rect">
            <a:avLst/>
          </a:prstGeom>
          <a:noFill/>
          <a:ln w="9525">
            <a:noFill/>
            <a:miter lim="800000"/>
            <a:headEnd/>
            <a:tailEnd/>
          </a:ln>
          <a:effectLst/>
        </p:spPr>
      </p:pic>
      <p:pic>
        <p:nvPicPr>
          <p:cNvPr id="4" name="Picture 22" hidden="1"/>
          <p:cNvPicPr>
            <a:picLocks noChangeAspect="1" noChangeArrowheads="1"/>
          </p:cNvPicPr>
          <p:nvPr/>
        </p:nvPicPr>
        <p:blipFill>
          <a:blip r:embed="rId7"/>
          <a:srcRect/>
          <a:stretch>
            <a:fillRect/>
          </a:stretch>
        </p:blipFill>
        <p:spPr bwMode="black">
          <a:xfrm>
            <a:off x="1390" y="1855"/>
            <a:ext cx="2778" cy="1852"/>
          </a:xfrm>
          <a:prstGeom prst="rect">
            <a:avLst/>
          </a:prstGeom>
          <a:noFill/>
          <a:ln w="9525">
            <a:noFill/>
            <a:miter lim="800000"/>
            <a:headEnd/>
            <a:tailEnd/>
          </a:ln>
          <a:effectLst/>
        </p:spPr>
      </p:pic>
      <p:pic>
        <p:nvPicPr>
          <p:cNvPr id="5" name="Picture 22" hidden="1"/>
          <p:cNvPicPr>
            <a:picLocks noChangeAspect="1" noChangeArrowheads="1"/>
          </p:cNvPicPr>
          <p:nvPr userDrawn="1"/>
        </p:nvPicPr>
        <p:blipFill>
          <a:blip r:embed="rId7"/>
          <a:srcRect/>
          <a:stretch>
            <a:fillRect/>
          </a:stretch>
        </p:blipFill>
        <p:spPr bwMode="black">
          <a:xfrm>
            <a:off x="1390" y="1855"/>
            <a:ext cx="2778" cy="1852"/>
          </a:xfrm>
          <a:prstGeom prst="rect">
            <a:avLst/>
          </a:prstGeom>
          <a:noFill/>
          <a:ln w="9525">
            <a:noFill/>
            <a:miter lim="800000"/>
            <a:headEnd/>
            <a:tailEnd/>
          </a:ln>
          <a:effectLst/>
        </p:spPr>
      </p:pic>
      <p:sp>
        <p:nvSpPr>
          <p:cNvPr id="6" name="Titel 5"/>
          <p:cNvSpPr>
            <a:spLocks noGrp="1"/>
          </p:cNvSpPr>
          <p:nvPr>
            <p:ph type="title" hasCustomPrompt="1"/>
          </p:nvPr>
        </p:nvSpPr>
        <p:spPr bwMode="invGray">
          <a:xfrm>
            <a:off x="360000" y="1512000"/>
            <a:ext cx="9360000" cy="2660399"/>
          </a:xfrm>
        </p:spPr>
        <p:txBody>
          <a:bodyPr/>
          <a:lstStyle>
            <a:lvl1pPr marL="0" marR="0" indent="0" algn="l" defTabSz="457322" rtl="0" eaLnBrk="1" fontAlgn="base" latinLnBrk="0" hangingPunct="1">
              <a:lnSpc>
                <a:spcPct val="90000"/>
              </a:lnSpc>
              <a:spcBef>
                <a:spcPts val="0"/>
              </a:spcBef>
              <a:spcAft>
                <a:spcPct val="0"/>
              </a:spcAft>
              <a:buClrTx/>
              <a:buSzTx/>
              <a:buFontTx/>
              <a:buNone/>
              <a:tabLst/>
              <a:defRPr sz="5400">
                <a:solidFill>
                  <a:schemeClr val="bg1"/>
                </a:solidFill>
              </a:defRPr>
            </a:lvl1pPr>
          </a:lstStyle>
          <a:p>
            <a:r>
              <a:rPr lang="en-US" smtClean="0"/>
              <a:t>TeleGrotesk HEADLINE </a:t>
            </a:r>
            <a:r>
              <a:rPr kumimoji="0" lang="en-US" sz="5400" b="0" i="0" u="none" strike="noStrike" kern="1200" cap="none" spc="0" normalizeH="0" baseline="0" noProof="0" smtClean="0">
                <a:ln>
                  <a:noFill/>
                </a:ln>
                <a:solidFill>
                  <a:schemeClr val="bg1"/>
                </a:solidFill>
                <a:effectLst/>
                <a:uLnTx/>
                <a:uFillTx/>
                <a:latin typeface="TeleGrotesk Headline" pitchFamily="2" charset="0"/>
                <a:ea typeface="+mj-ea"/>
                <a:cs typeface="TeleGrotesk Headline Ultra" pitchFamily="2" charset="0"/>
              </a:rPr>
              <a:t>(Ultra) Maximum of 3 lines</a:t>
            </a:r>
            <a:br>
              <a:rPr kumimoji="0" lang="en-US" sz="5400" b="0" i="0" u="none" strike="noStrike" kern="1200" cap="none" spc="0" normalizeH="0" baseline="0" noProof="0" smtClean="0">
                <a:ln>
                  <a:noFill/>
                </a:ln>
                <a:solidFill>
                  <a:schemeClr val="bg1"/>
                </a:solidFill>
                <a:effectLst/>
                <a:uLnTx/>
                <a:uFillTx/>
                <a:latin typeface="TeleGrotesk Headline" pitchFamily="2" charset="0"/>
                <a:ea typeface="+mj-ea"/>
                <a:cs typeface="TeleGrotesk Headline Ultra" pitchFamily="2" charset="0"/>
              </a:rPr>
            </a:br>
            <a:r>
              <a:rPr kumimoji="0" lang="en-US" sz="5400" b="0" i="0" u="none" strike="noStrike" kern="1200" cap="none" spc="0" normalizeH="0" baseline="0" noProof="0" smtClean="0">
                <a:ln>
                  <a:noFill/>
                </a:ln>
                <a:solidFill>
                  <a:schemeClr val="bg1"/>
                </a:solidFill>
                <a:effectLst/>
                <a:uLnTx/>
                <a:uFillTx/>
                <a:latin typeface="TeleGrotesk Headline" pitchFamily="2" charset="0"/>
                <a:ea typeface="+mj-ea"/>
                <a:cs typeface="TeleGrotesk Headline Ultra" pitchFamily="2" charset="0"/>
              </a:rPr>
              <a:t>40 (54) 66 PT</a:t>
            </a:r>
            <a:endParaRPr lang="en-US" dirty="0"/>
          </a:p>
        </p:txBody>
      </p:sp>
    </p:spTree>
    <p:extLst>
      <p:ext uri="{BB962C8B-B14F-4D97-AF65-F5344CB8AC3E}">
        <p14:creationId xmlns:p14="http://schemas.microsoft.com/office/powerpoint/2010/main" val="340671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2.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vmlDrawing" Target="../drawings/vmlDrawing1.v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 Id="rId30"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solidFill>
          <a:schemeClr val="bg1"/>
        </a:solidFill>
        <a:effectLst/>
      </p:bgPr>
    </p:bg>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p:custDataLst>
              <p:tags r:id="rId29"/>
            </p:custDataLst>
            <p:extLst>
              <p:ext uri="{D42A27DB-BD31-4B8C-83A1-F6EECF244321}">
                <p14:modId xmlns:p14="http://schemas.microsoft.com/office/powerpoint/2010/main" val="90326554"/>
              </p:ext>
            </p:extLst>
          </p:nvPr>
        </p:nvGraphicFramePr>
        <p:xfrm>
          <a:off x="1390" y="1853"/>
          <a:ext cx="1388" cy="1852"/>
        </p:xfrm>
        <a:graphic>
          <a:graphicData uri="http://schemas.openxmlformats.org/presentationml/2006/ole">
            <mc:AlternateContent xmlns:mc="http://schemas.openxmlformats.org/markup-compatibility/2006">
              <mc:Choice xmlns:v="urn:schemas-microsoft-com:vml" Requires="v">
                <p:oleObj spid="_x0000_s130606" name="think-cell Folie" r:id="rId30" imgW="360" imgH="360" progId="TCLayout.ActiveDocument.1">
                  <p:embed/>
                </p:oleObj>
              </mc:Choice>
              <mc:Fallback>
                <p:oleObj name="think-cell Folie" r:id="rId30" imgW="360" imgH="360" progId="TCLayout.ActiveDocument.1">
                  <p:embed/>
                  <p:pic>
                    <p:nvPicPr>
                      <p:cNvPr id="0" name="Picture 329"/>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1390" y="1853"/>
                        <a:ext cx="1388" cy="185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6" name="Titelplatzhalter 1"/>
          <p:cNvSpPr>
            <a:spLocks noGrp="1"/>
          </p:cNvSpPr>
          <p:nvPr>
            <p:ph type="title"/>
          </p:nvPr>
        </p:nvSpPr>
        <p:spPr bwMode="gray">
          <a:xfrm>
            <a:off x="360001" y="288000"/>
            <a:ext cx="9359999" cy="588082"/>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p>
            <a:pPr lvl="0"/>
            <a:endParaRPr lang="en-US" noProof="0" dirty="0" smtClean="0"/>
          </a:p>
        </p:txBody>
      </p:sp>
      <p:sp>
        <p:nvSpPr>
          <p:cNvPr id="1027" name="Textplatzhalter 2"/>
          <p:cNvSpPr>
            <a:spLocks noGrp="1"/>
          </p:cNvSpPr>
          <p:nvPr>
            <p:ph type="body" idx="1"/>
          </p:nvPr>
        </p:nvSpPr>
        <p:spPr bwMode="gray">
          <a:xfrm>
            <a:off x="360000" y="1620000"/>
            <a:ext cx="9360000" cy="489668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noProof="0" dirty="0" smtClean="0"/>
              <a:t>Click to edit text</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4" name="Datumsplatzhalter 3"/>
          <p:cNvSpPr>
            <a:spLocks noGrp="1"/>
          </p:cNvSpPr>
          <p:nvPr>
            <p:ph type="dt" sz="half" idx="2"/>
          </p:nvPr>
        </p:nvSpPr>
        <p:spPr bwMode="gray">
          <a:xfrm>
            <a:off x="8439150" y="6980111"/>
            <a:ext cx="902850" cy="320455"/>
          </a:xfrm>
          <a:prstGeom prst="rect">
            <a:avLst/>
          </a:prstGeom>
        </p:spPr>
        <p:txBody>
          <a:bodyPr vert="horz" wrap="none" lIns="0" tIns="0" rIns="0" bIns="0" numCol="1" anchor="ctr" anchorCtr="0" compatLnSpc="1">
            <a:prstTxWarp prst="textNoShape">
              <a:avLst/>
            </a:prstTxWarp>
          </a:bodyPr>
          <a:lstStyle>
            <a:lvl1pPr algn="r" defTabSz="576226">
              <a:lnSpc>
                <a:spcPct val="100000"/>
              </a:lnSpc>
              <a:spcBef>
                <a:spcPct val="0"/>
              </a:spcBef>
              <a:buClrTx/>
              <a:buSzTx/>
              <a:buFontTx/>
              <a:buNone/>
              <a:defRPr sz="1150">
                <a:solidFill>
                  <a:schemeClr val="tx1"/>
                </a:solidFill>
                <a:latin typeface="Tele-GroteskNor" pitchFamily="2" charset="0"/>
                <a:cs typeface="Arial Unicode MS" pitchFamily="34" charset="-128"/>
              </a:defRPr>
            </a:lvl1pPr>
          </a:lstStyle>
          <a:p>
            <a:pPr fontAlgn="base">
              <a:spcAft>
                <a:spcPct val="0"/>
              </a:spcAft>
            </a:pPr>
            <a:r>
              <a:rPr lang="de-DE" noProof="0" dirty="0" err="1" smtClean="0"/>
              <a:t>dd.mm.yyyy</a:t>
            </a:r>
            <a:endParaRPr lang="en-US" noProof="0" dirty="0"/>
          </a:p>
        </p:txBody>
      </p:sp>
      <p:sp>
        <p:nvSpPr>
          <p:cNvPr id="6" name="Foliennummernplatzhalter 5"/>
          <p:cNvSpPr>
            <a:spLocks noGrp="1"/>
          </p:cNvSpPr>
          <p:nvPr>
            <p:ph type="sldNum" sz="quarter" idx="4"/>
          </p:nvPr>
        </p:nvSpPr>
        <p:spPr bwMode="gray">
          <a:xfrm>
            <a:off x="9407166" y="6980111"/>
            <a:ext cx="319447" cy="320455"/>
          </a:xfrm>
          <a:prstGeom prst="rect">
            <a:avLst/>
          </a:prstGeom>
        </p:spPr>
        <p:txBody>
          <a:bodyPr vert="horz" wrap="square" lIns="0" tIns="0" rIns="0" bIns="0" numCol="1" anchor="ctr" anchorCtr="0" compatLnSpc="1">
            <a:prstTxWarp prst="textNoShape">
              <a:avLst/>
            </a:prstTxWarp>
          </a:bodyPr>
          <a:lstStyle>
            <a:lvl1pPr algn="r" defTabSz="576226">
              <a:lnSpc>
                <a:spcPct val="100000"/>
              </a:lnSpc>
              <a:spcBef>
                <a:spcPct val="0"/>
              </a:spcBef>
              <a:buClrTx/>
              <a:buSzTx/>
              <a:buFontTx/>
              <a:buNone/>
              <a:defRPr sz="1150">
                <a:solidFill>
                  <a:schemeClr val="tx1"/>
                </a:solidFill>
                <a:latin typeface="Tele-GroteskNor" pitchFamily="2" charset="0"/>
                <a:cs typeface="Arial Unicode MS" pitchFamily="34" charset="-128"/>
              </a:defRPr>
            </a:lvl1pPr>
          </a:lstStyle>
          <a:p>
            <a:pPr fontAlgn="base">
              <a:spcAft>
                <a:spcPct val="0"/>
              </a:spcAft>
            </a:pPr>
            <a:fld id="{31ED8236-F742-4994-B025-3D78EEC04644}" type="slidenum">
              <a:rPr lang="en-US" noProof="0" smtClean="0"/>
              <a:pPr fontAlgn="base">
                <a:spcAft>
                  <a:spcPct val="0"/>
                </a:spcAft>
              </a:pPr>
              <a:t>‹#›</a:t>
            </a:fld>
            <a:endParaRPr lang="en-US" noProof="0"/>
          </a:p>
        </p:txBody>
      </p:sp>
      <p:sp>
        <p:nvSpPr>
          <p:cNvPr id="5" name="Fußzeilenplatzhalter 4"/>
          <p:cNvSpPr>
            <a:spLocks noGrp="1"/>
          </p:cNvSpPr>
          <p:nvPr>
            <p:ph type="ftr" sz="quarter" idx="3"/>
          </p:nvPr>
        </p:nvSpPr>
        <p:spPr bwMode="gray">
          <a:xfrm>
            <a:off x="3816351" y="6980111"/>
            <a:ext cx="4539600" cy="320455"/>
          </a:xfrm>
          <a:prstGeom prst="rect">
            <a:avLst/>
          </a:prstGeom>
        </p:spPr>
        <p:txBody>
          <a:bodyPr vert="horz" wrap="square" lIns="0" tIns="0" rIns="0" bIns="0" numCol="1" anchor="ctr" anchorCtr="0" compatLnSpc="1">
            <a:prstTxWarp prst="textNoShape">
              <a:avLst/>
            </a:prstTxWarp>
          </a:bodyPr>
          <a:lstStyle>
            <a:lvl1pPr algn="r" defTabSz="576226">
              <a:lnSpc>
                <a:spcPct val="100000"/>
              </a:lnSpc>
              <a:spcBef>
                <a:spcPct val="0"/>
              </a:spcBef>
              <a:buClrTx/>
              <a:buSzTx/>
              <a:buFontTx/>
              <a:buNone/>
              <a:defRPr sz="1150">
                <a:solidFill>
                  <a:schemeClr val="tx1"/>
                </a:solidFill>
                <a:latin typeface="Tele-GroteskNor" pitchFamily="2" charset="0"/>
                <a:cs typeface="Arial Unicode MS" pitchFamily="34" charset="-128"/>
              </a:defRPr>
            </a:lvl1pPr>
          </a:lstStyle>
          <a:p>
            <a:pPr fontAlgn="base">
              <a:spcAft>
                <a:spcPct val="0"/>
              </a:spcAft>
            </a:pPr>
            <a:r>
              <a:rPr lang="en-US" noProof="0" dirty="0" smtClean="0"/>
              <a:t>– Strictly confidential, Confidential, Internal–     Author /Presentation Topic</a:t>
            </a:r>
          </a:p>
        </p:txBody>
      </p:sp>
      <p:pic>
        <p:nvPicPr>
          <p:cNvPr id="22" name="Grafik 21" descr="TSY_Logo_3c_p.emf"/>
          <p:cNvPicPr>
            <a:picLocks noChangeAspect="1"/>
          </p:cNvPicPr>
          <p:nvPr/>
        </p:nvPicPr>
        <p:blipFill>
          <a:blip r:embed="rId32"/>
          <a:stretch>
            <a:fillRect/>
          </a:stretch>
        </p:blipFill>
        <p:spPr>
          <a:xfrm>
            <a:off x="360000" y="6919200"/>
            <a:ext cx="2873604" cy="522000"/>
          </a:xfrm>
          <a:prstGeom prst="rect">
            <a:avLst/>
          </a:prstGeom>
        </p:spPr>
      </p:pic>
    </p:spTree>
  </p:cSld>
  <p:clrMap bg1="lt1" tx1="dk1" bg2="lt2" tx2="dk2" accent1="accent1" accent2="accent2" accent3="accent3" accent4="accent4" accent5="accent5" accent6="accent6" hlink="hlink" folHlink="folHlink"/>
  <p:sldLayoutIdLst>
    <p:sldLayoutId id="2147483710" r:id="rId1"/>
    <p:sldLayoutId id="2147483898" r:id="rId2"/>
    <p:sldLayoutId id="2147483961" r:id="rId3"/>
    <p:sldLayoutId id="2147483711" r:id="rId4"/>
    <p:sldLayoutId id="2147483725" r:id="rId5"/>
    <p:sldLayoutId id="2147483928" r:id="rId6"/>
    <p:sldLayoutId id="2147483926" r:id="rId7"/>
    <p:sldLayoutId id="2147483976" r:id="rId8"/>
    <p:sldLayoutId id="2147483964" r:id="rId9"/>
    <p:sldLayoutId id="2147483965" r:id="rId10"/>
    <p:sldLayoutId id="2147483967" r:id="rId11"/>
    <p:sldLayoutId id="2147483968" r:id="rId12"/>
    <p:sldLayoutId id="2147483972" r:id="rId13"/>
    <p:sldLayoutId id="2147483971" r:id="rId14"/>
    <p:sldLayoutId id="2147483973" r:id="rId15"/>
    <p:sldLayoutId id="2147483716" r:id="rId16"/>
    <p:sldLayoutId id="2147483718" r:id="rId17"/>
    <p:sldLayoutId id="2147483722" r:id="rId18"/>
    <p:sldLayoutId id="2147483723" r:id="rId19"/>
    <p:sldLayoutId id="2147483969" r:id="rId20"/>
    <p:sldLayoutId id="2147483970" r:id="rId21"/>
    <p:sldLayoutId id="2147483930" r:id="rId22"/>
    <p:sldLayoutId id="2147483959" r:id="rId23"/>
    <p:sldLayoutId id="2147483960" r:id="rId24"/>
    <p:sldLayoutId id="2147483977" r:id="rId25"/>
    <p:sldLayoutId id="2147483978" r:id="rId2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txStyles>
    <p:titleStyle>
      <a:lvl1pPr marL="0" indent="0" algn="l" defTabSz="457322" rtl="0" eaLnBrk="1" fontAlgn="base" hangingPunct="1">
        <a:lnSpc>
          <a:spcPct val="90000"/>
        </a:lnSpc>
        <a:spcBef>
          <a:spcPts val="0"/>
        </a:spcBef>
        <a:spcAft>
          <a:spcPct val="0"/>
        </a:spcAft>
        <a:defRPr lang="de-DE" sz="3200" kern="1200" dirty="0">
          <a:solidFill>
            <a:schemeClr val="tx2"/>
          </a:solidFill>
          <a:latin typeface="TeleGrotesk Headline Ultra" pitchFamily="2" charset="0"/>
          <a:ea typeface="+mj-ea"/>
          <a:cs typeface="TeleGrotesk Headline Ultra" pitchFamily="2" charset="0"/>
        </a:defRPr>
      </a:lvl1pPr>
      <a:lvl2pPr algn="l" defTabSz="576226" rtl="0" eaLnBrk="1" fontAlgn="base" hangingPunct="1">
        <a:lnSpc>
          <a:spcPct val="90000"/>
        </a:lnSpc>
        <a:spcBef>
          <a:spcPct val="0"/>
        </a:spcBef>
        <a:spcAft>
          <a:spcPct val="0"/>
        </a:spcAft>
        <a:defRPr sz="3700">
          <a:solidFill>
            <a:schemeClr val="tx2"/>
          </a:solidFill>
          <a:latin typeface="Tele-GroteskUlt" pitchFamily="2" charset="0"/>
        </a:defRPr>
      </a:lvl2pPr>
      <a:lvl3pPr algn="l" defTabSz="576226" rtl="0" eaLnBrk="1" fontAlgn="base" hangingPunct="1">
        <a:lnSpc>
          <a:spcPct val="90000"/>
        </a:lnSpc>
        <a:spcBef>
          <a:spcPct val="0"/>
        </a:spcBef>
        <a:spcAft>
          <a:spcPct val="0"/>
        </a:spcAft>
        <a:defRPr sz="3700">
          <a:solidFill>
            <a:schemeClr val="tx2"/>
          </a:solidFill>
          <a:latin typeface="Tele-GroteskUlt" pitchFamily="2" charset="0"/>
        </a:defRPr>
      </a:lvl3pPr>
      <a:lvl4pPr algn="l" defTabSz="576226" rtl="0" eaLnBrk="1" fontAlgn="base" hangingPunct="1">
        <a:lnSpc>
          <a:spcPct val="90000"/>
        </a:lnSpc>
        <a:spcBef>
          <a:spcPct val="0"/>
        </a:spcBef>
        <a:spcAft>
          <a:spcPct val="0"/>
        </a:spcAft>
        <a:defRPr sz="3700">
          <a:solidFill>
            <a:schemeClr val="tx2"/>
          </a:solidFill>
          <a:latin typeface="Tele-GroteskUlt" pitchFamily="2" charset="0"/>
        </a:defRPr>
      </a:lvl4pPr>
      <a:lvl5pPr algn="l" defTabSz="576226" rtl="0" eaLnBrk="1" fontAlgn="base" hangingPunct="1">
        <a:lnSpc>
          <a:spcPct val="90000"/>
        </a:lnSpc>
        <a:spcBef>
          <a:spcPct val="0"/>
        </a:spcBef>
        <a:spcAft>
          <a:spcPct val="0"/>
        </a:spcAft>
        <a:defRPr sz="3700">
          <a:solidFill>
            <a:schemeClr val="tx2"/>
          </a:solidFill>
          <a:latin typeface="Tele-GroteskUlt" pitchFamily="2" charset="0"/>
        </a:defRPr>
      </a:lvl5pPr>
      <a:lvl6pPr marL="457171" algn="l" defTabSz="576226" rtl="0" eaLnBrk="1" fontAlgn="base" hangingPunct="1">
        <a:lnSpc>
          <a:spcPct val="90000"/>
        </a:lnSpc>
        <a:spcBef>
          <a:spcPct val="0"/>
        </a:spcBef>
        <a:spcAft>
          <a:spcPct val="0"/>
        </a:spcAft>
        <a:defRPr sz="3700">
          <a:solidFill>
            <a:schemeClr val="tx2"/>
          </a:solidFill>
          <a:latin typeface="Tele-GroteskUlt" pitchFamily="2" charset="0"/>
        </a:defRPr>
      </a:lvl6pPr>
      <a:lvl7pPr marL="914342" algn="l" defTabSz="576226" rtl="0" eaLnBrk="1" fontAlgn="base" hangingPunct="1">
        <a:lnSpc>
          <a:spcPct val="90000"/>
        </a:lnSpc>
        <a:spcBef>
          <a:spcPct val="0"/>
        </a:spcBef>
        <a:spcAft>
          <a:spcPct val="0"/>
        </a:spcAft>
        <a:defRPr sz="3700">
          <a:solidFill>
            <a:schemeClr val="tx2"/>
          </a:solidFill>
          <a:latin typeface="Tele-GroteskUlt" pitchFamily="2" charset="0"/>
        </a:defRPr>
      </a:lvl7pPr>
      <a:lvl8pPr marL="1371513" algn="l" defTabSz="576226" rtl="0" eaLnBrk="1" fontAlgn="base" hangingPunct="1">
        <a:lnSpc>
          <a:spcPct val="90000"/>
        </a:lnSpc>
        <a:spcBef>
          <a:spcPct val="0"/>
        </a:spcBef>
        <a:spcAft>
          <a:spcPct val="0"/>
        </a:spcAft>
        <a:defRPr sz="3700">
          <a:solidFill>
            <a:schemeClr val="tx2"/>
          </a:solidFill>
          <a:latin typeface="Tele-GroteskUlt" pitchFamily="2" charset="0"/>
        </a:defRPr>
      </a:lvl8pPr>
      <a:lvl9pPr marL="1828683" algn="l" defTabSz="576226" rtl="0" eaLnBrk="1" fontAlgn="base" hangingPunct="1">
        <a:lnSpc>
          <a:spcPct val="90000"/>
        </a:lnSpc>
        <a:spcBef>
          <a:spcPct val="0"/>
        </a:spcBef>
        <a:spcAft>
          <a:spcPct val="0"/>
        </a:spcAft>
        <a:defRPr sz="3700">
          <a:solidFill>
            <a:schemeClr val="tx2"/>
          </a:solidFill>
          <a:latin typeface="Tele-GroteskUlt" pitchFamily="2" charset="0"/>
        </a:defRPr>
      </a:lvl9pPr>
    </p:titleStyle>
    <p:bodyStyle>
      <a:lvl1pPr algn="l" defTabSz="576226" rtl="0" eaLnBrk="1" fontAlgn="base" hangingPunct="1">
        <a:lnSpc>
          <a:spcPct val="104000"/>
        </a:lnSpc>
        <a:spcBef>
          <a:spcPts val="1200"/>
        </a:spcBef>
        <a:spcAft>
          <a:spcPct val="0"/>
        </a:spcAft>
        <a:buClr>
          <a:schemeClr val="tx2"/>
        </a:buClr>
        <a:buFont typeface="Wingdings" pitchFamily="2" charset="2"/>
        <a:defRPr sz="1800" kern="1200">
          <a:solidFill>
            <a:schemeClr val="tx1"/>
          </a:solidFill>
          <a:latin typeface="Tele-GroteskFet" pitchFamily="2" charset="0"/>
          <a:ea typeface="+mn-ea"/>
          <a:cs typeface="+mn-cs"/>
        </a:defRPr>
      </a:lvl1pPr>
      <a:lvl2pPr marL="1588" algn="l" defTabSz="576226" rtl="0" eaLnBrk="1" fontAlgn="base" hangingPunct="1">
        <a:lnSpc>
          <a:spcPct val="104000"/>
        </a:lnSpc>
        <a:spcBef>
          <a:spcPts val="300"/>
        </a:spcBef>
        <a:spcAft>
          <a:spcPct val="0"/>
        </a:spcAft>
        <a:buClr>
          <a:schemeClr val="tx2"/>
        </a:buClr>
        <a:buFont typeface="Wingdings" pitchFamily="2" charset="2"/>
        <a:defRPr sz="1800" kern="1200">
          <a:solidFill>
            <a:schemeClr val="tx1"/>
          </a:solidFill>
          <a:latin typeface="+mn-lt"/>
          <a:ea typeface="+mn-ea"/>
          <a:cs typeface="+mn-cs"/>
        </a:defRPr>
      </a:lvl2pPr>
      <a:lvl3pPr marL="216000" indent="-216000" algn="l" defTabSz="576226" rtl="0" eaLnBrk="1" fontAlgn="base" hangingPunct="1">
        <a:lnSpc>
          <a:spcPct val="104000"/>
        </a:lnSpc>
        <a:spcBef>
          <a:spcPts val="300"/>
        </a:spcBef>
        <a:spcAft>
          <a:spcPct val="0"/>
        </a:spcAft>
        <a:buClr>
          <a:schemeClr val="tx1"/>
        </a:buClr>
        <a:buSzPct val="70000"/>
        <a:buFont typeface="Wingdings 2" panose="05020102010507070707" pitchFamily="18" charset="2"/>
        <a:buChar char="¡"/>
        <a:defRPr sz="1800" kern="1200" baseline="0">
          <a:solidFill>
            <a:schemeClr val="tx1"/>
          </a:solidFill>
          <a:latin typeface="+mn-lt"/>
          <a:ea typeface="+mn-ea"/>
          <a:cs typeface="+mn-cs"/>
        </a:defRPr>
      </a:lvl3pPr>
      <a:lvl4pPr marL="432000" indent="-215886" algn="l" defTabSz="576226" rtl="0" eaLnBrk="1" fontAlgn="base" hangingPunct="1">
        <a:lnSpc>
          <a:spcPct val="104000"/>
        </a:lnSpc>
        <a:spcBef>
          <a:spcPts val="0"/>
        </a:spcBef>
        <a:spcAft>
          <a:spcPct val="0"/>
        </a:spcAft>
        <a:buClr>
          <a:schemeClr val="tx1"/>
        </a:buClr>
        <a:buSzPct val="70000"/>
        <a:buFont typeface="Wingdings 2" panose="05020102010507070707" pitchFamily="18" charset="2"/>
        <a:buChar char="¡"/>
        <a:defRPr sz="1800" kern="1200">
          <a:solidFill>
            <a:schemeClr val="tx1"/>
          </a:solidFill>
          <a:latin typeface="+mn-lt"/>
          <a:ea typeface="+mn-ea"/>
          <a:cs typeface="+mn-cs"/>
        </a:defRPr>
      </a:lvl4pPr>
      <a:lvl5pPr marL="648000" indent="-216000" algn="l" defTabSz="576226" rtl="0" eaLnBrk="1" fontAlgn="base" hangingPunct="1">
        <a:lnSpc>
          <a:spcPct val="104000"/>
        </a:lnSpc>
        <a:spcBef>
          <a:spcPts val="0"/>
        </a:spcBef>
        <a:spcAft>
          <a:spcPct val="0"/>
        </a:spcAft>
        <a:buClr>
          <a:schemeClr val="tx1"/>
        </a:buClr>
        <a:buSzPct val="70000"/>
        <a:buFont typeface="Wingdings 2" panose="05020102010507070707" pitchFamily="18" charset="2"/>
        <a:buChar char="¡"/>
        <a:defRPr sz="1800" kern="1200">
          <a:solidFill>
            <a:schemeClr val="tx1"/>
          </a:solidFill>
          <a:latin typeface="+mn-lt"/>
          <a:ea typeface="+mn-ea"/>
          <a:cs typeface="+mn-cs"/>
        </a:defRPr>
      </a:lvl5pPr>
      <a:lvl6pPr marL="2514440" indent="-228585" algn="l" defTabSz="457171" rtl="0" eaLnBrk="1" latinLnBrk="0" hangingPunct="1">
        <a:spcBef>
          <a:spcPct val="20000"/>
        </a:spcBef>
        <a:buFont typeface="Arial"/>
        <a:buChar char="•"/>
        <a:defRPr sz="2000" kern="1200">
          <a:solidFill>
            <a:schemeClr val="tx1"/>
          </a:solidFill>
          <a:latin typeface="+mn-lt"/>
          <a:ea typeface="+mn-ea"/>
          <a:cs typeface="+mn-cs"/>
        </a:defRPr>
      </a:lvl6pPr>
      <a:lvl7pPr marL="2971609" indent="-228585" algn="l" defTabSz="457171" rtl="0" eaLnBrk="1" latinLnBrk="0" hangingPunct="1">
        <a:spcBef>
          <a:spcPct val="20000"/>
        </a:spcBef>
        <a:buFont typeface="Arial"/>
        <a:buChar char="•"/>
        <a:defRPr sz="2000" kern="1200">
          <a:solidFill>
            <a:schemeClr val="tx1"/>
          </a:solidFill>
          <a:latin typeface="+mn-lt"/>
          <a:ea typeface="+mn-ea"/>
          <a:cs typeface="+mn-cs"/>
        </a:defRPr>
      </a:lvl7pPr>
      <a:lvl8pPr marL="3428780" indent="-228585" algn="l" defTabSz="457171" rtl="0" eaLnBrk="1" latinLnBrk="0" hangingPunct="1">
        <a:spcBef>
          <a:spcPct val="20000"/>
        </a:spcBef>
        <a:buFont typeface="Arial"/>
        <a:buChar char="•"/>
        <a:defRPr sz="2000" kern="1200">
          <a:solidFill>
            <a:schemeClr val="tx1"/>
          </a:solidFill>
          <a:latin typeface="+mn-lt"/>
          <a:ea typeface="+mn-ea"/>
          <a:cs typeface="+mn-cs"/>
        </a:defRPr>
      </a:lvl8pPr>
      <a:lvl9pPr marL="3885951" indent="-228585" algn="l" defTabSz="45717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171" rtl="0" eaLnBrk="1" latinLnBrk="0" hangingPunct="1">
        <a:defRPr sz="1800" kern="1200">
          <a:solidFill>
            <a:schemeClr val="tx1"/>
          </a:solidFill>
          <a:latin typeface="+mn-lt"/>
          <a:ea typeface="+mn-ea"/>
          <a:cs typeface="+mn-cs"/>
        </a:defRPr>
      </a:lvl1pPr>
      <a:lvl2pPr marL="457171" algn="l" defTabSz="457171" rtl="0" eaLnBrk="1" latinLnBrk="0" hangingPunct="1">
        <a:defRPr sz="1800" kern="1200">
          <a:solidFill>
            <a:schemeClr val="tx1"/>
          </a:solidFill>
          <a:latin typeface="+mn-lt"/>
          <a:ea typeface="+mn-ea"/>
          <a:cs typeface="+mn-cs"/>
        </a:defRPr>
      </a:lvl2pPr>
      <a:lvl3pPr marL="914342" algn="l" defTabSz="457171" rtl="0" eaLnBrk="1" latinLnBrk="0" hangingPunct="1">
        <a:defRPr sz="1800" kern="1200">
          <a:solidFill>
            <a:schemeClr val="tx1"/>
          </a:solidFill>
          <a:latin typeface="+mn-lt"/>
          <a:ea typeface="+mn-ea"/>
          <a:cs typeface="+mn-cs"/>
        </a:defRPr>
      </a:lvl3pPr>
      <a:lvl4pPr marL="1371513" algn="l" defTabSz="457171" rtl="0" eaLnBrk="1" latinLnBrk="0" hangingPunct="1">
        <a:defRPr sz="1800" kern="1200">
          <a:solidFill>
            <a:schemeClr val="tx1"/>
          </a:solidFill>
          <a:latin typeface="+mn-lt"/>
          <a:ea typeface="+mn-ea"/>
          <a:cs typeface="+mn-cs"/>
        </a:defRPr>
      </a:lvl4pPr>
      <a:lvl5pPr marL="1828683" algn="l" defTabSz="457171" rtl="0" eaLnBrk="1" latinLnBrk="0" hangingPunct="1">
        <a:defRPr sz="1800" kern="1200">
          <a:solidFill>
            <a:schemeClr val="tx1"/>
          </a:solidFill>
          <a:latin typeface="+mn-lt"/>
          <a:ea typeface="+mn-ea"/>
          <a:cs typeface="+mn-cs"/>
        </a:defRPr>
      </a:lvl5pPr>
      <a:lvl6pPr marL="2285854" algn="l" defTabSz="457171" rtl="0" eaLnBrk="1" latinLnBrk="0" hangingPunct="1">
        <a:defRPr sz="1800" kern="1200">
          <a:solidFill>
            <a:schemeClr val="tx1"/>
          </a:solidFill>
          <a:latin typeface="+mn-lt"/>
          <a:ea typeface="+mn-ea"/>
          <a:cs typeface="+mn-cs"/>
        </a:defRPr>
      </a:lvl6pPr>
      <a:lvl7pPr marL="2743025" algn="l" defTabSz="457171" rtl="0" eaLnBrk="1" latinLnBrk="0" hangingPunct="1">
        <a:defRPr sz="1800" kern="1200">
          <a:solidFill>
            <a:schemeClr val="tx1"/>
          </a:solidFill>
          <a:latin typeface="+mn-lt"/>
          <a:ea typeface="+mn-ea"/>
          <a:cs typeface="+mn-cs"/>
        </a:defRPr>
      </a:lvl7pPr>
      <a:lvl8pPr marL="3200195" algn="l" defTabSz="457171" rtl="0" eaLnBrk="1" latinLnBrk="0" hangingPunct="1">
        <a:defRPr sz="1800" kern="1200">
          <a:solidFill>
            <a:schemeClr val="tx1"/>
          </a:solidFill>
          <a:latin typeface="+mn-lt"/>
          <a:ea typeface="+mn-ea"/>
          <a:cs typeface="+mn-cs"/>
        </a:defRPr>
      </a:lvl8pPr>
      <a:lvl9pPr marL="3657365" algn="l" defTabSz="457171"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382" userDrawn="1">
          <p15:clr>
            <a:srgbClr val="F26B43"/>
          </p15:clr>
        </p15:guide>
        <p15:guide id="2" pos="3220" userDrawn="1">
          <p15:clr>
            <a:srgbClr val="F26B43"/>
          </p15:clr>
        </p15:guide>
        <p15:guide id="3" orient="horz" pos="1021" userDrawn="1">
          <p15:clr>
            <a:srgbClr val="F26B43"/>
          </p15:clr>
        </p15:guide>
        <p15:guide id="5" orient="horz" pos="4105" userDrawn="1">
          <p15:clr>
            <a:srgbClr val="F26B43"/>
          </p15:clr>
        </p15:guide>
        <p15:guide id="6" pos="227" userDrawn="1">
          <p15:clr>
            <a:srgbClr val="F26B43"/>
          </p15:clr>
        </p15:guide>
        <p15:guide id="7" pos="6123" userDrawn="1">
          <p15:clr>
            <a:srgbClr val="F26B43"/>
          </p15:clr>
        </p15:guide>
        <p15:guide id="8" orient="horz" pos="3843" userDrawn="1">
          <p15:clr>
            <a:srgbClr val="F26B43"/>
          </p15:clr>
        </p15:guide>
        <p15:guide id="10" orient="horz" pos="749" userDrawn="1">
          <p15:clr>
            <a:srgbClr val="F26B43"/>
          </p15:clr>
        </p15:guide>
        <p15:guide id="11" orient="horz" pos="227" userDrawn="1">
          <p15:clr>
            <a:srgbClr val="F26B43"/>
          </p15:clr>
        </p15:guide>
        <p15:guide id="12" pos="1724" userDrawn="1">
          <p15:clr>
            <a:srgbClr val="F26B43"/>
          </p15:clr>
        </p15:guide>
        <p15:guide id="13" pos="1633" userDrawn="1">
          <p15:clr>
            <a:srgbClr val="F26B43"/>
          </p15:clr>
        </p15:guide>
        <p15:guide id="14" pos="3175" userDrawn="1">
          <p15:clr>
            <a:srgbClr val="F26B43"/>
          </p15:clr>
        </p15:guide>
        <p15:guide id="15" pos="3130" userDrawn="1">
          <p15:clr>
            <a:srgbClr val="F26B43"/>
          </p15:clr>
        </p15:guide>
        <p15:guide id="16" pos="4717" userDrawn="1">
          <p15:clr>
            <a:srgbClr val="F26B43"/>
          </p15:clr>
        </p15:guide>
        <p15:guide id="17" pos="4627" userDrawn="1">
          <p15:clr>
            <a:srgbClr val="F26B43"/>
          </p15:clr>
        </p15:guide>
        <p15:guide id="18" orient="horz" pos="4365" userDrawn="1">
          <p15:clr>
            <a:srgbClr val="F26B43"/>
          </p15:clr>
        </p15:guide>
        <p15:guide id="19" orient="horz" pos="4536"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hyperlink" Target="http://personal.sirma.bg/vladimir/crm-tutorial/" TargetMode="External"/><Relationship Id="rId2" Type="http://schemas.openxmlformats.org/officeDocument/2006/relationships/image" Target="../media/image36.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19.xml"/><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16.xml"/><Relationship Id="rId5" Type="http://schemas.openxmlformats.org/officeDocument/2006/relationships/image" Target="../media/image42.pn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hyperlink" Target="https://pdfs.semanticscholar.org/4f36/9ac2940237a348edd431c37fca901b64c731.pdf" TargetMode="External"/><Relationship Id="rId7"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hyperlink" Target="http://www.ala.org/acrl/sites/ala.org.acrl/files/content/conferences/pdf/ma.pdf"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18.xml"/><Relationship Id="rId5" Type="http://schemas.openxmlformats.org/officeDocument/2006/relationships/image" Target="../media/image49.png"/><Relationship Id="rId4" Type="http://schemas.openxmlformats.org/officeDocument/2006/relationships/hyperlink" Target="https://dzone.com/articles/solving-architectural-dilemmas-to-create-actionabl?fromrel=true"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18.xml"/><Relationship Id="rId6" Type="http://schemas.openxmlformats.org/officeDocument/2006/relationships/image" Target="../media/image54.png"/><Relationship Id="rId5" Type="http://schemas.openxmlformats.org/officeDocument/2006/relationships/image" Target="../media/image53.jpeg"/><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hyperlink" Target="https://en.wikipedia.org/wiki/Google_Scholar" TargetMode="External"/><Relationship Id="rId7"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image" Target="../media/image56.png"/><Relationship Id="rId5" Type="http://schemas.openxmlformats.org/officeDocument/2006/relationships/hyperlink" Target="http://www.kithirlevel.hu/index.php?kh=mesterseges_intelligencia_keresi_a_tut_a_szenakazalban" TargetMode="External"/><Relationship Id="rId4" Type="http://schemas.openxmlformats.org/officeDocument/2006/relationships/hyperlink" Target="https://en.wikipedia.org/wiki/PubMed"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6.xml"/><Relationship Id="rId4" Type="http://schemas.openxmlformats.org/officeDocument/2006/relationships/image" Target="../media/image19.gif"/></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18.xml"/><Relationship Id="rId5" Type="http://schemas.openxmlformats.org/officeDocument/2006/relationships/image" Target="../media/image62.jpg"/><Relationship Id="rId4" Type="http://schemas.openxmlformats.org/officeDocument/2006/relationships/image" Target="../media/image61.jpg"/></Relationships>
</file>

<file path=ppt/slides/_rels/slide2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38.png"/><Relationship Id="rId7" Type="http://schemas.openxmlformats.org/officeDocument/2006/relationships/hyperlink" Target="http://wikiba.se/applications#client" TargetMode="External"/><Relationship Id="rId2" Type="http://schemas.openxmlformats.org/officeDocument/2006/relationships/notesSlide" Target="../notesSlides/notesSlide15.xml"/><Relationship Id="rId1" Type="http://schemas.openxmlformats.org/officeDocument/2006/relationships/slideLayout" Target="../slideLayouts/slideLayout26.xml"/><Relationship Id="rId6" Type="http://schemas.openxmlformats.org/officeDocument/2006/relationships/hyperlink" Target="http://wikiba.se/applications#repo" TargetMode="External"/><Relationship Id="rId11" Type="http://schemas.openxmlformats.org/officeDocument/2006/relationships/image" Target="../media/image71.png"/><Relationship Id="rId5" Type="http://schemas.openxmlformats.org/officeDocument/2006/relationships/image" Target="../media/image69.png"/><Relationship Id="rId10" Type="http://schemas.openxmlformats.org/officeDocument/2006/relationships/hyperlink" Target="https://www.oclc.org/content/dam/research/images/Themes/linked-data.png" TargetMode="External"/><Relationship Id="rId4" Type="http://schemas.openxmlformats.org/officeDocument/2006/relationships/image" Target="../media/image68.png"/><Relationship Id="rId9" Type="http://schemas.openxmlformats.org/officeDocument/2006/relationships/hyperlink" Target="http://www.oclc.org/en/worldcat-discovery.html"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73.png"/></Relationships>
</file>

<file path=ppt/slides/_rels/slide2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g"/><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3" Type="http://schemas.openxmlformats.org/officeDocument/2006/relationships/hyperlink" Target="https://www.google.hu/imgres?imgurl=http://ruben.verborgh.org/images/blog/boring.jpg&amp;imgrefurl=http://ruben.verborgh.org/blog/2014/12/31/thank-you-for-your-attention/&amp;docid=zUon4W4fBtyDaM&amp;tbnid=ygYAp2Bf4-JIHM:&amp;w=1280&amp;h=768&amp;bih=667&amp;biw=1366&amp;ved=0ahUKEwj3mKK7td_NAhXENxQKHe7SBCEQMwglKAgwCA&amp;iact=mrc&amp;uact=8" TargetMode="External"/><Relationship Id="rId2" Type="http://schemas.openxmlformats.org/officeDocument/2006/relationships/notesSlide" Target="../notesSlides/notesSlide17.xml"/><Relationship Id="rId1" Type="http://schemas.openxmlformats.org/officeDocument/2006/relationships/slideLayout" Target="../slideLayouts/slideLayout16.xml"/><Relationship Id="rId6" Type="http://schemas.openxmlformats.org/officeDocument/2006/relationships/image" Target="../media/image78.png"/><Relationship Id="rId5" Type="http://schemas.openxmlformats.org/officeDocument/2006/relationships/image" Target="../media/image77.jpg"/><Relationship Id="rId4" Type="http://schemas.openxmlformats.org/officeDocument/2006/relationships/image" Target="../media/image76.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8" Type="http://schemas.openxmlformats.org/officeDocument/2006/relationships/hyperlink" Target="https://hu.wikipedia.org/wiki/Sz%C3%A9kesfeh%C3%A9rv%C3%A1r" TargetMode="External"/><Relationship Id="rId13" Type="http://schemas.openxmlformats.org/officeDocument/2006/relationships/hyperlink" Target="http://mek.oszk.hu/01900/01992/html/index272.html" TargetMode="External"/><Relationship Id="rId18" Type="http://schemas.openxmlformats.org/officeDocument/2006/relationships/image" Target="../media/image31.png"/><Relationship Id="rId3" Type="http://schemas.openxmlformats.org/officeDocument/2006/relationships/image" Target="../media/image21.jpg"/><Relationship Id="rId7" Type="http://schemas.openxmlformats.org/officeDocument/2006/relationships/hyperlink" Target="https://hu.wikipedia.org/wiki/Esztergom" TargetMode="External"/><Relationship Id="rId12" Type="http://schemas.openxmlformats.org/officeDocument/2006/relationships/hyperlink" Target="http://www.konyv-e.hu/pdf/Chronica_Picta.pdf" TargetMode="External"/><Relationship Id="rId17" Type="http://schemas.openxmlformats.org/officeDocument/2006/relationships/hyperlink" Target="https://hu.wikipedia.org/wiki/1861" TargetMode="External"/><Relationship Id="rId2" Type="http://schemas.openxmlformats.org/officeDocument/2006/relationships/notesSlide" Target="../notesSlides/notesSlide3.xml"/><Relationship Id="rId16" Type="http://schemas.openxmlformats.org/officeDocument/2006/relationships/image" Target="../media/image30.jpg"/><Relationship Id="rId1" Type="http://schemas.openxmlformats.org/officeDocument/2006/relationships/slideLayout" Target="../slideLayouts/slideLayout20.xml"/><Relationship Id="rId6" Type="http://schemas.openxmlformats.org/officeDocument/2006/relationships/image" Target="../media/image24.jpeg"/><Relationship Id="rId11" Type="http://schemas.openxmlformats.org/officeDocument/2006/relationships/image" Target="../media/image27.png"/><Relationship Id="rId5" Type="http://schemas.openxmlformats.org/officeDocument/2006/relationships/image" Target="../media/image23.jpg"/><Relationship Id="rId15" Type="http://schemas.openxmlformats.org/officeDocument/2006/relationships/image" Target="../media/image29.jpg"/><Relationship Id="rId10" Type="http://schemas.openxmlformats.org/officeDocument/2006/relationships/image" Target="../media/image26.png"/><Relationship Id="rId4" Type="http://schemas.openxmlformats.org/officeDocument/2006/relationships/image" Target="../media/image22.jpg"/><Relationship Id="rId9" Type="http://schemas.openxmlformats.org/officeDocument/2006/relationships/image" Target="../media/image25.jpg"/><Relationship Id="rId14" Type="http://schemas.openxmlformats.org/officeDocument/2006/relationships/image" Target="../media/image28.jpeg"/></Relationships>
</file>

<file path=ppt/slides/_rels/slide6.xml.rels><?xml version="1.0" encoding="UTF-8" standalone="yes"?>
<Relationships xmlns="http://schemas.openxmlformats.org/package/2006/relationships"><Relationship Id="rId8" Type="http://schemas.openxmlformats.org/officeDocument/2006/relationships/hyperlink" Target="https://ja.wikipedia.org/wiki/%E3%82%A4%E3%82%B7%E3%83%A5%E3%83%88%E3%83%B4%E3%82%A1%E3%83%BC%E3%83%B31%E4%B8%96#&#21442;&#32771;&#25991;&#29486;" TargetMode="External"/><Relationship Id="rId13" Type="http://schemas.openxmlformats.org/officeDocument/2006/relationships/image" Target="../media/image32.png"/><Relationship Id="rId3" Type="http://schemas.openxmlformats.org/officeDocument/2006/relationships/hyperlink" Target="http://viaf.org/viaf/100194456/" TargetMode="External"/><Relationship Id="rId7" Type="http://schemas.openxmlformats.org/officeDocument/2006/relationships/hyperlink" Target="https://ja.wikipedia.org/wiki/%E3%82%A4%E3%82%B7%E3%83%A5%E3%83%88%E3%83%B4%E3%82%A1%E3%83%BC%E3%83%B31%E4%B8%96#&#33050;&#27880;" TargetMode="External"/><Relationship Id="rId12" Type="http://schemas.openxmlformats.org/officeDocument/2006/relationships/hyperlink" Target="https://zh.wikipedia.org/wiki/%E4%BC%8A%E4%BB%80%E7%89%B9%E4%B8%87%E4%B8%80%E4%B8%96" TargetMode="External"/><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hyperlink" Target="https://ja.wikipedia.org/wiki/%E3%82%A4%E3%82%B7%E3%83%A5%E3%83%88%E3%83%B4%E3%82%A1%E3%83%BC%E3%83%B31%E4%B8%96#&#29983;&#28079;" TargetMode="External"/><Relationship Id="rId11" Type="http://schemas.openxmlformats.org/officeDocument/2006/relationships/hyperlink" Target="https://commons.wikimedia.org/wiki/Stephen_I_of_Hungary" TargetMode="External"/><Relationship Id="rId5" Type="http://schemas.openxmlformats.org/officeDocument/2006/relationships/hyperlink" Target="https://ja.wikipedia.org/wiki/%E3%82%A4%E3%82%B7%E3%83%A5%E3%83%88%E3%83%B4%E3%82%A1%E3%83%BC%E3%83%B31%E4%B8%96" TargetMode="External"/><Relationship Id="rId10" Type="http://schemas.openxmlformats.org/officeDocument/2006/relationships/hyperlink" Target="https://ja.wikipedia.org/wiki/%E3%82%A4%E3%82%B7%E3%83%A5%E3%83%88%E3%83%B4%E3%82%A1%E3%83%BC%E3%83%B31%E4%B8%96#&#22806;&#37096;&#12522;&#12531;&#12463;" TargetMode="External"/><Relationship Id="rId4" Type="http://schemas.openxmlformats.org/officeDocument/2006/relationships/hyperlink" Target="https://commons.wikimedia.org/wiki/Category:Stephen_I_of_Hungary" TargetMode="External"/><Relationship Id="rId9" Type="http://schemas.openxmlformats.org/officeDocument/2006/relationships/hyperlink" Target="https://ja.wikipedia.org/wiki/%E3%82%A4%E3%82%B7%E3%83%A5%E3%83%88%E3%83%B4%E3%82%A1%E3%83%BC%E3%83%B31%E4%B8%96#&#38306;&#36899;&#38917;&#30446;"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3"/>
          <p:cNvSpPr txBox="1">
            <a:spLocks/>
          </p:cNvSpPr>
          <p:nvPr/>
        </p:nvSpPr>
        <p:spPr bwMode="gray">
          <a:xfrm>
            <a:off x="288875" y="468312"/>
            <a:ext cx="9396463" cy="4543559"/>
          </a:xfrm>
          <a:prstGeom prst="rect">
            <a:avLst/>
          </a:prstGeom>
          <a:solidFill>
            <a:schemeClr val="tx2"/>
          </a:solidFill>
          <a:ln w="9525">
            <a:noFill/>
            <a:miter lim="800000"/>
            <a:headEnd/>
            <a:tailEnd/>
          </a:ln>
        </p:spPr>
        <p:txBody>
          <a:bodyPr vert="horz" wrap="square" lIns="0" tIns="0" rIns="0" bIns="0" numCol="1" anchor="t" anchorCtr="0" compatLnSpc="1">
            <a:prstTxWarp prst="textNoShape">
              <a:avLst/>
            </a:prstTxWarp>
            <a:noAutofit/>
          </a:bodyPr>
          <a:lstStyle>
            <a:lvl1pPr marL="0" indent="0" algn="l" defTabSz="457322" rtl="0" eaLnBrk="1" fontAlgn="base" hangingPunct="1">
              <a:lnSpc>
                <a:spcPct val="90000"/>
              </a:lnSpc>
              <a:spcBef>
                <a:spcPts val="0"/>
              </a:spcBef>
              <a:spcAft>
                <a:spcPct val="0"/>
              </a:spcAft>
              <a:defRPr lang="de-DE" sz="3200" kern="1200">
                <a:solidFill>
                  <a:schemeClr val="tx2"/>
                </a:solidFill>
                <a:latin typeface="TeleGrotesk Headline Ultra" pitchFamily="2" charset="0"/>
                <a:ea typeface="+mj-ea"/>
                <a:cs typeface="TeleGrotesk Headline Ultra" pitchFamily="2" charset="0"/>
              </a:defRPr>
            </a:lvl1pPr>
            <a:lvl2pPr algn="l" defTabSz="576226" rtl="0" eaLnBrk="1" fontAlgn="base" hangingPunct="1">
              <a:lnSpc>
                <a:spcPct val="90000"/>
              </a:lnSpc>
              <a:spcBef>
                <a:spcPct val="0"/>
              </a:spcBef>
              <a:spcAft>
                <a:spcPct val="0"/>
              </a:spcAft>
              <a:defRPr sz="3700">
                <a:solidFill>
                  <a:schemeClr val="tx2"/>
                </a:solidFill>
                <a:latin typeface="Tele-GroteskUlt" pitchFamily="2" charset="0"/>
              </a:defRPr>
            </a:lvl2pPr>
            <a:lvl3pPr algn="l" defTabSz="576226" rtl="0" eaLnBrk="1" fontAlgn="base" hangingPunct="1">
              <a:lnSpc>
                <a:spcPct val="90000"/>
              </a:lnSpc>
              <a:spcBef>
                <a:spcPct val="0"/>
              </a:spcBef>
              <a:spcAft>
                <a:spcPct val="0"/>
              </a:spcAft>
              <a:defRPr sz="3700">
                <a:solidFill>
                  <a:schemeClr val="tx2"/>
                </a:solidFill>
                <a:latin typeface="Tele-GroteskUlt" pitchFamily="2" charset="0"/>
              </a:defRPr>
            </a:lvl3pPr>
            <a:lvl4pPr algn="l" defTabSz="576226" rtl="0" eaLnBrk="1" fontAlgn="base" hangingPunct="1">
              <a:lnSpc>
                <a:spcPct val="90000"/>
              </a:lnSpc>
              <a:spcBef>
                <a:spcPct val="0"/>
              </a:spcBef>
              <a:spcAft>
                <a:spcPct val="0"/>
              </a:spcAft>
              <a:defRPr sz="3700">
                <a:solidFill>
                  <a:schemeClr val="tx2"/>
                </a:solidFill>
                <a:latin typeface="Tele-GroteskUlt" pitchFamily="2" charset="0"/>
              </a:defRPr>
            </a:lvl4pPr>
            <a:lvl5pPr algn="l" defTabSz="576226" rtl="0" eaLnBrk="1" fontAlgn="base" hangingPunct="1">
              <a:lnSpc>
                <a:spcPct val="90000"/>
              </a:lnSpc>
              <a:spcBef>
                <a:spcPct val="0"/>
              </a:spcBef>
              <a:spcAft>
                <a:spcPct val="0"/>
              </a:spcAft>
              <a:defRPr sz="3700">
                <a:solidFill>
                  <a:schemeClr val="tx2"/>
                </a:solidFill>
                <a:latin typeface="Tele-GroteskUlt" pitchFamily="2" charset="0"/>
              </a:defRPr>
            </a:lvl5pPr>
            <a:lvl6pPr marL="457171" algn="l" defTabSz="576226" rtl="0" eaLnBrk="1" fontAlgn="base" hangingPunct="1">
              <a:lnSpc>
                <a:spcPct val="90000"/>
              </a:lnSpc>
              <a:spcBef>
                <a:spcPct val="0"/>
              </a:spcBef>
              <a:spcAft>
                <a:spcPct val="0"/>
              </a:spcAft>
              <a:defRPr sz="3700">
                <a:solidFill>
                  <a:schemeClr val="tx2"/>
                </a:solidFill>
                <a:latin typeface="Tele-GroteskUlt" pitchFamily="2" charset="0"/>
              </a:defRPr>
            </a:lvl6pPr>
            <a:lvl7pPr marL="914342" algn="l" defTabSz="576226" rtl="0" eaLnBrk="1" fontAlgn="base" hangingPunct="1">
              <a:lnSpc>
                <a:spcPct val="90000"/>
              </a:lnSpc>
              <a:spcBef>
                <a:spcPct val="0"/>
              </a:spcBef>
              <a:spcAft>
                <a:spcPct val="0"/>
              </a:spcAft>
              <a:defRPr sz="3700">
                <a:solidFill>
                  <a:schemeClr val="tx2"/>
                </a:solidFill>
                <a:latin typeface="Tele-GroteskUlt" pitchFamily="2" charset="0"/>
              </a:defRPr>
            </a:lvl7pPr>
            <a:lvl8pPr marL="1371513" algn="l" defTabSz="576226" rtl="0" eaLnBrk="1" fontAlgn="base" hangingPunct="1">
              <a:lnSpc>
                <a:spcPct val="90000"/>
              </a:lnSpc>
              <a:spcBef>
                <a:spcPct val="0"/>
              </a:spcBef>
              <a:spcAft>
                <a:spcPct val="0"/>
              </a:spcAft>
              <a:defRPr sz="3700">
                <a:solidFill>
                  <a:schemeClr val="tx2"/>
                </a:solidFill>
                <a:latin typeface="Tele-GroteskUlt" pitchFamily="2" charset="0"/>
              </a:defRPr>
            </a:lvl8pPr>
            <a:lvl9pPr marL="1828683" algn="l" defTabSz="576226" rtl="0" eaLnBrk="1" fontAlgn="base" hangingPunct="1">
              <a:lnSpc>
                <a:spcPct val="90000"/>
              </a:lnSpc>
              <a:spcBef>
                <a:spcPct val="0"/>
              </a:spcBef>
              <a:spcAft>
                <a:spcPct val="0"/>
              </a:spcAft>
              <a:defRPr sz="3700">
                <a:solidFill>
                  <a:schemeClr val="tx2"/>
                </a:solidFill>
                <a:latin typeface="Tele-GroteskUlt" pitchFamily="2" charset="0"/>
              </a:defRPr>
            </a:lvl9pPr>
          </a:lstStyle>
          <a:p>
            <a:pPr algn="ctr"/>
            <a:endParaRPr lang="hu-HU" sz="5400" b="1" dirty="0" smtClean="0">
              <a:latin typeface="Arial" panose="020B0604020202020204" pitchFamily="34" charset="0"/>
              <a:cs typeface="Arial" panose="020B0604020202020204" pitchFamily="34" charset="0"/>
            </a:endParaRPr>
          </a:p>
          <a:p>
            <a:pPr algn="ctr"/>
            <a:r>
              <a:rPr lang="hu-HU" sz="4400" b="1" dirty="0" smtClean="0">
                <a:solidFill>
                  <a:schemeClr val="bg1"/>
                </a:solidFill>
                <a:latin typeface="Arial" panose="020B0604020202020204" pitchFamily="34" charset="0"/>
                <a:cs typeface="Arial" panose="020B0604020202020204" pitchFamily="34" charset="0"/>
              </a:rPr>
              <a:t>Gondolatok</a:t>
            </a:r>
          </a:p>
          <a:p>
            <a:pPr algn="ctr"/>
            <a:r>
              <a:rPr lang="hu-HU" sz="4400" b="1" dirty="0" smtClean="0">
                <a:solidFill>
                  <a:schemeClr val="bg1"/>
                </a:solidFill>
                <a:latin typeface="Arial" panose="020B0604020202020204" pitchFamily="34" charset="0"/>
                <a:cs typeface="Arial" panose="020B0604020202020204" pitchFamily="34" charset="0"/>
              </a:rPr>
              <a:t> </a:t>
            </a:r>
          </a:p>
          <a:p>
            <a:pPr algn="ctr">
              <a:lnSpc>
                <a:spcPct val="100000"/>
              </a:lnSpc>
            </a:pPr>
            <a:r>
              <a:rPr lang="hu-HU" sz="4400" b="1" dirty="0" smtClean="0">
                <a:solidFill>
                  <a:schemeClr val="bg1"/>
                </a:solidFill>
                <a:latin typeface="Arial" panose="020B0604020202020204" pitchFamily="34" charset="0"/>
                <a:cs typeface="Arial" panose="020B0604020202020204" pitchFamily="34" charset="0"/>
              </a:rPr>
              <a:t>a </a:t>
            </a:r>
            <a:r>
              <a:rPr lang="hu-HU" sz="4400" b="1" dirty="0">
                <a:solidFill>
                  <a:schemeClr val="bg1"/>
                </a:solidFill>
                <a:latin typeface="Arial" panose="020B0604020202020204" pitchFamily="34" charset="0"/>
                <a:cs typeface="Arial" panose="020B0604020202020204" pitchFamily="34" charset="0"/>
              </a:rPr>
              <a:t>könyvtári intelligens rendszerekről </a:t>
            </a:r>
            <a:endParaRPr lang="hu-HU" sz="4400" b="1" dirty="0" smtClean="0">
              <a:solidFill>
                <a:schemeClr val="bg1"/>
              </a:solidFill>
              <a:latin typeface="Arial" panose="020B0604020202020204" pitchFamily="34" charset="0"/>
              <a:cs typeface="Arial" panose="020B0604020202020204" pitchFamily="34" charset="0"/>
            </a:endParaRPr>
          </a:p>
          <a:p>
            <a:pPr algn="ctr">
              <a:lnSpc>
                <a:spcPct val="100000"/>
              </a:lnSpc>
            </a:pPr>
            <a:r>
              <a:rPr lang="hu-HU" sz="4400" b="1" dirty="0" smtClean="0">
                <a:solidFill>
                  <a:schemeClr val="bg1"/>
                </a:solidFill>
                <a:latin typeface="Arial" panose="020B0604020202020204" pitchFamily="34" charset="0"/>
                <a:cs typeface="Arial" panose="020B0604020202020204" pitchFamily="34" charset="0"/>
              </a:rPr>
              <a:t>és </a:t>
            </a:r>
            <a:r>
              <a:rPr lang="hu-HU" sz="4400" b="1" dirty="0">
                <a:solidFill>
                  <a:schemeClr val="bg1"/>
                </a:solidFill>
                <a:latin typeface="Arial" panose="020B0604020202020204" pitchFamily="34" charset="0"/>
                <a:cs typeface="Arial" panose="020B0604020202020204" pitchFamily="34" charset="0"/>
              </a:rPr>
              <a:t>a mesterséges intelligenciáról</a:t>
            </a:r>
          </a:p>
          <a:p>
            <a:pPr algn="ctr">
              <a:lnSpc>
                <a:spcPct val="100000"/>
              </a:lnSpc>
            </a:pPr>
            <a:endParaRPr lang="hu-HU" b="1" dirty="0" smtClean="0">
              <a:solidFill>
                <a:srgbClr val="002060"/>
              </a:solidFill>
              <a:latin typeface="Arial Black" panose="020B0A04020102020204" pitchFamily="34" charset="0"/>
            </a:endParaRPr>
          </a:p>
          <a:p>
            <a:pPr algn="ctr"/>
            <a:r>
              <a:rPr lang="hu-HU" dirty="0" smtClean="0"/>
              <a:t> </a:t>
            </a:r>
            <a:endParaRPr lang="hu-HU" sz="4800" b="1" dirty="0" smtClean="0">
              <a:solidFill>
                <a:schemeClr val="bg1"/>
              </a:solidFill>
              <a:latin typeface="Arial Black" panose="020B0A04020102020204" pitchFamily="34" charset="0"/>
            </a:endParaRPr>
          </a:p>
        </p:txBody>
      </p:sp>
      <p:sp>
        <p:nvSpPr>
          <p:cNvPr id="3" name="Dia számának helye 2"/>
          <p:cNvSpPr>
            <a:spLocks noGrp="1"/>
          </p:cNvSpPr>
          <p:nvPr>
            <p:ph type="sldNum" sz="quarter" idx="11"/>
          </p:nvPr>
        </p:nvSpPr>
        <p:spPr/>
        <p:txBody>
          <a:bodyPr/>
          <a:lstStyle/>
          <a:p>
            <a:pPr fontAlgn="base">
              <a:spcAft>
                <a:spcPct val="0"/>
              </a:spcAft>
            </a:pPr>
            <a:fld id="{31ED8236-F742-4994-B025-3D78EEC04644}" type="slidenum">
              <a:rPr lang="en-US" smtClean="0"/>
              <a:pPr fontAlgn="base">
                <a:spcAft>
                  <a:spcPct val="0"/>
                </a:spcAft>
              </a:pPr>
              <a:t>1</a:t>
            </a:fld>
            <a:endParaRPr lang="en-US" dirty="0"/>
          </a:p>
        </p:txBody>
      </p:sp>
      <p:sp>
        <p:nvSpPr>
          <p:cNvPr id="2" name="Szövegdoboz 1"/>
          <p:cNvSpPr txBox="1"/>
          <p:nvPr/>
        </p:nvSpPr>
        <p:spPr>
          <a:xfrm>
            <a:off x="288875" y="5155651"/>
            <a:ext cx="9360000" cy="2288694"/>
          </a:xfrm>
          <a:prstGeom prst="rect">
            <a:avLst/>
          </a:prstGeom>
          <a:noFill/>
          <a:ln w="9525">
            <a:noFill/>
            <a:miter lim="800000"/>
            <a:headEnd/>
            <a:tailEnd/>
          </a:ln>
        </p:spPr>
        <p:txBody>
          <a:bodyPr vert="horz" wrap="square" lIns="72000" tIns="36000" rIns="72000" bIns="36000" numCol="1" rtlCol="0" anchor="t" anchorCtr="0" compatLnSpc="1">
            <a:prstTxWarp prst="textNoShape">
              <a:avLst/>
            </a:prstTxWarp>
            <a:spAutoFit/>
          </a:bodyPr>
          <a:lstStyle/>
          <a:p>
            <a:pPr algn="ctr"/>
            <a:r>
              <a:rPr lang="hu-HU" sz="1800" b="1" dirty="0">
                <a:solidFill>
                  <a:srgbClr val="002060"/>
                </a:solidFill>
                <a:latin typeface="Arial" panose="020B0604020202020204" pitchFamily="34" charset="0"/>
                <a:cs typeface="Arial" panose="020B0604020202020204" pitchFamily="34" charset="0"/>
              </a:rPr>
              <a:t>Magyar Könyvtárosok Egyesülete </a:t>
            </a:r>
            <a:r>
              <a:rPr lang="hu-HU" sz="1800" b="1" dirty="0" smtClean="0">
                <a:solidFill>
                  <a:srgbClr val="002060"/>
                </a:solidFill>
                <a:latin typeface="Arial" panose="020B0604020202020204" pitchFamily="34" charset="0"/>
                <a:cs typeface="Arial" panose="020B0604020202020204" pitchFamily="34" charset="0"/>
              </a:rPr>
              <a:t>50. </a:t>
            </a:r>
            <a:r>
              <a:rPr lang="hu-HU" sz="1800" b="1" dirty="0">
                <a:solidFill>
                  <a:srgbClr val="002060"/>
                </a:solidFill>
                <a:latin typeface="Arial" panose="020B0604020202020204" pitchFamily="34" charset="0"/>
                <a:cs typeface="Arial" panose="020B0604020202020204" pitchFamily="34" charset="0"/>
              </a:rPr>
              <a:t>Vándorgyűlés, </a:t>
            </a:r>
            <a:endParaRPr lang="hu-HU" sz="1800" b="1" dirty="0" smtClean="0">
              <a:solidFill>
                <a:srgbClr val="002060"/>
              </a:solidFill>
              <a:latin typeface="Arial" panose="020B0604020202020204" pitchFamily="34" charset="0"/>
              <a:cs typeface="Arial" panose="020B0604020202020204" pitchFamily="34" charset="0"/>
            </a:endParaRPr>
          </a:p>
          <a:p>
            <a:pPr algn="ctr"/>
            <a:r>
              <a:rPr lang="hu-HU" sz="1800" b="1" dirty="0" smtClean="0">
                <a:solidFill>
                  <a:srgbClr val="002060"/>
                </a:solidFill>
                <a:latin typeface="Arial" panose="020B0604020202020204" pitchFamily="34" charset="0"/>
                <a:cs typeface="Arial" panose="020B0604020202020204" pitchFamily="34" charset="0"/>
              </a:rPr>
              <a:t>Keszthely, 2018. július 3-6.</a:t>
            </a:r>
          </a:p>
          <a:p>
            <a:pPr algn="ctr"/>
            <a:endParaRPr lang="hu-HU" sz="1800" b="1" dirty="0" smtClean="0">
              <a:solidFill>
                <a:srgbClr val="002060"/>
              </a:solidFill>
              <a:latin typeface="Arial" panose="020B0604020202020204" pitchFamily="34" charset="0"/>
              <a:cs typeface="Arial" panose="020B0604020202020204" pitchFamily="34" charset="0"/>
            </a:endParaRPr>
          </a:p>
          <a:p>
            <a:pPr algn="ctr"/>
            <a:r>
              <a:rPr lang="hu-HU" sz="1800" b="1" dirty="0" smtClean="0">
                <a:solidFill>
                  <a:srgbClr val="002060"/>
                </a:solidFill>
                <a:latin typeface="Arial" panose="020B0604020202020204" pitchFamily="34" charset="0"/>
                <a:cs typeface="Arial" panose="020B0604020202020204" pitchFamily="34" charset="0"/>
              </a:rPr>
              <a:t>„Értékeink a jövőt formálják – Vándorgyűléseink öröksége”</a:t>
            </a:r>
          </a:p>
          <a:p>
            <a:pPr algn="ctr"/>
            <a:endParaRPr lang="hu-HU" sz="1800" b="1" dirty="0">
              <a:solidFill>
                <a:srgbClr val="002060"/>
              </a:solidFill>
              <a:latin typeface="Arial" panose="020B0604020202020204" pitchFamily="34" charset="0"/>
              <a:ea typeface="Swagger" pitchFamily="2" charset="0"/>
              <a:cs typeface="Arial" panose="020B0604020202020204" pitchFamily="34" charset="0"/>
            </a:endParaRPr>
          </a:p>
          <a:p>
            <a:pPr algn="ctr"/>
            <a:endParaRPr lang="hu-HU" sz="1800" b="1" dirty="0" smtClean="0">
              <a:solidFill>
                <a:srgbClr val="002060"/>
              </a:solidFill>
              <a:latin typeface="Arial" panose="020B0604020202020204" pitchFamily="34" charset="0"/>
              <a:ea typeface="Swagger" pitchFamily="2" charset="0"/>
              <a:cs typeface="Arial" panose="020B0604020202020204" pitchFamily="34" charset="0"/>
            </a:endParaRPr>
          </a:p>
          <a:p>
            <a:pPr algn="ctr"/>
            <a:endParaRPr lang="hu-HU" sz="1800" b="1" dirty="0" smtClean="0">
              <a:solidFill>
                <a:srgbClr val="002060"/>
              </a:solidFill>
              <a:latin typeface="Arial" panose="020B0604020202020204" pitchFamily="34" charset="0"/>
              <a:ea typeface="Swagger" pitchFamily="2" charset="0"/>
              <a:cs typeface="Arial" panose="020B0604020202020204" pitchFamily="34" charset="0"/>
            </a:endParaRPr>
          </a:p>
          <a:p>
            <a:pPr algn="ctr"/>
            <a:r>
              <a:rPr lang="hu-HU" sz="1800" b="1" dirty="0" smtClean="0">
                <a:solidFill>
                  <a:srgbClr val="002060"/>
                </a:solidFill>
                <a:latin typeface="Arial" panose="020B0604020202020204" pitchFamily="34" charset="0"/>
                <a:ea typeface="Swagger" pitchFamily="2" charset="0"/>
                <a:cs typeface="Arial" panose="020B0604020202020204" pitchFamily="34" charset="0"/>
              </a:rPr>
              <a:t>Horváth Zoltánné</a:t>
            </a:r>
          </a:p>
        </p:txBody>
      </p:sp>
    </p:spTree>
    <p:extLst>
      <p:ext uri="{BB962C8B-B14F-4D97-AF65-F5344CB8AC3E}">
        <p14:creationId xmlns:p14="http://schemas.microsoft.com/office/powerpoint/2010/main" val="3659944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360000" y="294041"/>
            <a:ext cx="9585858" cy="588082"/>
          </a:xfrm>
        </p:spPr>
        <p:txBody>
          <a:bodyPr/>
          <a:lstStyle/>
          <a:p>
            <a:r>
              <a:rPr lang="hu-HU" dirty="0" smtClean="0">
                <a:latin typeface="Arial" panose="020B0604020202020204" pitchFamily="34" charset="0"/>
                <a:cs typeface="Arial" panose="020B0604020202020204" pitchFamily="34" charset="0"/>
              </a:rPr>
              <a:t>Könyvtári mesterséges </a:t>
            </a:r>
            <a:r>
              <a:rPr lang="hu-HU" smtClean="0">
                <a:latin typeface="Arial" panose="020B0604020202020204" pitchFamily="34" charset="0"/>
                <a:cs typeface="Arial" panose="020B0604020202020204" pitchFamily="34" charset="0"/>
              </a:rPr>
              <a:t>intelligencia t</a:t>
            </a:r>
            <a:r>
              <a:rPr lang="hu-HU" sz="2800" smtClean="0">
                <a:latin typeface="Arial" panose="020B0604020202020204" pitchFamily="34" charset="0"/>
                <a:cs typeface="Arial" panose="020B0604020202020204" pitchFamily="34" charset="0"/>
              </a:rPr>
              <a:t>udásreprezentáció </a:t>
            </a:r>
            <a:r>
              <a:rPr lang="hu-HU" sz="2800" dirty="0" smtClean="0">
                <a:latin typeface="Arial" panose="020B0604020202020204" pitchFamily="34" charset="0"/>
                <a:cs typeface="Arial" panose="020B0604020202020204" pitchFamily="34" charset="0"/>
              </a:rPr>
              <a:t>alapokon</a:t>
            </a:r>
            <a:endParaRPr lang="hu-HU" sz="2800" dirty="0">
              <a:latin typeface="Arial" panose="020B0604020202020204" pitchFamily="34" charset="0"/>
              <a:cs typeface="Arial" panose="020B0604020202020204" pitchFamily="34" charset="0"/>
            </a:endParaRPr>
          </a:p>
        </p:txBody>
      </p:sp>
      <p:sp>
        <p:nvSpPr>
          <p:cNvPr id="3" name="Tartalom helye 2"/>
          <p:cNvSpPr>
            <a:spLocks noGrp="1"/>
          </p:cNvSpPr>
          <p:nvPr>
            <p:ph idx="1"/>
          </p:nvPr>
        </p:nvSpPr>
        <p:spPr>
          <a:xfrm>
            <a:off x="185530" y="1389217"/>
            <a:ext cx="4755031" cy="6008771"/>
          </a:xfrm>
          <a:solidFill>
            <a:schemeClr val="bg1"/>
          </a:solidFill>
          <a:ln>
            <a:solidFill>
              <a:schemeClr val="tx2"/>
            </a:solidFill>
          </a:ln>
        </p:spPr>
        <p:txBody>
          <a:bodyPr/>
          <a:lstStyle/>
          <a:p>
            <a:r>
              <a:rPr lang="hu-HU" sz="2000" dirty="0" smtClean="0">
                <a:solidFill>
                  <a:schemeClr val="tx2"/>
                </a:solidFill>
                <a:latin typeface="Arial" panose="020B0604020202020204" pitchFamily="34" charset="0"/>
                <a:cs typeface="Arial" panose="020B0604020202020204" pitchFamily="34" charset="0"/>
              </a:rPr>
              <a:t>Tudásreprezentációs intézményi feladatokhoz</a:t>
            </a:r>
          </a:p>
          <a:p>
            <a:pPr marL="558900" lvl="2" indent="-342900">
              <a:buFont typeface="Arial" panose="020B0604020202020204" pitchFamily="34" charset="0"/>
              <a:buChar char="•"/>
            </a:pPr>
            <a:r>
              <a:rPr lang="hu-HU" sz="2000" dirty="0" smtClean="0">
                <a:solidFill>
                  <a:schemeClr val="accent1">
                    <a:lumMod val="75000"/>
                  </a:schemeClr>
                </a:solidFill>
                <a:latin typeface="Arial" panose="020B0604020202020204" pitchFamily="34" charset="0"/>
                <a:cs typeface="Arial" panose="020B0604020202020204" pitchFamily="34" charset="0"/>
              </a:rPr>
              <a:t>heterogén gyűjtemények kombinálása </a:t>
            </a:r>
          </a:p>
          <a:p>
            <a:pPr marL="558900" lvl="2" indent="-342900">
              <a:buFont typeface="Arial" panose="020B0604020202020204" pitchFamily="34" charset="0"/>
              <a:buChar char="•"/>
            </a:pPr>
            <a:r>
              <a:rPr lang="hu-HU" sz="2000" dirty="0" err="1" smtClean="0">
                <a:solidFill>
                  <a:schemeClr val="accent1">
                    <a:lumMod val="75000"/>
                  </a:schemeClr>
                </a:solidFill>
                <a:latin typeface="Arial" panose="020B0604020202020204" pitchFamily="34" charset="0"/>
                <a:cs typeface="Arial" panose="020B0604020202020204" pitchFamily="34" charset="0"/>
              </a:rPr>
              <a:t>metaadat</a:t>
            </a:r>
            <a:r>
              <a:rPr lang="hu-HU" sz="2000" dirty="0" smtClean="0">
                <a:solidFill>
                  <a:schemeClr val="accent1">
                    <a:lumMod val="75000"/>
                  </a:schemeClr>
                </a:solidFill>
                <a:latin typeface="Arial" panose="020B0604020202020204" pitchFamily="34" charset="0"/>
                <a:cs typeface="Arial" panose="020B0604020202020204" pitchFamily="34" charset="0"/>
              </a:rPr>
              <a:t> sémák, ontológiák, szakértői szótárak integrációja a saját és külső rendszerekből</a:t>
            </a:r>
          </a:p>
          <a:p>
            <a:pPr marL="558900" lvl="2" indent="-342900">
              <a:buFont typeface="Arial" panose="020B0604020202020204" pitchFamily="34" charset="0"/>
              <a:buChar char="•"/>
            </a:pPr>
            <a:r>
              <a:rPr lang="hu-HU" sz="2000" dirty="0" smtClean="0">
                <a:solidFill>
                  <a:schemeClr val="accent1">
                    <a:lumMod val="75000"/>
                  </a:schemeClr>
                </a:solidFill>
                <a:latin typeface="Arial" panose="020B0604020202020204" pitchFamily="34" charset="0"/>
                <a:cs typeface="Arial" panose="020B0604020202020204" pitchFamily="34" charset="0"/>
              </a:rPr>
              <a:t>szintaktikai és szemantikai struktúrák átvétele és tervezése</a:t>
            </a:r>
          </a:p>
          <a:p>
            <a:pPr marL="342900" indent="-342900">
              <a:buFont typeface="Arial" panose="020B0604020202020204" pitchFamily="34" charset="0"/>
              <a:buChar char="•"/>
            </a:pPr>
            <a:r>
              <a:rPr lang="hu-HU" sz="2000" dirty="0">
                <a:solidFill>
                  <a:schemeClr val="accent1">
                    <a:lumMod val="75000"/>
                  </a:schemeClr>
                </a:solidFill>
                <a:latin typeface="Arial" panose="020B0604020202020204" pitchFamily="34" charset="0"/>
                <a:cs typeface="Arial" panose="020B0604020202020204" pitchFamily="34" charset="0"/>
              </a:rPr>
              <a:t>F</a:t>
            </a:r>
            <a:r>
              <a:rPr lang="hu-HU" sz="2000" dirty="0" smtClean="0">
                <a:solidFill>
                  <a:schemeClr val="accent1">
                    <a:lumMod val="75000"/>
                  </a:schemeClr>
                </a:solidFill>
                <a:latin typeface="Arial" panose="020B0604020202020204" pitchFamily="34" charset="0"/>
                <a:cs typeface="Arial" panose="020B0604020202020204" pitchFamily="34" charset="0"/>
              </a:rPr>
              <a:t>ogalmi- és szöveganalízis</a:t>
            </a:r>
          </a:p>
          <a:p>
            <a:pPr marL="342900" indent="-342900">
              <a:buFont typeface="Arial" panose="020B0604020202020204" pitchFamily="34" charset="0"/>
              <a:buChar char="•"/>
            </a:pPr>
            <a:r>
              <a:rPr lang="hu-HU" sz="2000" dirty="0" smtClean="0">
                <a:solidFill>
                  <a:schemeClr val="accent1">
                    <a:lumMod val="75000"/>
                  </a:schemeClr>
                </a:solidFill>
                <a:latin typeface="Arial" panose="020B0604020202020204" pitchFamily="34" charset="0"/>
                <a:cs typeface="Arial" panose="020B0604020202020204" pitchFamily="34" charset="0"/>
              </a:rPr>
              <a:t>Bizonyítási és elemzési folyamatok, tér- és időbeli összefüggések </a:t>
            </a:r>
          </a:p>
          <a:p>
            <a:pPr marL="342900" indent="-342900">
              <a:buFont typeface="Arial" panose="020B0604020202020204" pitchFamily="34" charset="0"/>
              <a:buChar char="•"/>
            </a:pPr>
            <a:r>
              <a:rPr lang="hu-HU" sz="2000" dirty="0" smtClean="0">
                <a:solidFill>
                  <a:schemeClr val="accent1">
                    <a:lumMod val="75000"/>
                  </a:schemeClr>
                </a:solidFill>
                <a:latin typeface="Arial" panose="020B0604020202020204" pitchFamily="34" charset="0"/>
                <a:cs typeface="Arial" panose="020B0604020202020204" pitchFamily="34" charset="0"/>
              </a:rPr>
              <a:t>Intelligens interfészek tudásreprezentációs eszközök kommunikációjához</a:t>
            </a:r>
          </a:p>
          <a:p>
            <a:pPr marL="342900" indent="-342900">
              <a:buFontTx/>
              <a:buChar char="-"/>
            </a:pPr>
            <a:r>
              <a:rPr lang="hu-HU" sz="2000" dirty="0" smtClean="0">
                <a:solidFill>
                  <a:schemeClr val="accent1">
                    <a:lumMod val="75000"/>
                  </a:schemeClr>
                </a:solidFill>
                <a:latin typeface="Arial" panose="020B0604020202020204" pitchFamily="34" charset="0"/>
                <a:cs typeface="Arial" panose="020B0604020202020204" pitchFamily="34" charset="0"/>
              </a:rPr>
              <a:t>Kommunikációs folyamat tervezése</a:t>
            </a:r>
            <a:r>
              <a:rPr lang="hu-HU" sz="2000" dirty="0">
                <a:solidFill>
                  <a:schemeClr val="accent1">
                    <a:lumMod val="75000"/>
                  </a:schemeClr>
                </a:solidFill>
                <a:latin typeface="Arial" panose="020B0604020202020204" pitchFamily="34" charset="0"/>
                <a:cs typeface="Arial" panose="020B0604020202020204" pitchFamily="34" charset="0"/>
              </a:rPr>
              <a:t/>
            </a:r>
            <a:br>
              <a:rPr lang="hu-HU" sz="2000" dirty="0">
                <a:solidFill>
                  <a:schemeClr val="accent1">
                    <a:lumMod val="75000"/>
                  </a:schemeClr>
                </a:solidFill>
                <a:latin typeface="Arial" panose="020B0604020202020204" pitchFamily="34" charset="0"/>
                <a:cs typeface="Arial" panose="020B0604020202020204" pitchFamily="34" charset="0"/>
              </a:rPr>
            </a:br>
            <a:endParaRPr lang="hu-HU" sz="2000" dirty="0">
              <a:solidFill>
                <a:schemeClr val="accent1">
                  <a:lumMod val="75000"/>
                </a:schemeClr>
              </a:solidFill>
              <a:latin typeface="Arial" panose="020B0604020202020204" pitchFamily="34" charset="0"/>
              <a:cs typeface="Arial" panose="020B0604020202020204" pitchFamily="34" charset="0"/>
            </a:endParaRPr>
          </a:p>
        </p:txBody>
      </p:sp>
      <p:sp>
        <p:nvSpPr>
          <p:cNvPr id="4" name="Dia számának helye 3"/>
          <p:cNvSpPr>
            <a:spLocks noGrp="1"/>
          </p:cNvSpPr>
          <p:nvPr>
            <p:ph type="sldNum" sz="quarter" idx="11"/>
          </p:nvPr>
        </p:nvSpPr>
        <p:spPr/>
        <p:txBody>
          <a:bodyPr/>
          <a:lstStyle/>
          <a:p>
            <a:pPr fontAlgn="base">
              <a:spcAft>
                <a:spcPct val="0"/>
              </a:spcAft>
            </a:pPr>
            <a:fld id="{31ED8236-F742-4994-B025-3D78EEC04644}" type="slidenum">
              <a:rPr lang="en-US" smtClean="0"/>
              <a:pPr fontAlgn="base">
                <a:spcAft>
                  <a:spcPct val="0"/>
                </a:spcAft>
              </a:pPr>
              <a:t>10</a:t>
            </a:fld>
            <a:endParaRPr lang="en-US" dirty="0"/>
          </a:p>
        </p:txBody>
      </p:sp>
      <p:pic>
        <p:nvPicPr>
          <p:cNvPr id="7" name="Picture 2" descr="http://personal.sirma.bg/vladimir/crm-tutorial/slide1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0412" y="1121980"/>
            <a:ext cx="4239851" cy="2873245"/>
          </a:xfrm>
          <a:prstGeom prst="rect">
            <a:avLst/>
          </a:prstGeom>
          <a:noFill/>
          <a:extLst>
            <a:ext uri="{909E8E84-426E-40DD-AFC4-6F175D3DCCD1}">
              <a14:hiddenFill xmlns:a14="http://schemas.microsoft.com/office/drawing/2010/main">
                <a:solidFill>
                  <a:srgbClr val="FFFFFF"/>
                </a:solidFill>
              </a14:hiddenFill>
            </a:ext>
          </a:extLst>
        </p:spPr>
      </p:pic>
      <p:sp>
        <p:nvSpPr>
          <p:cNvPr id="6" name="Szövegdoboz 5"/>
          <p:cNvSpPr txBox="1"/>
          <p:nvPr/>
        </p:nvSpPr>
        <p:spPr>
          <a:xfrm>
            <a:off x="5227330" y="4374853"/>
            <a:ext cx="4499284" cy="2534916"/>
          </a:xfrm>
          <a:prstGeom prst="rect">
            <a:avLst/>
          </a:prstGeom>
          <a:noFill/>
          <a:ln w="9525">
            <a:noFill/>
            <a:miter lim="800000"/>
            <a:headEnd/>
            <a:tailEnd/>
          </a:ln>
        </p:spPr>
        <p:txBody>
          <a:bodyPr vert="horz" wrap="square" lIns="72000" tIns="36000" rIns="72000" bIns="36000" numCol="1" rtlCol="0" anchor="t" anchorCtr="0" compatLnSpc="1">
            <a:prstTxWarp prst="textNoShape">
              <a:avLst/>
            </a:prstTxWarp>
            <a:spAutoFit/>
          </a:bodyPr>
          <a:lstStyle/>
          <a:p>
            <a:pPr marL="342900" indent="-342900">
              <a:buFontTx/>
              <a:buChar char="-"/>
            </a:pPr>
            <a:r>
              <a:rPr lang="hu-HU" sz="2000" dirty="0" err="1" smtClean="0">
                <a:solidFill>
                  <a:schemeClr val="accent1">
                    <a:lumMod val="75000"/>
                  </a:schemeClr>
                </a:solidFill>
                <a:latin typeface="Arial" panose="020B0604020202020204" pitchFamily="34" charset="0"/>
                <a:cs typeface="Arial" panose="020B0604020202020204" pitchFamily="34" charset="0"/>
              </a:rPr>
              <a:t>Perszonalizáció</a:t>
            </a:r>
            <a:r>
              <a:rPr lang="hu-HU" sz="2000" dirty="0" smtClean="0">
                <a:solidFill>
                  <a:schemeClr val="accent1">
                    <a:lumMod val="75000"/>
                  </a:schemeClr>
                </a:solidFill>
                <a:latin typeface="Arial" panose="020B0604020202020204" pitchFamily="34" charset="0"/>
                <a:cs typeface="Arial" panose="020B0604020202020204" pitchFamily="34" charset="0"/>
              </a:rPr>
              <a:t>, </a:t>
            </a:r>
          </a:p>
          <a:p>
            <a:pPr marL="342900" indent="-342900">
              <a:buFontTx/>
              <a:buChar char="-"/>
            </a:pPr>
            <a:r>
              <a:rPr lang="hu-HU" sz="2000" dirty="0" smtClean="0">
                <a:solidFill>
                  <a:schemeClr val="accent1">
                    <a:lumMod val="75000"/>
                  </a:schemeClr>
                </a:solidFill>
                <a:latin typeface="Arial" panose="020B0604020202020204" pitchFamily="34" charset="0"/>
                <a:cs typeface="Arial" panose="020B0604020202020204" pitchFamily="34" charset="0"/>
              </a:rPr>
              <a:t>Szemantikai és audiovizuális eszközök integrációja</a:t>
            </a:r>
          </a:p>
          <a:p>
            <a:pPr marL="342900" indent="-342900">
              <a:buFontTx/>
              <a:buChar char="-"/>
            </a:pPr>
            <a:r>
              <a:rPr lang="hu-HU" sz="2000" dirty="0" smtClean="0">
                <a:solidFill>
                  <a:schemeClr val="accent1">
                    <a:lumMod val="75000"/>
                  </a:schemeClr>
                </a:solidFill>
                <a:latin typeface="Arial" panose="020B0604020202020204" pitchFamily="34" charset="0"/>
                <a:cs typeface="Arial" panose="020B0604020202020204" pitchFamily="34" charset="0"/>
              </a:rPr>
              <a:t>Automatikus annotációk</a:t>
            </a:r>
          </a:p>
          <a:p>
            <a:pPr marL="342900" indent="-342900">
              <a:buFontTx/>
              <a:buChar char="-"/>
            </a:pPr>
            <a:r>
              <a:rPr lang="hu-HU" sz="2000" dirty="0" smtClean="0">
                <a:solidFill>
                  <a:schemeClr val="accent1">
                    <a:lumMod val="75000"/>
                  </a:schemeClr>
                </a:solidFill>
                <a:latin typeface="Arial" panose="020B0604020202020204" pitchFamily="34" charset="0"/>
                <a:cs typeface="Arial" panose="020B0604020202020204" pitchFamily="34" charset="0"/>
              </a:rPr>
              <a:t>Ontológia kiterjesztések</a:t>
            </a:r>
          </a:p>
          <a:p>
            <a:pPr marL="342900" indent="-342900">
              <a:buFontTx/>
              <a:buChar char="-"/>
            </a:pPr>
            <a:r>
              <a:rPr lang="hu-HU" sz="2000" dirty="0" smtClean="0">
                <a:solidFill>
                  <a:schemeClr val="accent1">
                    <a:lumMod val="75000"/>
                  </a:schemeClr>
                </a:solidFill>
                <a:latin typeface="Arial" panose="020B0604020202020204" pitchFamily="34" charset="0"/>
                <a:cs typeface="Arial" panose="020B0604020202020204" pitchFamily="34" charset="0"/>
              </a:rPr>
              <a:t>természetes nyelvi megoldások, stb. (IEEE </a:t>
            </a:r>
            <a:r>
              <a:rPr lang="hu-HU" sz="2000" dirty="0" err="1" smtClean="0">
                <a:solidFill>
                  <a:schemeClr val="accent1">
                    <a:lumMod val="75000"/>
                  </a:schemeClr>
                </a:solidFill>
                <a:latin typeface="Arial" panose="020B0604020202020204" pitchFamily="34" charset="0"/>
                <a:cs typeface="Arial" panose="020B0604020202020204" pitchFamily="34" charset="0"/>
              </a:rPr>
              <a:t>Intelligent</a:t>
            </a:r>
            <a:r>
              <a:rPr lang="hu-HU" sz="2000" dirty="0" smtClean="0">
                <a:solidFill>
                  <a:schemeClr val="accent1">
                    <a:lumMod val="75000"/>
                  </a:schemeClr>
                </a:solidFill>
                <a:latin typeface="Arial" panose="020B0604020202020204" pitchFamily="34" charset="0"/>
                <a:cs typeface="Arial" panose="020B0604020202020204" pitchFamily="34" charset="0"/>
              </a:rPr>
              <a:t> Systems, 16.)</a:t>
            </a:r>
            <a:br>
              <a:rPr lang="hu-HU" sz="2000" dirty="0" smtClean="0">
                <a:solidFill>
                  <a:schemeClr val="accent1">
                    <a:lumMod val="75000"/>
                  </a:schemeClr>
                </a:solidFill>
                <a:latin typeface="Arial" panose="020B0604020202020204" pitchFamily="34" charset="0"/>
                <a:cs typeface="Arial" panose="020B0604020202020204" pitchFamily="34" charset="0"/>
              </a:rPr>
            </a:br>
            <a:endParaRPr lang="hu-HU" sz="2000" dirty="0" smtClean="0">
              <a:solidFill>
                <a:schemeClr val="accent1">
                  <a:lumMod val="75000"/>
                </a:schemeClr>
              </a:solidFill>
              <a:ea typeface="Swagger" pitchFamily="2" charset="0"/>
            </a:endParaRPr>
          </a:p>
        </p:txBody>
      </p:sp>
      <p:sp>
        <p:nvSpPr>
          <p:cNvPr id="8" name="Téglalap 7"/>
          <p:cNvSpPr/>
          <p:nvPr/>
        </p:nvSpPr>
        <p:spPr>
          <a:xfrm>
            <a:off x="5442641" y="3960443"/>
            <a:ext cx="5038725" cy="344069"/>
          </a:xfrm>
          <a:prstGeom prst="rect">
            <a:avLst/>
          </a:prstGeom>
        </p:spPr>
        <p:txBody>
          <a:bodyPr>
            <a:spAutoFit/>
          </a:bodyPr>
          <a:lstStyle/>
          <a:p>
            <a:pPr>
              <a:lnSpc>
                <a:spcPct val="107000"/>
              </a:lnSpc>
              <a:spcAft>
                <a:spcPts val="800"/>
              </a:spcAft>
            </a:pPr>
            <a:r>
              <a:rPr lang="hu-HU" sz="16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http://personal.sirma.bg/vladimir/crm-tutorial/</a:t>
            </a:r>
            <a:endParaRPr lang="hu-HU"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Szövegdoboz 8"/>
          <p:cNvSpPr txBox="1"/>
          <p:nvPr/>
        </p:nvSpPr>
        <p:spPr>
          <a:xfrm>
            <a:off x="5111750" y="6749102"/>
            <a:ext cx="4786052" cy="648886"/>
          </a:xfrm>
          <a:prstGeom prst="rect">
            <a:avLst/>
          </a:prstGeom>
          <a:solidFill>
            <a:schemeClr val="accent1">
              <a:lumMod val="75000"/>
            </a:schemeClr>
          </a:solidFill>
          <a:ln w="9525">
            <a:noFill/>
            <a:miter lim="800000"/>
            <a:headEnd/>
            <a:tailEnd/>
          </a:ln>
        </p:spPr>
        <p:txBody>
          <a:bodyPr vert="horz" wrap="square" lIns="72000" tIns="36000" rIns="72000" bIns="36000" numCol="1" rtlCol="0" anchor="t" anchorCtr="0" compatLnSpc="1">
            <a:prstTxWarp prst="textNoShape">
              <a:avLst/>
            </a:prstTxWarp>
            <a:spAutoFit/>
          </a:bodyPr>
          <a:lstStyle/>
          <a:p>
            <a:pPr defTabSz="457322" fontAlgn="base">
              <a:lnSpc>
                <a:spcPct val="104000"/>
              </a:lnSpc>
              <a:spcBef>
                <a:spcPts val="300"/>
              </a:spcBef>
              <a:spcAft>
                <a:spcPct val="0"/>
              </a:spcAft>
              <a:buClr>
                <a:schemeClr val="tx1"/>
              </a:buClr>
              <a:buSzPct val="70000"/>
            </a:pPr>
            <a:r>
              <a:rPr lang="hu-HU" sz="1800" dirty="0" smtClean="0">
                <a:solidFill>
                  <a:schemeClr val="bg1"/>
                </a:solidFill>
                <a:latin typeface="Arial" panose="020B0604020202020204" pitchFamily="34" charset="0"/>
                <a:ea typeface="Swagger" pitchFamily="2" charset="0"/>
                <a:cs typeface="Arial" panose="020B0604020202020204" pitchFamily="34" charset="0"/>
              </a:rPr>
              <a:t>A KISZOLGÁLT SZAKTERÜLET TUDÁSBÁZISAI, SZAKÉRTŐ RENDSZEREI</a:t>
            </a:r>
          </a:p>
        </p:txBody>
      </p:sp>
      <p:sp>
        <p:nvSpPr>
          <p:cNvPr id="5" name="Szövegdoboz 4"/>
          <p:cNvSpPr txBox="1"/>
          <p:nvPr/>
        </p:nvSpPr>
        <p:spPr>
          <a:xfrm>
            <a:off x="6639339" y="2385391"/>
            <a:ext cx="1510748" cy="648886"/>
          </a:xfrm>
          <a:prstGeom prst="rect">
            <a:avLst/>
          </a:prstGeom>
          <a:noFill/>
          <a:ln w="9525">
            <a:noFill/>
            <a:miter lim="800000"/>
            <a:headEnd/>
            <a:tailEnd/>
          </a:ln>
        </p:spPr>
        <p:txBody>
          <a:bodyPr vert="horz" wrap="square" lIns="72000" tIns="36000" rIns="72000" bIns="36000" numCol="1" rtlCol="0" anchor="t" anchorCtr="0" compatLnSpc="1">
            <a:prstTxWarp prst="textNoShape">
              <a:avLst/>
            </a:prstTxWarp>
            <a:spAutoFit/>
          </a:bodyPr>
          <a:lstStyle/>
          <a:p>
            <a:pPr defTabSz="457322" fontAlgn="base">
              <a:lnSpc>
                <a:spcPct val="104000"/>
              </a:lnSpc>
              <a:spcBef>
                <a:spcPts val="300"/>
              </a:spcBef>
              <a:spcAft>
                <a:spcPct val="0"/>
              </a:spcAft>
              <a:buClr>
                <a:schemeClr val="tx1"/>
              </a:buClr>
              <a:buSzPct val="70000"/>
            </a:pPr>
            <a:r>
              <a:rPr lang="hu-HU" sz="1800" dirty="0" err="1" smtClean="0">
                <a:ea typeface="Swagger" pitchFamily="2" charset="0"/>
              </a:rPr>
              <a:t>Conceptual</a:t>
            </a:r>
            <a:r>
              <a:rPr lang="hu-HU" sz="1800" dirty="0" smtClean="0">
                <a:ea typeface="Swagger" pitchFamily="2" charset="0"/>
              </a:rPr>
              <a:t> </a:t>
            </a:r>
            <a:r>
              <a:rPr lang="hu-HU" sz="1800" dirty="0" err="1" smtClean="0">
                <a:ea typeface="Swagger" pitchFamily="2" charset="0"/>
              </a:rPr>
              <a:t>reference</a:t>
            </a:r>
            <a:r>
              <a:rPr lang="hu-HU" sz="1800" dirty="0" smtClean="0">
                <a:ea typeface="Swagger" pitchFamily="2" charset="0"/>
              </a:rPr>
              <a:t> </a:t>
            </a:r>
            <a:r>
              <a:rPr lang="hu-HU" sz="1800" dirty="0" err="1" smtClean="0">
                <a:ea typeface="Swagger" pitchFamily="2" charset="0"/>
              </a:rPr>
              <a:t>model</a:t>
            </a:r>
            <a:endParaRPr lang="hu-HU" sz="1800" dirty="0" smtClean="0">
              <a:ea typeface="Swagger" pitchFamily="2" charset="0"/>
            </a:endParaRPr>
          </a:p>
        </p:txBody>
      </p:sp>
    </p:spTree>
    <p:extLst>
      <p:ext uri="{BB962C8B-B14F-4D97-AF65-F5344CB8AC3E}">
        <p14:creationId xmlns:p14="http://schemas.microsoft.com/office/powerpoint/2010/main" val="1464570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286544" y="174272"/>
            <a:ext cx="8467712" cy="588082"/>
          </a:xfrm>
        </p:spPr>
        <p:txBody>
          <a:bodyPr/>
          <a:lstStyle/>
          <a:p>
            <a:r>
              <a:rPr lang="hu-HU" dirty="0">
                <a:latin typeface="Arial" panose="020B0604020202020204" pitchFamily="34" charset="0"/>
                <a:cs typeface="Arial" panose="020B0604020202020204" pitchFamily="34" charset="0"/>
              </a:rPr>
              <a:t>A könyvtári </a:t>
            </a:r>
            <a:r>
              <a:rPr lang="hu-HU" dirty="0" smtClean="0">
                <a:latin typeface="Arial" panose="020B0604020202020204" pitchFamily="34" charset="0"/>
                <a:cs typeface="Arial" panose="020B0604020202020204" pitchFamily="34" charset="0"/>
              </a:rPr>
              <a:t>szakértői rendszerek</a:t>
            </a:r>
            <a:r>
              <a:rPr lang="hu-HU" dirty="0">
                <a:latin typeface="Arial" panose="020B0604020202020204" pitchFamily="34" charset="0"/>
                <a:cs typeface="Arial" panose="020B0604020202020204" pitchFamily="34" charset="0"/>
              </a:rPr>
              <a:t/>
            </a:r>
            <a:br>
              <a:rPr lang="hu-HU" dirty="0">
                <a:latin typeface="Arial" panose="020B0604020202020204" pitchFamily="34" charset="0"/>
                <a:cs typeface="Arial" panose="020B0604020202020204" pitchFamily="34" charset="0"/>
              </a:rPr>
            </a:br>
            <a:endParaRPr lang="hu-HU" dirty="0">
              <a:latin typeface="Arial" panose="020B0604020202020204" pitchFamily="34" charset="0"/>
              <a:cs typeface="Arial" panose="020B0604020202020204" pitchFamily="34" charset="0"/>
            </a:endParaRPr>
          </a:p>
        </p:txBody>
      </p:sp>
      <p:sp>
        <p:nvSpPr>
          <p:cNvPr id="3" name="Tartalom helye 2"/>
          <p:cNvSpPr>
            <a:spLocks noGrp="1"/>
          </p:cNvSpPr>
          <p:nvPr>
            <p:ph idx="1"/>
          </p:nvPr>
        </p:nvSpPr>
        <p:spPr>
          <a:xfrm>
            <a:off x="360363" y="3025490"/>
            <a:ext cx="3979959" cy="3167347"/>
          </a:xfrm>
          <a:ln>
            <a:solidFill>
              <a:schemeClr val="accent1"/>
            </a:solidFill>
          </a:ln>
        </p:spPr>
        <p:txBody>
          <a:bodyPr/>
          <a:lstStyle/>
          <a:p>
            <a:pPr marL="439737" lvl="2" indent="-342900"/>
            <a:r>
              <a:rPr lang="hu-HU" sz="2000" b="1" dirty="0" smtClean="0">
                <a:solidFill>
                  <a:schemeClr val="tx2"/>
                </a:solidFill>
                <a:latin typeface="Arial" panose="020B0604020202020204" pitchFamily="34" charset="0"/>
                <a:cs typeface="Arial" panose="020B0604020202020204" pitchFamily="34" charset="0"/>
              </a:rPr>
              <a:t>A könyvtári szakértői rendszer </a:t>
            </a:r>
            <a:r>
              <a:rPr lang="hu-HU" sz="2000" dirty="0" smtClean="0">
                <a:solidFill>
                  <a:schemeClr val="accent1">
                    <a:lumMod val="75000"/>
                  </a:schemeClr>
                </a:solidFill>
                <a:latin typeface="Arial" panose="020B0604020202020204" pitchFamily="34" charset="0"/>
                <a:cs typeface="Arial" panose="020B0604020202020204" pitchFamily="34" charset="0"/>
              </a:rPr>
              <a:t>számítógéppel </a:t>
            </a:r>
            <a:r>
              <a:rPr lang="hu-HU" sz="2000" dirty="0">
                <a:solidFill>
                  <a:schemeClr val="accent1">
                    <a:lumMod val="75000"/>
                  </a:schemeClr>
                </a:solidFill>
                <a:latin typeface="Arial" panose="020B0604020202020204" pitchFamily="34" charset="0"/>
                <a:cs typeface="Arial" panose="020B0604020202020204" pitchFamily="34" charset="0"/>
              </a:rPr>
              <a:t>támogatott probléma </a:t>
            </a:r>
            <a:r>
              <a:rPr lang="hu-HU" sz="2000" dirty="0" smtClean="0">
                <a:solidFill>
                  <a:schemeClr val="accent1">
                    <a:lumMod val="75000"/>
                  </a:schemeClr>
                </a:solidFill>
                <a:latin typeface="Arial" panose="020B0604020202020204" pitchFamily="34" charset="0"/>
                <a:cs typeface="Arial" panose="020B0604020202020204" pitchFamily="34" charset="0"/>
              </a:rPr>
              <a:t>megoldás emberi intelligenciát részben helyettesítő módon</a:t>
            </a:r>
          </a:p>
          <a:p>
            <a:pPr marL="439737" lvl="2" indent="-342900"/>
            <a:r>
              <a:rPr lang="hu-HU" sz="2000" dirty="0" smtClean="0">
                <a:solidFill>
                  <a:schemeClr val="accent1">
                    <a:lumMod val="75000"/>
                  </a:schemeClr>
                </a:solidFill>
                <a:latin typeface="Arial" panose="020B0604020202020204" pitchFamily="34" charset="0"/>
                <a:cs typeface="Arial" panose="020B0604020202020204" pitchFamily="34" charset="0"/>
              </a:rPr>
              <a:t>Képessé tesz terjedelmes, bonyolult, vagy sok adatot és hivatkozást igénylő feladatvégzésre, vagy a kiszolgált terület átlátására/</a:t>
            </a:r>
            <a:endParaRPr lang="hu-HU" dirty="0" smtClean="0">
              <a:solidFill>
                <a:schemeClr val="accent1">
                  <a:lumMod val="75000"/>
                </a:schemeClr>
              </a:solidFill>
              <a:latin typeface="Arial" panose="020B0604020202020204" pitchFamily="34" charset="0"/>
              <a:cs typeface="Arial" panose="020B0604020202020204" pitchFamily="34" charset="0"/>
            </a:endParaRPr>
          </a:p>
        </p:txBody>
      </p:sp>
      <p:sp>
        <p:nvSpPr>
          <p:cNvPr id="4" name="Dia számának helye 3"/>
          <p:cNvSpPr>
            <a:spLocks noGrp="1"/>
          </p:cNvSpPr>
          <p:nvPr>
            <p:ph type="sldNum" sz="quarter" idx="11"/>
          </p:nvPr>
        </p:nvSpPr>
        <p:spPr/>
        <p:txBody>
          <a:bodyPr/>
          <a:lstStyle/>
          <a:p>
            <a:pPr fontAlgn="base">
              <a:spcAft>
                <a:spcPct val="0"/>
              </a:spcAft>
            </a:pPr>
            <a:fld id="{31ED8236-F742-4994-B025-3D78EEC04644}" type="slidenum">
              <a:rPr lang="en-US" smtClean="0"/>
              <a:pPr fontAlgn="base">
                <a:spcAft>
                  <a:spcPct val="0"/>
                </a:spcAft>
              </a:pPr>
              <a:t>11</a:t>
            </a:fld>
            <a:endParaRPr lang="en-US" dirty="0"/>
          </a:p>
        </p:txBody>
      </p:sp>
      <p:sp>
        <p:nvSpPr>
          <p:cNvPr id="6" name="Szövegdoboz 5"/>
          <p:cNvSpPr txBox="1"/>
          <p:nvPr/>
        </p:nvSpPr>
        <p:spPr>
          <a:xfrm>
            <a:off x="360363" y="1074584"/>
            <a:ext cx="4436924" cy="1690005"/>
          </a:xfrm>
          <a:prstGeom prst="rect">
            <a:avLst/>
          </a:prstGeom>
          <a:noFill/>
          <a:ln w="9525">
            <a:solidFill>
              <a:schemeClr val="tx2"/>
            </a:solidFill>
            <a:miter lim="800000"/>
            <a:headEnd/>
            <a:tailEnd/>
          </a:ln>
        </p:spPr>
        <p:txBody>
          <a:bodyPr vert="horz" wrap="square" lIns="72000" tIns="36000" rIns="72000" bIns="36000" numCol="1" rtlCol="0" anchor="t" anchorCtr="0" compatLnSpc="1">
            <a:prstTxWarp prst="textNoShape">
              <a:avLst/>
            </a:prstTxWarp>
            <a:spAutoFit/>
          </a:bodyPr>
          <a:lstStyle/>
          <a:p>
            <a:pPr defTabSz="457322" fontAlgn="base">
              <a:lnSpc>
                <a:spcPct val="104000"/>
              </a:lnSpc>
              <a:spcBef>
                <a:spcPts val="300"/>
              </a:spcBef>
              <a:spcAft>
                <a:spcPct val="0"/>
              </a:spcAft>
              <a:buClr>
                <a:schemeClr val="tx1"/>
              </a:buClr>
              <a:buSzPct val="70000"/>
            </a:pPr>
            <a:r>
              <a:rPr lang="hu-HU" sz="2000" b="1" dirty="0" smtClean="0">
                <a:solidFill>
                  <a:schemeClr val="tx2"/>
                </a:solidFill>
                <a:latin typeface="Arial" panose="020B0604020202020204" pitchFamily="34" charset="0"/>
                <a:cs typeface="Arial" panose="020B0604020202020204" pitchFamily="34" charset="0"/>
              </a:rPr>
              <a:t>A mesterséges intelligencia </a:t>
            </a:r>
          </a:p>
          <a:p>
            <a:pPr defTabSz="457322" fontAlgn="base">
              <a:lnSpc>
                <a:spcPct val="104000"/>
              </a:lnSpc>
              <a:spcBef>
                <a:spcPts val="300"/>
              </a:spcBef>
              <a:spcAft>
                <a:spcPct val="0"/>
              </a:spcAft>
              <a:buClr>
                <a:schemeClr val="tx1"/>
              </a:buClr>
              <a:buSzPct val="70000"/>
            </a:pPr>
            <a:r>
              <a:rPr lang="hu-HU" sz="2000" b="1" dirty="0" smtClean="0">
                <a:solidFill>
                  <a:schemeClr val="accent1">
                    <a:lumMod val="75000"/>
                  </a:schemeClr>
                </a:solidFill>
                <a:latin typeface="Arial" panose="020B0604020202020204" pitchFamily="34" charset="0"/>
                <a:cs typeface="Arial" panose="020B0604020202020204" pitchFamily="34" charset="0"/>
              </a:rPr>
              <a:t>kibővíti a könyvtári döntéshozás és elemzés folyamatához szükséges képességeket, de teljes mértékben itt sem helyettesíti azt.</a:t>
            </a:r>
            <a:endParaRPr lang="hu-HU" sz="1800" b="1" dirty="0" smtClean="0">
              <a:solidFill>
                <a:schemeClr val="accent1">
                  <a:lumMod val="75000"/>
                </a:schemeClr>
              </a:solidFill>
              <a:latin typeface="Arial" panose="020B0604020202020204" pitchFamily="34" charset="0"/>
              <a:cs typeface="Arial" panose="020B0604020202020204" pitchFamily="34" charset="0"/>
            </a:endParaRPr>
          </a:p>
        </p:txBody>
      </p:sp>
      <p:sp>
        <p:nvSpPr>
          <p:cNvPr id="9" name="Szövegdoboz 8"/>
          <p:cNvSpPr txBox="1"/>
          <p:nvPr/>
        </p:nvSpPr>
        <p:spPr>
          <a:xfrm>
            <a:off x="5040312" y="1099149"/>
            <a:ext cx="4793004" cy="1611586"/>
          </a:xfrm>
          <a:prstGeom prst="rect">
            <a:avLst/>
          </a:prstGeom>
          <a:solidFill>
            <a:srgbClr val="0070C0"/>
          </a:solidFill>
          <a:ln w="9525">
            <a:noFill/>
            <a:miter lim="800000"/>
            <a:headEnd/>
            <a:tailEnd/>
          </a:ln>
        </p:spPr>
        <p:txBody>
          <a:bodyPr vert="horz" wrap="square" lIns="72000" tIns="36000" rIns="72000" bIns="36000" numCol="1" rtlCol="0" anchor="t" anchorCtr="0" compatLnSpc="1">
            <a:prstTxWarp prst="textNoShape">
              <a:avLst/>
            </a:prstTxWarp>
            <a:spAutoFit/>
          </a:bodyPr>
          <a:lstStyle/>
          <a:p>
            <a:pPr marL="342900" indent="-342900">
              <a:buFont typeface="Arial" panose="020B0604020202020204" pitchFamily="34" charset="0"/>
              <a:buChar char="•"/>
            </a:pPr>
            <a:r>
              <a:rPr lang="hu-HU" sz="2000" dirty="0">
                <a:solidFill>
                  <a:schemeClr val="bg1"/>
                </a:solidFill>
                <a:latin typeface="Arial" panose="020B0604020202020204" pitchFamily="34" charset="0"/>
                <a:cs typeface="Arial" panose="020B0604020202020204" pitchFamily="34" charset="0"/>
              </a:rPr>
              <a:t>Minél több az adat, annál pontosabban teljesíthető a gépi  "agy" vagyis az algoritmus felkészítése az új helyzetekre és a mintavétel </a:t>
            </a:r>
            <a:r>
              <a:rPr lang="hu-HU" sz="2000" dirty="0" smtClean="0">
                <a:solidFill>
                  <a:schemeClr val="bg1"/>
                </a:solidFill>
                <a:latin typeface="Arial" panose="020B0604020202020204" pitchFamily="34" charset="0"/>
                <a:cs typeface="Arial" panose="020B0604020202020204" pitchFamily="34" charset="0"/>
              </a:rPr>
              <a:t>–alapú szabályok </a:t>
            </a:r>
            <a:r>
              <a:rPr lang="hu-HU" sz="2000" dirty="0">
                <a:solidFill>
                  <a:schemeClr val="bg1"/>
                </a:solidFill>
                <a:latin typeface="Arial" panose="020B0604020202020204" pitchFamily="34" charset="0"/>
                <a:cs typeface="Arial" panose="020B0604020202020204" pitchFamily="34" charset="0"/>
              </a:rPr>
              <a:t>alkotására</a:t>
            </a:r>
            <a:endParaRPr lang="hu-HU" sz="2000" dirty="0">
              <a:solidFill>
                <a:schemeClr val="bg1"/>
              </a:solidFill>
              <a:ea typeface="Swagger" pitchFamily="2" charset="0"/>
            </a:endParaRPr>
          </a:p>
        </p:txBody>
      </p:sp>
      <p:sp>
        <p:nvSpPr>
          <p:cNvPr id="12" name="Szövegdoboz 11"/>
          <p:cNvSpPr txBox="1"/>
          <p:nvPr/>
        </p:nvSpPr>
        <p:spPr>
          <a:xfrm>
            <a:off x="0" y="6322263"/>
            <a:ext cx="10080625" cy="1071438"/>
          </a:xfrm>
          <a:prstGeom prst="rect">
            <a:avLst/>
          </a:prstGeom>
          <a:solidFill>
            <a:schemeClr val="accent1">
              <a:lumMod val="75000"/>
            </a:schemeClr>
          </a:solidFill>
          <a:ln w="9525">
            <a:solidFill>
              <a:srgbClr val="00FFFF"/>
            </a:solidFill>
            <a:miter lim="800000"/>
            <a:headEnd/>
            <a:tailEnd/>
          </a:ln>
        </p:spPr>
        <p:txBody>
          <a:bodyPr vert="horz" wrap="square" lIns="72000" tIns="36000" rIns="72000" bIns="36000" numCol="1" rtlCol="0" anchor="t" anchorCtr="0" compatLnSpc="1">
            <a:prstTxWarp prst="textNoShape">
              <a:avLst/>
            </a:prstTxWarp>
            <a:spAutoFit/>
          </a:bodyPr>
          <a:lstStyle/>
          <a:p>
            <a:pPr algn="ctr" defTabSz="457322" fontAlgn="base">
              <a:lnSpc>
                <a:spcPct val="104000"/>
              </a:lnSpc>
              <a:spcBef>
                <a:spcPts val="300"/>
              </a:spcBef>
              <a:spcAft>
                <a:spcPct val="0"/>
              </a:spcAft>
              <a:buClr>
                <a:schemeClr val="tx1"/>
              </a:buClr>
              <a:buSzPct val="70000"/>
            </a:pPr>
            <a:r>
              <a:rPr lang="hu-HU" sz="2000" dirty="0" smtClean="0">
                <a:solidFill>
                  <a:schemeClr val="bg1"/>
                </a:solidFill>
                <a:latin typeface="Arial" panose="020B0604020202020204" pitchFamily="34" charset="0"/>
                <a:cs typeface="Arial" panose="020B0604020202020204" pitchFamily="34" charset="0"/>
              </a:rPr>
              <a:t>Minden könyvtári területen:</a:t>
            </a:r>
          </a:p>
          <a:p>
            <a:pPr algn="ctr" defTabSz="457322" fontAlgn="base">
              <a:lnSpc>
                <a:spcPct val="104000"/>
              </a:lnSpc>
              <a:spcBef>
                <a:spcPts val="300"/>
              </a:spcBef>
              <a:spcAft>
                <a:spcPct val="0"/>
              </a:spcAft>
              <a:buClr>
                <a:schemeClr val="tx1"/>
              </a:buClr>
              <a:buSzPct val="70000"/>
            </a:pPr>
            <a:r>
              <a:rPr lang="hu-HU" sz="2000" dirty="0" smtClean="0">
                <a:solidFill>
                  <a:schemeClr val="bg1"/>
                </a:solidFill>
                <a:latin typeface="Arial" panose="020B0604020202020204" pitchFamily="34" charset="0"/>
                <a:cs typeface="Arial" panose="020B0604020202020204" pitchFamily="34" charset="0"/>
              </a:rPr>
              <a:t>Katalogizálás, beszerzés, adatbázis kiválasztás, keresés, publikációs eljárások és informatikai eszközök, hatásvizsgálat, használói és kompetencia vizsgálatok, web,stb. </a:t>
            </a:r>
            <a:endParaRPr lang="hu-HU" sz="2000" dirty="0" smtClean="0">
              <a:solidFill>
                <a:schemeClr val="bg1"/>
              </a:solidFill>
              <a:ea typeface="Swagger" pitchFamily="2" charset="0"/>
            </a:endParaRPr>
          </a:p>
        </p:txBody>
      </p:sp>
      <p:sp>
        <p:nvSpPr>
          <p:cNvPr id="5" name="Szövegdoboz 4"/>
          <p:cNvSpPr txBox="1"/>
          <p:nvPr/>
        </p:nvSpPr>
        <p:spPr>
          <a:xfrm>
            <a:off x="5455096" y="3077629"/>
            <a:ext cx="3879403" cy="360795"/>
          </a:xfrm>
          <a:prstGeom prst="rect">
            <a:avLst/>
          </a:prstGeom>
          <a:ln>
            <a:headEnd/>
            <a:tailEnd/>
          </a:ln>
        </p:spPr>
        <p:style>
          <a:lnRef idx="2">
            <a:schemeClr val="dk1"/>
          </a:lnRef>
          <a:fillRef idx="1">
            <a:schemeClr val="lt1"/>
          </a:fillRef>
          <a:effectRef idx="0">
            <a:schemeClr val="dk1"/>
          </a:effectRef>
          <a:fontRef idx="minor">
            <a:schemeClr val="dk1"/>
          </a:fontRef>
        </p:style>
        <p:txBody>
          <a:bodyPr vert="horz" wrap="square" lIns="72000" tIns="36000" rIns="72000" bIns="36000" numCol="1" rtlCol="0" anchor="t" anchorCtr="0" compatLnSpc="1">
            <a:prstTxWarp prst="textNoShape">
              <a:avLst/>
            </a:prstTxWarp>
            <a:spAutoFit/>
          </a:bodyPr>
          <a:lstStyle/>
          <a:p>
            <a:pPr defTabSz="457322" fontAlgn="base">
              <a:lnSpc>
                <a:spcPct val="104000"/>
              </a:lnSpc>
              <a:spcBef>
                <a:spcPts val="300"/>
              </a:spcBef>
              <a:spcAft>
                <a:spcPct val="0"/>
              </a:spcAft>
              <a:buClr>
                <a:schemeClr val="tx1"/>
              </a:buClr>
              <a:buSzPct val="70000"/>
            </a:pPr>
            <a:r>
              <a:rPr lang="hu-HU" sz="1800" dirty="0" smtClean="0">
                <a:solidFill>
                  <a:schemeClr val="tx2"/>
                </a:solidFill>
                <a:latin typeface="Arial" panose="020B0604020202020204" pitchFamily="34" charset="0"/>
                <a:ea typeface="Swagger" pitchFamily="2" charset="0"/>
                <a:cs typeface="Arial" panose="020B0604020202020204" pitchFamily="34" charset="0"/>
              </a:rPr>
              <a:t>Több száz szabály programozása</a:t>
            </a:r>
          </a:p>
        </p:txBody>
      </p:sp>
      <p:sp>
        <p:nvSpPr>
          <p:cNvPr id="10" name="Szövegdoboz 9"/>
          <p:cNvSpPr txBox="1"/>
          <p:nvPr/>
        </p:nvSpPr>
        <p:spPr>
          <a:xfrm>
            <a:off x="5457032" y="3540746"/>
            <a:ext cx="3950134" cy="64888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vert="horz" wrap="square" lIns="72000" tIns="36000" rIns="72000" bIns="36000" numCol="1" rtlCol="0" anchor="t" anchorCtr="0" compatLnSpc="1">
            <a:prstTxWarp prst="textNoShape">
              <a:avLst/>
            </a:prstTxWarp>
            <a:spAutoFit/>
          </a:bodyPr>
          <a:lstStyle/>
          <a:p>
            <a:pPr defTabSz="457322" fontAlgn="base">
              <a:lnSpc>
                <a:spcPct val="104000"/>
              </a:lnSpc>
              <a:spcBef>
                <a:spcPts val="300"/>
              </a:spcBef>
              <a:spcAft>
                <a:spcPct val="0"/>
              </a:spcAft>
              <a:buClr>
                <a:schemeClr val="tx1"/>
              </a:buClr>
              <a:buSzPct val="70000"/>
            </a:pPr>
            <a:r>
              <a:rPr lang="hu-HU" sz="1800" dirty="0" smtClean="0">
                <a:solidFill>
                  <a:schemeClr val="tx2"/>
                </a:solidFill>
                <a:latin typeface="Arial" panose="020B0604020202020204" pitchFamily="34" charset="0"/>
                <a:ea typeface="Swagger" pitchFamily="2" charset="0"/>
                <a:cs typeface="Arial" panose="020B0604020202020204" pitchFamily="34" charset="0"/>
              </a:rPr>
              <a:t>Tudásbázis alap a tárgyról (példák, </a:t>
            </a:r>
            <a:r>
              <a:rPr lang="hu-HU" sz="1800" dirty="0" err="1" smtClean="0">
                <a:solidFill>
                  <a:schemeClr val="tx2"/>
                </a:solidFill>
                <a:latin typeface="Arial" panose="020B0604020202020204" pitchFamily="34" charset="0"/>
                <a:ea typeface="Swagger" pitchFamily="2" charset="0"/>
                <a:cs typeface="Arial" panose="020B0604020202020204" pitchFamily="34" charset="0"/>
              </a:rPr>
              <a:t>workflow</a:t>
            </a:r>
            <a:r>
              <a:rPr lang="hu-HU" sz="1800" dirty="0" smtClean="0">
                <a:solidFill>
                  <a:schemeClr val="tx2"/>
                </a:solidFill>
                <a:latin typeface="Arial" panose="020B0604020202020204" pitchFamily="34" charset="0"/>
                <a:ea typeface="Swagger" pitchFamily="2" charset="0"/>
                <a:cs typeface="Arial" panose="020B0604020202020204" pitchFamily="34" charset="0"/>
              </a:rPr>
              <a:t>, alkalmazási </a:t>
            </a:r>
            <a:r>
              <a:rPr lang="hu-HU" sz="1800" dirty="0" smtClean="0">
                <a:solidFill>
                  <a:schemeClr val="tx2"/>
                </a:solidFill>
                <a:latin typeface="Arial" panose="020B0604020202020204" pitchFamily="34" charset="0"/>
                <a:ea typeface="Swagger" pitchFamily="2" charset="0"/>
                <a:cs typeface="Arial" panose="020B0604020202020204" pitchFamily="34" charset="0"/>
              </a:rPr>
              <a:t>szabályok)</a:t>
            </a:r>
            <a:endParaRPr lang="hu-HU" sz="1800" dirty="0" smtClean="0">
              <a:solidFill>
                <a:schemeClr val="tx2"/>
              </a:solidFill>
              <a:latin typeface="Arial" panose="020B0604020202020204" pitchFamily="34" charset="0"/>
              <a:ea typeface="Swagger" pitchFamily="2" charset="0"/>
              <a:cs typeface="Arial" panose="020B0604020202020204" pitchFamily="34" charset="0"/>
            </a:endParaRPr>
          </a:p>
        </p:txBody>
      </p:sp>
      <p:sp>
        <p:nvSpPr>
          <p:cNvPr id="11" name="Szövegdoboz 10"/>
          <p:cNvSpPr txBox="1"/>
          <p:nvPr/>
        </p:nvSpPr>
        <p:spPr>
          <a:xfrm>
            <a:off x="5455097" y="4291954"/>
            <a:ext cx="3952069" cy="360795"/>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vert="horz" wrap="square" lIns="72000" tIns="36000" rIns="72000" bIns="36000" numCol="1" rtlCol="0" anchor="t" anchorCtr="0" compatLnSpc="1">
            <a:prstTxWarp prst="textNoShape">
              <a:avLst/>
            </a:prstTxWarp>
            <a:spAutoFit/>
          </a:bodyPr>
          <a:lstStyle/>
          <a:p>
            <a:pPr defTabSz="457322" fontAlgn="base">
              <a:lnSpc>
                <a:spcPct val="104000"/>
              </a:lnSpc>
              <a:spcBef>
                <a:spcPts val="300"/>
              </a:spcBef>
              <a:spcAft>
                <a:spcPct val="0"/>
              </a:spcAft>
              <a:buClr>
                <a:schemeClr val="tx1"/>
              </a:buClr>
              <a:buSzPct val="70000"/>
            </a:pPr>
            <a:r>
              <a:rPr lang="hu-HU" sz="1800" dirty="0" err="1" smtClean="0">
                <a:solidFill>
                  <a:schemeClr val="tx2"/>
                </a:solidFill>
                <a:latin typeface="Arial" panose="020B0604020202020204" pitchFamily="34" charset="0"/>
                <a:ea typeface="Swagger" pitchFamily="2" charset="0"/>
                <a:cs typeface="Arial" panose="020B0604020202020204" pitchFamily="34" charset="0"/>
              </a:rPr>
              <a:t>Inference</a:t>
            </a:r>
            <a:r>
              <a:rPr lang="hu-HU" sz="1800" dirty="0" smtClean="0">
                <a:solidFill>
                  <a:schemeClr val="tx2"/>
                </a:solidFill>
                <a:latin typeface="Arial" panose="020B0604020202020204" pitchFamily="34" charset="0"/>
                <a:ea typeface="Swagger" pitchFamily="2" charset="0"/>
                <a:cs typeface="Arial" panose="020B0604020202020204" pitchFamily="34" charset="0"/>
              </a:rPr>
              <a:t> – következtető motor</a:t>
            </a:r>
          </a:p>
        </p:txBody>
      </p:sp>
      <p:sp>
        <p:nvSpPr>
          <p:cNvPr id="13" name="Szövegdoboz 12"/>
          <p:cNvSpPr txBox="1"/>
          <p:nvPr/>
        </p:nvSpPr>
        <p:spPr>
          <a:xfrm>
            <a:off x="5455097" y="4830567"/>
            <a:ext cx="3952069" cy="360795"/>
          </a:xfrm>
          <a:prstGeom prst="rect">
            <a:avLst/>
          </a:prstGeom>
          <a:ln>
            <a:headEnd/>
            <a:tailEnd/>
          </a:ln>
        </p:spPr>
        <p:style>
          <a:lnRef idx="2">
            <a:schemeClr val="dk1"/>
          </a:lnRef>
          <a:fillRef idx="1">
            <a:schemeClr val="lt1"/>
          </a:fillRef>
          <a:effectRef idx="0">
            <a:schemeClr val="dk1"/>
          </a:effectRef>
          <a:fontRef idx="minor">
            <a:schemeClr val="dk1"/>
          </a:fontRef>
        </p:style>
        <p:txBody>
          <a:bodyPr vert="horz" wrap="square" lIns="72000" tIns="36000" rIns="72000" bIns="36000" numCol="1" rtlCol="0" anchor="t" anchorCtr="0" compatLnSpc="1">
            <a:prstTxWarp prst="textNoShape">
              <a:avLst/>
            </a:prstTxWarp>
            <a:spAutoFit/>
          </a:bodyPr>
          <a:lstStyle/>
          <a:p>
            <a:pPr defTabSz="457322" fontAlgn="base">
              <a:lnSpc>
                <a:spcPct val="104000"/>
              </a:lnSpc>
              <a:spcBef>
                <a:spcPts val="300"/>
              </a:spcBef>
              <a:spcAft>
                <a:spcPct val="0"/>
              </a:spcAft>
              <a:buClr>
                <a:schemeClr val="tx1"/>
              </a:buClr>
              <a:buSzPct val="70000"/>
            </a:pPr>
            <a:r>
              <a:rPr lang="hu-HU" sz="1800" dirty="0" smtClean="0">
                <a:solidFill>
                  <a:schemeClr val="tx2"/>
                </a:solidFill>
                <a:latin typeface="Arial" panose="020B0604020202020204" pitchFamily="34" charset="0"/>
                <a:ea typeface="Swagger" pitchFamily="2" charset="0"/>
                <a:cs typeface="Arial" panose="020B0604020202020204" pitchFamily="34" charset="0"/>
              </a:rPr>
              <a:t>Használói felület </a:t>
            </a:r>
          </a:p>
        </p:txBody>
      </p:sp>
      <p:sp>
        <p:nvSpPr>
          <p:cNvPr id="14" name="Szövegdoboz 13"/>
          <p:cNvSpPr txBox="1"/>
          <p:nvPr/>
        </p:nvSpPr>
        <p:spPr>
          <a:xfrm>
            <a:off x="5457032" y="5344453"/>
            <a:ext cx="3950134" cy="64888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vert="horz" wrap="square" lIns="72000" tIns="36000" rIns="72000" bIns="36000" numCol="1" rtlCol="0" anchor="t" anchorCtr="0" compatLnSpc="1">
            <a:prstTxWarp prst="textNoShape">
              <a:avLst/>
            </a:prstTxWarp>
            <a:spAutoFit/>
          </a:bodyPr>
          <a:lstStyle/>
          <a:p>
            <a:pPr defTabSz="457322" fontAlgn="base">
              <a:lnSpc>
                <a:spcPct val="104000"/>
              </a:lnSpc>
              <a:spcBef>
                <a:spcPts val="300"/>
              </a:spcBef>
              <a:spcAft>
                <a:spcPct val="0"/>
              </a:spcAft>
              <a:buClr>
                <a:schemeClr val="tx1"/>
              </a:buClr>
              <a:buSzPct val="70000"/>
            </a:pPr>
            <a:r>
              <a:rPr lang="hu-HU" sz="1800" dirty="0" smtClean="0">
                <a:solidFill>
                  <a:schemeClr val="tx2"/>
                </a:solidFill>
                <a:latin typeface="Arial" panose="020B0604020202020204" pitchFamily="34" charset="0"/>
                <a:ea typeface="Swagger" pitchFamily="2" charset="0"/>
                <a:cs typeface="Arial" panose="020B0604020202020204" pitchFamily="34" charset="0"/>
              </a:rPr>
              <a:t>Átmenetek: programozott oktatás linkekkel, beépített </a:t>
            </a:r>
            <a:r>
              <a:rPr lang="hu-HU" sz="1800" dirty="0" err="1" smtClean="0">
                <a:solidFill>
                  <a:schemeClr val="tx2"/>
                </a:solidFill>
                <a:latin typeface="Arial" panose="020B0604020202020204" pitchFamily="34" charset="0"/>
                <a:ea typeface="Swagger" pitchFamily="2" charset="0"/>
                <a:cs typeface="Arial" panose="020B0604020202020204" pitchFamily="34" charset="0"/>
              </a:rPr>
              <a:t>automatikával</a:t>
            </a:r>
            <a:r>
              <a:rPr lang="hu-HU" sz="1800" dirty="0" smtClean="0">
                <a:solidFill>
                  <a:schemeClr val="tx2"/>
                </a:solidFill>
                <a:latin typeface="Arial" panose="020B0604020202020204" pitchFamily="34" charset="0"/>
                <a:ea typeface="Swagger" pitchFamily="2" charset="0"/>
                <a:cs typeface="Arial" panose="020B0604020202020204" pitchFamily="34" charset="0"/>
              </a:rPr>
              <a:t> </a:t>
            </a:r>
          </a:p>
        </p:txBody>
      </p:sp>
      <p:pic>
        <p:nvPicPr>
          <p:cNvPr id="8" name="Kép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2258" y="3464073"/>
            <a:ext cx="1112838" cy="1854730"/>
          </a:xfrm>
          <a:prstGeom prst="rect">
            <a:avLst/>
          </a:prstGeom>
        </p:spPr>
      </p:pic>
    </p:spTree>
    <p:extLst>
      <p:ext uri="{BB962C8B-B14F-4D97-AF65-F5344CB8AC3E}">
        <p14:creationId xmlns:p14="http://schemas.microsoft.com/office/powerpoint/2010/main" val="2872853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a számának helye 4"/>
          <p:cNvSpPr>
            <a:spLocks noGrp="1"/>
          </p:cNvSpPr>
          <p:nvPr>
            <p:ph type="sldNum" sz="quarter" idx="11"/>
          </p:nvPr>
        </p:nvSpPr>
        <p:spPr/>
        <p:txBody>
          <a:bodyPr/>
          <a:lstStyle/>
          <a:p>
            <a:pPr fontAlgn="base">
              <a:spcAft>
                <a:spcPct val="0"/>
              </a:spcAft>
            </a:pPr>
            <a:fld id="{31ED8236-F742-4994-B025-3D78EEC04644}" type="slidenum">
              <a:rPr lang="en-US" smtClean="0"/>
              <a:pPr fontAlgn="base">
                <a:spcAft>
                  <a:spcPct val="0"/>
                </a:spcAft>
              </a:pPr>
              <a:t>12</a:t>
            </a:fld>
            <a:endParaRPr lang="en-US" dirty="0"/>
          </a:p>
        </p:txBody>
      </p:sp>
      <p:sp>
        <p:nvSpPr>
          <p:cNvPr id="6" name="Cím 1"/>
          <p:cNvSpPr>
            <a:spLocks noGrp="1"/>
          </p:cNvSpPr>
          <p:nvPr>
            <p:ph type="title"/>
          </p:nvPr>
        </p:nvSpPr>
        <p:spPr/>
        <p:txBody>
          <a:bodyPr/>
          <a:lstStyle/>
          <a:p>
            <a:r>
              <a:rPr lang="hu-HU" altLang="hu-HU" sz="2976" dirty="0" smtClean="0">
                <a:latin typeface="Arial" panose="020B0604020202020204" pitchFamily="34" charset="0"/>
                <a:cs typeface="Arial" panose="020B0604020202020204" pitchFamily="34" charset="0"/>
              </a:rPr>
              <a:t>Kooperatív könyvtári szakértői rendszerek</a:t>
            </a:r>
            <a:endParaRPr lang="hu-HU" altLang="hu-HU" dirty="0" smtClean="0">
              <a:latin typeface="Arial" panose="020B0604020202020204" pitchFamily="34" charset="0"/>
              <a:cs typeface="Arial" panose="020B0604020202020204" pitchFamily="34" charset="0"/>
            </a:endParaRPr>
          </a:p>
        </p:txBody>
      </p:sp>
      <p:sp>
        <p:nvSpPr>
          <p:cNvPr id="9" name="Tartalom helye 8"/>
          <p:cNvSpPr txBox="1">
            <a:spLocks noGrp="1"/>
          </p:cNvSpPr>
          <p:nvPr>
            <p:ph sz="half" idx="1"/>
          </p:nvPr>
        </p:nvSpPr>
        <p:spPr>
          <a:xfrm>
            <a:off x="407415" y="1090564"/>
            <a:ext cx="5991839" cy="2100062"/>
          </a:xfrm>
          <a:prstGeom prst="rect">
            <a:avLst/>
          </a:prstGeom>
          <a:noFill/>
        </p:spPr>
        <p:txBody>
          <a:bodyPr wrap="square" lIns="0" tIns="0" rIns="0" bIns="0" rtlCol="0">
            <a:spAutoFit/>
          </a:bodyPr>
          <a:lstStyle/>
          <a:p>
            <a:pPr marL="223236" lvl="1" indent="-223236">
              <a:spcAft>
                <a:spcPts val="372"/>
              </a:spcAft>
              <a:buClr>
                <a:schemeClr val="tx2"/>
              </a:buClr>
              <a:buFont typeface="Wingdings" pitchFamily="2" charset="2"/>
              <a:buChar char="§"/>
            </a:pPr>
            <a:r>
              <a:rPr lang="hu-HU" sz="2000" dirty="0" smtClean="0">
                <a:solidFill>
                  <a:schemeClr val="tx2"/>
                </a:solidFill>
                <a:latin typeface="Arial" panose="020B0604020202020204" pitchFamily="34" charset="0"/>
                <a:cs typeface="Arial" panose="020B0604020202020204" pitchFamily="34" charset="0"/>
              </a:rPr>
              <a:t>VIAF </a:t>
            </a:r>
            <a:r>
              <a:rPr lang="hu-HU" sz="2000" dirty="0">
                <a:solidFill>
                  <a:schemeClr val="tx2"/>
                </a:solidFill>
                <a:latin typeface="Arial" panose="020B0604020202020204" pitchFamily="34" charset="0"/>
                <a:cs typeface="Arial" panose="020B0604020202020204" pitchFamily="34" charset="0"/>
              </a:rPr>
              <a:t>(</a:t>
            </a:r>
            <a:r>
              <a:rPr lang="hu-HU" sz="2000" dirty="0" err="1">
                <a:solidFill>
                  <a:schemeClr val="tx2"/>
                </a:solidFill>
                <a:latin typeface="Arial" panose="020B0604020202020204" pitchFamily="34" charset="0"/>
                <a:cs typeface="Arial" panose="020B0604020202020204" pitchFamily="34" charset="0"/>
              </a:rPr>
              <a:t>Virtual</a:t>
            </a:r>
            <a:r>
              <a:rPr lang="hu-HU" sz="2000" dirty="0">
                <a:solidFill>
                  <a:schemeClr val="tx2"/>
                </a:solidFill>
                <a:latin typeface="Arial" panose="020B0604020202020204" pitchFamily="34" charset="0"/>
                <a:cs typeface="Arial" panose="020B0604020202020204" pitchFamily="34" charset="0"/>
              </a:rPr>
              <a:t> </a:t>
            </a:r>
            <a:r>
              <a:rPr lang="hu-HU" sz="2000" dirty="0" err="1">
                <a:solidFill>
                  <a:schemeClr val="tx2"/>
                </a:solidFill>
                <a:latin typeface="Arial" panose="020B0604020202020204" pitchFamily="34" charset="0"/>
                <a:cs typeface="Arial" panose="020B0604020202020204" pitchFamily="34" charset="0"/>
              </a:rPr>
              <a:t>Authority</a:t>
            </a:r>
            <a:r>
              <a:rPr lang="hu-HU" sz="2000" dirty="0">
                <a:solidFill>
                  <a:schemeClr val="tx2"/>
                </a:solidFill>
                <a:latin typeface="Arial" panose="020B0604020202020204" pitchFamily="34" charset="0"/>
                <a:cs typeface="Arial" panose="020B0604020202020204" pitchFamily="34" charset="0"/>
              </a:rPr>
              <a:t> File)</a:t>
            </a:r>
            <a:r>
              <a:rPr lang="hu-HU" sz="2000" dirty="0">
                <a:solidFill>
                  <a:schemeClr val="accent1">
                    <a:lumMod val="75000"/>
                  </a:schemeClr>
                </a:solidFill>
                <a:latin typeface="Arial" panose="020B0604020202020204" pitchFamily="34" charset="0"/>
                <a:cs typeface="Arial" panose="020B0604020202020204" pitchFamily="34" charset="0"/>
              </a:rPr>
              <a:t> egységesített besorolási adatok nemzetközi virtuális </a:t>
            </a:r>
            <a:r>
              <a:rPr lang="hu-HU" sz="2000" dirty="0" smtClean="0">
                <a:solidFill>
                  <a:schemeClr val="accent1">
                    <a:lumMod val="75000"/>
                  </a:schemeClr>
                </a:solidFill>
                <a:latin typeface="Arial" panose="020B0604020202020204" pitchFamily="34" charset="0"/>
                <a:cs typeface="Arial" panose="020B0604020202020204" pitchFamily="34" charset="0"/>
              </a:rPr>
              <a:t>adatbázisa</a:t>
            </a:r>
            <a:endParaRPr lang="hu-HU" sz="2000" dirty="0">
              <a:solidFill>
                <a:schemeClr val="accent1">
                  <a:lumMod val="75000"/>
                </a:schemeClr>
              </a:solidFill>
              <a:latin typeface="Arial" panose="020B0604020202020204" pitchFamily="34" charset="0"/>
              <a:cs typeface="Arial" panose="020B0604020202020204" pitchFamily="34" charset="0"/>
            </a:endParaRPr>
          </a:p>
          <a:p>
            <a:pPr marL="223236" lvl="1" indent="-223236">
              <a:spcAft>
                <a:spcPts val="372"/>
              </a:spcAft>
              <a:buClr>
                <a:schemeClr val="tx2"/>
              </a:buClr>
              <a:buFont typeface="Wingdings" pitchFamily="2" charset="2"/>
              <a:buChar char="§"/>
            </a:pPr>
            <a:r>
              <a:rPr lang="hu-HU" sz="2000" dirty="0">
                <a:solidFill>
                  <a:schemeClr val="tx2"/>
                </a:solidFill>
                <a:latin typeface="Arial" panose="020B0604020202020204" pitchFamily="34" charset="0"/>
                <a:cs typeface="Arial" panose="020B0604020202020204" pitchFamily="34" charset="0"/>
              </a:rPr>
              <a:t>VIAF </a:t>
            </a:r>
            <a:r>
              <a:rPr lang="hu-HU" sz="2000" dirty="0" err="1">
                <a:solidFill>
                  <a:schemeClr val="tx2"/>
                </a:solidFill>
                <a:latin typeface="Arial" panose="020B0604020202020204" pitchFamily="34" charset="0"/>
                <a:cs typeface="Arial" panose="020B0604020202020204" pitchFamily="34" charset="0"/>
              </a:rPr>
              <a:t>Identity</a:t>
            </a:r>
            <a:r>
              <a:rPr lang="hu-HU" sz="2000" dirty="0">
                <a:solidFill>
                  <a:schemeClr val="tx2"/>
                </a:solidFill>
                <a:latin typeface="Arial" panose="020B0604020202020204" pitchFamily="34" charset="0"/>
                <a:cs typeface="Arial" panose="020B0604020202020204" pitchFamily="34" charset="0"/>
              </a:rPr>
              <a:t> Network</a:t>
            </a:r>
            <a:r>
              <a:rPr lang="hu-HU" sz="2000" dirty="0">
                <a:solidFill>
                  <a:schemeClr val="accent1">
                    <a:lumMod val="75000"/>
                  </a:schemeClr>
                </a:solidFill>
                <a:latin typeface="Arial" panose="020B0604020202020204" pitchFamily="34" charset="0"/>
                <a:cs typeface="Arial" panose="020B0604020202020204" pitchFamily="34" charset="0"/>
              </a:rPr>
              <a:t> </a:t>
            </a:r>
            <a:r>
              <a:rPr lang="hu-HU" sz="2000" dirty="0" err="1">
                <a:solidFill>
                  <a:schemeClr val="accent1">
                    <a:lumMod val="75000"/>
                  </a:schemeClr>
                </a:solidFill>
                <a:latin typeface="Arial" panose="020B0604020202020204" pitchFamily="34" charset="0"/>
                <a:cs typeface="Arial" panose="020B0604020202020204" pitchFamily="34" charset="0"/>
              </a:rPr>
              <a:t>authority</a:t>
            </a:r>
            <a:r>
              <a:rPr lang="hu-HU" sz="2000" dirty="0">
                <a:solidFill>
                  <a:schemeClr val="accent1">
                    <a:lumMod val="75000"/>
                  </a:schemeClr>
                </a:solidFill>
                <a:latin typeface="Arial" panose="020B0604020202020204" pitchFamily="34" charset="0"/>
                <a:cs typeface="Arial" panose="020B0604020202020204" pitchFamily="34" charset="0"/>
              </a:rPr>
              <a:t> adatok összegzése grafikusan is </a:t>
            </a:r>
          </a:p>
          <a:p>
            <a:pPr marL="223236" lvl="1" indent="-223236">
              <a:spcAft>
                <a:spcPts val="372"/>
              </a:spcAft>
              <a:buClr>
                <a:schemeClr val="tx2"/>
              </a:buClr>
              <a:buFont typeface="Wingdings" pitchFamily="2" charset="2"/>
              <a:buChar char="§"/>
            </a:pPr>
            <a:r>
              <a:rPr lang="hu-HU" sz="2000" dirty="0">
                <a:solidFill>
                  <a:schemeClr val="tx2"/>
                </a:solidFill>
                <a:latin typeface="Arial" panose="020B0604020202020204" pitchFamily="34" charset="0"/>
                <a:cs typeface="Arial" panose="020B0604020202020204" pitchFamily="34" charset="0"/>
              </a:rPr>
              <a:t>ISNI </a:t>
            </a:r>
            <a:r>
              <a:rPr lang="hu-HU" sz="2000" dirty="0">
                <a:solidFill>
                  <a:schemeClr val="accent1">
                    <a:lumMod val="75000"/>
                  </a:schemeClr>
                </a:solidFill>
                <a:latin typeface="Arial" panose="020B0604020202020204" pitchFamily="34" charset="0"/>
                <a:cs typeface="Arial" panose="020B0604020202020204" pitchFamily="34" charset="0"/>
              </a:rPr>
              <a:t>– International </a:t>
            </a:r>
            <a:r>
              <a:rPr lang="hu-HU" sz="2000" dirty="0" err="1">
                <a:solidFill>
                  <a:schemeClr val="accent1">
                    <a:lumMod val="75000"/>
                  </a:schemeClr>
                </a:solidFill>
                <a:latin typeface="Arial" panose="020B0604020202020204" pitchFamily="34" charset="0"/>
                <a:cs typeface="Arial" panose="020B0604020202020204" pitchFamily="34" charset="0"/>
              </a:rPr>
              <a:t>Stadard</a:t>
            </a:r>
            <a:r>
              <a:rPr lang="hu-HU" sz="2000" dirty="0">
                <a:solidFill>
                  <a:schemeClr val="accent1">
                    <a:lumMod val="75000"/>
                  </a:schemeClr>
                </a:solidFill>
                <a:latin typeface="Arial" panose="020B0604020202020204" pitchFamily="34" charset="0"/>
                <a:cs typeface="Arial" panose="020B0604020202020204" pitchFamily="34" charset="0"/>
              </a:rPr>
              <a:t> (</a:t>
            </a:r>
            <a:r>
              <a:rPr lang="hu-HU" sz="2000" dirty="0" err="1">
                <a:solidFill>
                  <a:schemeClr val="accent1">
                    <a:lumMod val="75000"/>
                  </a:schemeClr>
                </a:solidFill>
                <a:latin typeface="Arial" panose="020B0604020202020204" pitchFamily="34" charset="0"/>
                <a:cs typeface="Arial" panose="020B0604020202020204" pitchFamily="34" charset="0"/>
              </a:rPr>
              <a:t>author</a:t>
            </a:r>
            <a:r>
              <a:rPr lang="hu-HU" sz="2000" dirty="0">
                <a:solidFill>
                  <a:schemeClr val="accent1">
                    <a:lumMod val="75000"/>
                  </a:schemeClr>
                </a:solidFill>
                <a:latin typeface="Arial" panose="020B0604020202020204" pitchFamily="34" charset="0"/>
                <a:cs typeface="Arial" panose="020B0604020202020204" pitchFamily="34" charset="0"/>
              </a:rPr>
              <a:t>) </a:t>
            </a:r>
            <a:r>
              <a:rPr lang="hu-HU" sz="2000" dirty="0" err="1">
                <a:solidFill>
                  <a:schemeClr val="accent1">
                    <a:lumMod val="75000"/>
                  </a:schemeClr>
                </a:solidFill>
                <a:latin typeface="Arial" panose="020B0604020202020204" pitchFamily="34" charset="0"/>
                <a:cs typeface="Arial" panose="020B0604020202020204" pitchFamily="34" charset="0"/>
              </a:rPr>
              <a:t>number</a:t>
            </a:r>
            <a:r>
              <a:rPr lang="hu-HU" sz="2000" dirty="0">
                <a:solidFill>
                  <a:schemeClr val="accent1">
                    <a:lumMod val="75000"/>
                  </a:schemeClr>
                </a:solidFill>
                <a:latin typeface="Arial" panose="020B0604020202020204" pitchFamily="34" charset="0"/>
                <a:cs typeface="Arial" panose="020B0604020202020204" pitchFamily="34" charset="0"/>
              </a:rPr>
              <a:t> </a:t>
            </a:r>
            <a:r>
              <a:rPr lang="hu-HU" sz="2000" dirty="0" err="1">
                <a:solidFill>
                  <a:schemeClr val="accent1">
                    <a:lumMod val="75000"/>
                  </a:schemeClr>
                </a:solidFill>
                <a:latin typeface="Arial" panose="020B0604020202020204" pitchFamily="34" charset="0"/>
                <a:cs typeface="Arial" panose="020B0604020202020204" pitchFamily="34" charset="0"/>
              </a:rPr>
              <a:t>identification</a:t>
            </a:r>
            <a:endParaRPr lang="hu-HU" sz="2000" dirty="0">
              <a:solidFill>
                <a:schemeClr val="accent1">
                  <a:lumMod val="75000"/>
                </a:schemeClr>
              </a:solidFill>
              <a:latin typeface="Arial" panose="020B0604020202020204" pitchFamily="34" charset="0"/>
              <a:cs typeface="Arial" panose="020B0604020202020204" pitchFamily="34" charset="0"/>
            </a:endParaRPr>
          </a:p>
        </p:txBody>
      </p:sp>
      <p:sp>
        <p:nvSpPr>
          <p:cNvPr id="10" name="Téglalap 9"/>
          <p:cNvSpPr/>
          <p:nvPr/>
        </p:nvSpPr>
        <p:spPr>
          <a:xfrm>
            <a:off x="261885" y="3236728"/>
            <a:ext cx="6052715" cy="4401205"/>
          </a:xfrm>
          <a:prstGeom prst="rect">
            <a:avLst/>
          </a:prstGeom>
          <a:solidFill>
            <a:schemeClr val="bg1"/>
          </a:solidFill>
        </p:spPr>
        <p:txBody>
          <a:bodyPr wrap="square">
            <a:spAutoFit/>
          </a:bodyPr>
          <a:lstStyle/>
          <a:p>
            <a:pPr marL="295323" lvl="1" indent="-224446">
              <a:buFont typeface="Wingdings" panose="05000000000000000000" pitchFamily="2" charset="2"/>
              <a:buChar char="§"/>
              <a:defRPr/>
            </a:pPr>
            <a:r>
              <a:rPr lang="hu-HU" sz="2000" dirty="0">
                <a:solidFill>
                  <a:schemeClr val="tx2"/>
                </a:solidFill>
                <a:latin typeface="Arial" panose="020B0604020202020204" pitchFamily="34" charset="0"/>
                <a:cs typeface="Arial" panose="020B0604020202020204" pitchFamily="34" charset="0"/>
              </a:rPr>
              <a:t>FAST - </a:t>
            </a:r>
            <a:r>
              <a:rPr lang="hu-HU" sz="2000" dirty="0" err="1">
                <a:solidFill>
                  <a:schemeClr val="tx2"/>
                </a:solidFill>
                <a:latin typeface="Arial" panose="020B0604020202020204" pitchFamily="34" charset="0"/>
                <a:cs typeface="Arial" panose="020B0604020202020204" pitchFamily="34" charset="0"/>
              </a:rPr>
              <a:t>Facetted</a:t>
            </a:r>
            <a:r>
              <a:rPr lang="hu-HU" sz="2000" dirty="0">
                <a:solidFill>
                  <a:schemeClr val="tx2"/>
                </a:solidFill>
                <a:latin typeface="Arial" panose="020B0604020202020204" pitchFamily="34" charset="0"/>
                <a:cs typeface="Arial" panose="020B0604020202020204" pitchFamily="34" charset="0"/>
              </a:rPr>
              <a:t> </a:t>
            </a:r>
            <a:r>
              <a:rPr lang="hu-HU" sz="2000" dirty="0" err="1">
                <a:solidFill>
                  <a:schemeClr val="tx2"/>
                </a:solidFill>
                <a:latin typeface="Arial" panose="020B0604020202020204" pitchFamily="34" charset="0"/>
                <a:cs typeface="Arial" panose="020B0604020202020204" pitchFamily="34" charset="0"/>
              </a:rPr>
              <a:t>Application</a:t>
            </a:r>
            <a:r>
              <a:rPr lang="hu-HU" sz="2000" dirty="0">
                <a:solidFill>
                  <a:schemeClr val="tx2"/>
                </a:solidFill>
                <a:latin typeface="Arial" panose="020B0604020202020204" pitchFamily="34" charset="0"/>
                <a:cs typeface="Arial" panose="020B0604020202020204" pitchFamily="34" charset="0"/>
              </a:rPr>
              <a:t> of </a:t>
            </a:r>
            <a:r>
              <a:rPr lang="hu-HU" sz="2000" dirty="0" err="1">
                <a:solidFill>
                  <a:schemeClr val="tx2"/>
                </a:solidFill>
                <a:latin typeface="Arial" panose="020B0604020202020204" pitchFamily="34" charset="0"/>
                <a:cs typeface="Arial" panose="020B0604020202020204" pitchFamily="34" charset="0"/>
              </a:rPr>
              <a:t>Subject</a:t>
            </a:r>
            <a:r>
              <a:rPr lang="hu-HU" sz="2000" dirty="0">
                <a:solidFill>
                  <a:schemeClr val="tx2"/>
                </a:solidFill>
                <a:latin typeface="Arial" panose="020B0604020202020204" pitchFamily="34" charset="0"/>
                <a:cs typeface="Arial" panose="020B0604020202020204" pitchFamily="34" charset="0"/>
              </a:rPr>
              <a:t> </a:t>
            </a:r>
            <a:r>
              <a:rPr lang="hu-HU" sz="2000" dirty="0" err="1">
                <a:solidFill>
                  <a:schemeClr val="tx2"/>
                </a:solidFill>
                <a:latin typeface="Arial" panose="020B0604020202020204" pitchFamily="34" charset="0"/>
                <a:cs typeface="Arial" panose="020B0604020202020204" pitchFamily="34" charset="0"/>
              </a:rPr>
              <a:t>Terminology</a:t>
            </a:r>
            <a:r>
              <a:rPr lang="hu-HU" sz="2000" dirty="0">
                <a:solidFill>
                  <a:schemeClr val="accent1">
                    <a:lumMod val="75000"/>
                  </a:schemeClr>
                </a:solidFill>
                <a:latin typeface="Arial" panose="020B0604020202020204" pitchFamily="34" charset="0"/>
                <a:cs typeface="Arial" panose="020B0604020202020204" pitchFamily="34" charset="0"/>
              </a:rPr>
              <a:t>– webes </a:t>
            </a:r>
            <a:r>
              <a:rPr lang="hu-HU" sz="2000" dirty="0" err="1">
                <a:solidFill>
                  <a:schemeClr val="accent1">
                    <a:lumMod val="75000"/>
                  </a:schemeClr>
                </a:solidFill>
                <a:latin typeface="Arial" panose="020B0604020202020204" pitchFamily="34" charset="0"/>
                <a:cs typeface="Arial" panose="020B0604020202020204" pitchFamily="34" charset="0"/>
              </a:rPr>
              <a:t>subject</a:t>
            </a:r>
            <a:r>
              <a:rPr lang="hu-HU" sz="2000" dirty="0">
                <a:solidFill>
                  <a:schemeClr val="accent1">
                    <a:lumMod val="75000"/>
                  </a:schemeClr>
                </a:solidFill>
                <a:latin typeface="Arial" panose="020B0604020202020204" pitchFamily="34" charset="0"/>
                <a:cs typeface="Arial" panose="020B0604020202020204" pitchFamily="34" charset="0"/>
              </a:rPr>
              <a:t> </a:t>
            </a:r>
            <a:r>
              <a:rPr lang="hu-HU" sz="2000" dirty="0" err="1">
                <a:solidFill>
                  <a:schemeClr val="accent1">
                    <a:lumMod val="75000"/>
                  </a:schemeClr>
                </a:solidFill>
                <a:latin typeface="Arial" panose="020B0604020202020204" pitchFamily="34" charset="0"/>
                <a:cs typeface="Arial" panose="020B0604020202020204" pitchFamily="34" charset="0"/>
              </a:rPr>
              <a:t>heading</a:t>
            </a:r>
            <a:r>
              <a:rPr lang="hu-HU" sz="2000" dirty="0">
                <a:solidFill>
                  <a:schemeClr val="accent1">
                    <a:lumMod val="75000"/>
                  </a:schemeClr>
                </a:solidFill>
                <a:latin typeface="Arial" panose="020B0604020202020204" pitchFamily="34" charset="0"/>
                <a:cs typeface="Arial" panose="020B0604020202020204" pitchFamily="34" charset="0"/>
              </a:rPr>
              <a:t> séma /   OCLC és a </a:t>
            </a:r>
            <a:r>
              <a:rPr lang="hu-HU" sz="2000" dirty="0" err="1">
                <a:solidFill>
                  <a:schemeClr val="accent1">
                    <a:lumMod val="75000"/>
                  </a:schemeClr>
                </a:solidFill>
                <a:latin typeface="Arial" panose="020B0604020202020204" pitchFamily="34" charset="0"/>
                <a:cs typeface="Arial" panose="020B0604020202020204" pitchFamily="34" charset="0"/>
              </a:rPr>
              <a:t>Library</a:t>
            </a:r>
            <a:r>
              <a:rPr lang="hu-HU" sz="2000" dirty="0">
                <a:solidFill>
                  <a:schemeClr val="accent1">
                    <a:lumMod val="75000"/>
                  </a:schemeClr>
                </a:solidFill>
                <a:latin typeface="Arial" panose="020B0604020202020204" pitchFamily="34" charset="0"/>
                <a:cs typeface="Arial" panose="020B0604020202020204" pitchFamily="34" charset="0"/>
              </a:rPr>
              <a:t> of </a:t>
            </a:r>
            <a:r>
              <a:rPr lang="hu-HU" sz="2000" dirty="0" err="1">
                <a:solidFill>
                  <a:schemeClr val="accent1">
                    <a:lumMod val="75000"/>
                  </a:schemeClr>
                </a:solidFill>
                <a:latin typeface="Arial" panose="020B0604020202020204" pitchFamily="34" charset="0"/>
                <a:cs typeface="Arial" panose="020B0604020202020204" pitchFamily="34" charset="0"/>
              </a:rPr>
              <a:t>Congress</a:t>
            </a:r>
            <a:r>
              <a:rPr lang="hu-HU" sz="2000" dirty="0">
                <a:solidFill>
                  <a:schemeClr val="accent1">
                    <a:lumMod val="75000"/>
                  </a:schemeClr>
                </a:solidFill>
                <a:latin typeface="Arial" panose="020B0604020202020204" pitchFamily="34" charset="0"/>
                <a:cs typeface="Arial" panose="020B0604020202020204" pitchFamily="34" charset="0"/>
              </a:rPr>
              <a:t> együttműködésében  az LC </a:t>
            </a:r>
            <a:r>
              <a:rPr lang="hu-HU" sz="2000" dirty="0" err="1">
                <a:solidFill>
                  <a:schemeClr val="accent1">
                    <a:lumMod val="75000"/>
                  </a:schemeClr>
                </a:solidFill>
                <a:latin typeface="Arial" panose="020B0604020202020204" pitchFamily="34" charset="0"/>
                <a:cs typeface="Arial" panose="020B0604020202020204" pitchFamily="34" charset="0"/>
              </a:rPr>
              <a:t>Subject</a:t>
            </a:r>
            <a:r>
              <a:rPr lang="hu-HU" sz="2000" dirty="0">
                <a:solidFill>
                  <a:schemeClr val="accent1">
                    <a:lumMod val="75000"/>
                  </a:schemeClr>
                </a:solidFill>
                <a:latin typeface="Arial" panose="020B0604020202020204" pitchFamily="34" charset="0"/>
                <a:cs typeface="Arial" panose="020B0604020202020204" pitchFamily="34" charset="0"/>
              </a:rPr>
              <a:t> </a:t>
            </a:r>
            <a:r>
              <a:rPr lang="hu-HU" sz="2000" dirty="0" err="1">
                <a:solidFill>
                  <a:schemeClr val="accent1">
                    <a:lumMod val="75000"/>
                  </a:schemeClr>
                </a:solidFill>
                <a:latin typeface="Arial" panose="020B0604020202020204" pitchFamily="34" charset="0"/>
                <a:cs typeface="Arial" panose="020B0604020202020204" pitchFamily="34" charset="0"/>
              </a:rPr>
              <a:t>Headings</a:t>
            </a:r>
            <a:r>
              <a:rPr lang="hu-HU" sz="2000" dirty="0">
                <a:solidFill>
                  <a:schemeClr val="accent1">
                    <a:lumMod val="75000"/>
                  </a:schemeClr>
                </a:solidFill>
                <a:latin typeface="Arial" panose="020B0604020202020204" pitchFamily="34" charset="0"/>
                <a:cs typeface="Arial" panose="020B0604020202020204" pitchFamily="34" charset="0"/>
              </a:rPr>
              <a:t> alapján </a:t>
            </a:r>
          </a:p>
          <a:p>
            <a:pPr marL="295323" lvl="1" indent="-224446">
              <a:buFont typeface="Wingdings" panose="05000000000000000000" pitchFamily="2" charset="2"/>
              <a:buChar char="§"/>
              <a:defRPr/>
            </a:pPr>
            <a:r>
              <a:rPr lang="hu-HU" sz="2000" dirty="0" err="1">
                <a:solidFill>
                  <a:schemeClr val="tx2"/>
                </a:solidFill>
                <a:latin typeface="Arial" panose="020B0604020202020204" pitchFamily="34" charset="0"/>
                <a:cs typeface="Arial" panose="020B0604020202020204" pitchFamily="34" charset="0"/>
              </a:rPr>
              <a:t>Schema.org</a:t>
            </a:r>
            <a:r>
              <a:rPr lang="hu-HU" sz="2000" dirty="0">
                <a:solidFill>
                  <a:schemeClr val="accent1">
                    <a:lumMod val="75000"/>
                  </a:schemeClr>
                </a:solidFill>
                <a:latin typeface="Arial" panose="020B0604020202020204" pitchFamily="34" charset="0"/>
                <a:cs typeface="Arial" panose="020B0604020202020204" pitchFamily="34" charset="0"/>
              </a:rPr>
              <a:t> – a </a:t>
            </a:r>
            <a:r>
              <a:rPr lang="hu-HU" sz="2000" dirty="0" err="1">
                <a:solidFill>
                  <a:schemeClr val="accent1">
                    <a:lumMod val="75000"/>
                  </a:schemeClr>
                </a:solidFill>
                <a:latin typeface="Arial" panose="020B0604020202020204" pitchFamily="34" charset="0"/>
                <a:cs typeface="Arial" panose="020B0604020202020204" pitchFamily="34" charset="0"/>
              </a:rPr>
              <a:t>Bing</a:t>
            </a:r>
            <a:r>
              <a:rPr lang="hu-HU" sz="2000" dirty="0">
                <a:solidFill>
                  <a:schemeClr val="accent1">
                    <a:lumMod val="75000"/>
                  </a:schemeClr>
                </a:solidFill>
                <a:latin typeface="Arial" panose="020B0604020202020204" pitchFamily="34" charset="0"/>
                <a:cs typeface="Arial" panose="020B0604020202020204" pitchFamily="34" charset="0"/>
              </a:rPr>
              <a:t>, </a:t>
            </a:r>
            <a:r>
              <a:rPr lang="hu-HU" sz="2000" dirty="0" err="1">
                <a:solidFill>
                  <a:schemeClr val="accent1">
                    <a:lumMod val="75000"/>
                  </a:schemeClr>
                </a:solidFill>
                <a:latin typeface="Arial" panose="020B0604020202020204" pitchFamily="34" charset="0"/>
                <a:cs typeface="Arial" panose="020B0604020202020204" pitchFamily="34" charset="0"/>
              </a:rPr>
              <a:t>a</a:t>
            </a:r>
            <a:r>
              <a:rPr lang="hu-HU" sz="2000" dirty="0">
                <a:solidFill>
                  <a:schemeClr val="accent1">
                    <a:lumMod val="75000"/>
                  </a:schemeClr>
                </a:solidFill>
                <a:latin typeface="Arial" panose="020B0604020202020204" pitchFamily="34" charset="0"/>
                <a:cs typeface="Arial" panose="020B0604020202020204" pitchFamily="34" charset="0"/>
              </a:rPr>
              <a:t> </a:t>
            </a:r>
            <a:r>
              <a:rPr lang="hu-HU" sz="2000" dirty="0" err="1">
                <a:solidFill>
                  <a:schemeClr val="accent1">
                    <a:lumMod val="75000"/>
                  </a:schemeClr>
                </a:solidFill>
                <a:latin typeface="Arial" panose="020B0604020202020204" pitchFamily="34" charset="0"/>
                <a:cs typeface="Arial" panose="020B0604020202020204" pitchFamily="34" charset="0"/>
              </a:rPr>
              <a:t>Google</a:t>
            </a:r>
            <a:r>
              <a:rPr lang="hu-HU" sz="2000" dirty="0">
                <a:solidFill>
                  <a:schemeClr val="accent1">
                    <a:lumMod val="75000"/>
                  </a:schemeClr>
                </a:solidFill>
                <a:latin typeface="Arial" panose="020B0604020202020204" pitchFamily="34" charset="0"/>
                <a:cs typeface="Arial" panose="020B0604020202020204" pitchFamily="34" charset="0"/>
              </a:rPr>
              <a:t>, </a:t>
            </a:r>
            <a:r>
              <a:rPr lang="hu-HU" sz="2000" dirty="0" err="1">
                <a:solidFill>
                  <a:schemeClr val="accent1">
                    <a:lumMod val="75000"/>
                  </a:schemeClr>
                </a:solidFill>
                <a:latin typeface="Arial" panose="020B0604020202020204" pitchFamily="34" charset="0"/>
                <a:cs typeface="Arial" panose="020B0604020202020204" pitchFamily="34" charset="0"/>
              </a:rPr>
              <a:t>a</a:t>
            </a:r>
            <a:r>
              <a:rPr lang="hu-HU" sz="2000" dirty="0">
                <a:solidFill>
                  <a:schemeClr val="accent1">
                    <a:lumMod val="75000"/>
                  </a:schemeClr>
                </a:solidFill>
                <a:latin typeface="Arial" panose="020B0604020202020204" pitchFamily="34" charset="0"/>
                <a:cs typeface="Arial" panose="020B0604020202020204" pitchFamily="34" charset="0"/>
              </a:rPr>
              <a:t> </a:t>
            </a:r>
            <a:r>
              <a:rPr lang="hu-HU" sz="2000" dirty="0" err="1">
                <a:solidFill>
                  <a:schemeClr val="accent1">
                    <a:lumMod val="75000"/>
                  </a:schemeClr>
                </a:solidFill>
                <a:latin typeface="Arial" panose="020B0604020202020204" pitchFamily="34" charset="0"/>
                <a:cs typeface="Arial" panose="020B0604020202020204" pitchFamily="34" charset="0"/>
              </a:rPr>
              <a:t>Jahoo</a:t>
            </a:r>
            <a:r>
              <a:rPr lang="hu-HU" sz="2000" dirty="0">
                <a:solidFill>
                  <a:schemeClr val="accent1">
                    <a:lumMod val="75000"/>
                  </a:schemeClr>
                </a:solidFill>
                <a:latin typeface="Arial" panose="020B0604020202020204" pitchFamily="34" charset="0"/>
                <a:cs typeface="Arial" panose="020B0604020202020204" pitchFamily="34" charset="0"/>
              </a:rPr>
              <a:t>! és a </a:t>
            </a:r>
            <a:r>
              <a:rPr lang="hu-HU" sz="2000" dirty="0" err="1">
                <a:solidFill>
                  <a:schemeClr val="accent1">
                    <a:lumMod val="75000"/>
                  </a:schemeClr>
                </a:solidFill>
                <a:latin typeface="Arial" panose="020B0604020202020204" pitchFamily="34" charset="0"/>
                <a:cs typeface="Arial" panose="020B0604020202020204" pitchFamily="34" charset="0"/>
              </a:rPr>
              <a:t>Yandex</a:t>
            </a:r>
            <a:r>
              <a:rPr lang="hu-HU" sz="2000" dirty="0">
                <a:solidFill>
                  <a:schemeClr val="accent1">
                    <a:lumMod val="75000"/>
                  </a:schemeClr>
                </a:solidFill>
                <a:latin typeface="Arial" panose="020B0604020202020204" pitchFamily="34" charset="0"/>
                <a:cs typeface="Arial" panose="020B0604020202020204" pitchFamily="34" charset="0"/>
              </a:rPr>
              <a:t> (orosz keresőmotor) </a:t>
            </a:r>
            <a:r>
              <a:rPr lang="hu-HU" sz="2000" dirty="0" smtClean="0">
                <a:solidFill>
                  <a:schemeClr val="accent1">
                    <a:lumMod val="75000"/>
                  </a:schemeClr>
                </a:solidFill>
                <a:latin typeface="Arial" panose="020B0604020202020204" pitchFamily="34" charset="0"/>
                <a:cs typeface="Arial" panose="020B0604020202020204" pitchFamily="34" charset="0"/>
              </a:rPr>
              <a:t>fejlesztésében az </a:t>
            </a:r>
            <a:r>
              <a:rPr lang="hu-HU" sz="2000" dirty="0">
                <a:solidFill>
                  <a:schemeClr val="accent1">
                    <a:lumMod val="75000"/>
                  </a:schemeClr>
                </a:solidFill>
                <a:latin typeface="Arial" panose="020B0604020202020204" pitchFamily="34" charset="0"/>
                <a:cs typeface="Arial" panose="020B0604020202020204" pitchFamily="34" charset="0"/>
              </a:rPr>
              <a:t>interneten szereplő információk strukturálására alkalmas egységes jelölőnyelv</a:t>
            </a:r>
          </a:p>
          <a:p>
            <a:pPr marL="295323" lvl="1" indent="-224446">
              <a:buFont typeface="Wingdings" panose="05000000000000000000" pitchFamily="2" charset="2"/>
              <a:buChar char="§"/>
              <a:defRPr/>
            </a:pPr>
            <a:r>
              <a:rPr lang="hu-HU" sz="2000" dirty="0" err="1">
                <a:solidFill>
                  <a:schemeClr val="tx2"/>
                </a:solidFill>
                <a:latin typeface="Arial" panose="020B0604020202020204" pitchFamily="34" charset="0"/>
                <a:cs typeface="Arial" panose="020B0604020202020204" pitchFamily="34" charset="0"/>
              </a:rPr>
              <a:t>Wikidata</a:t>
            </a:r>
            <a:r>
              <a:rPr lang="hu-HU" sz="2000" dirty="0">
                <a:solidFill>
                  <a:schemeClr val="accent1">
                    <a:lumMod val="75000"/>
                  </a:schemeClr>
                </a:solidFill>
                <a:latin typeface="Arial" panose="020B0604020202020204" pitchFamily="34" charset="0"/>
                <a:cs typeface="Arial" panose="020B0604020202020204" pitchFamily="34" charset="0"/>
              </a:rPr>
              <a:t> - a </a:t>
            </a:r>
            <a:r>
              <a:rPr lang="hu-HU" sz="2000" dirty="0" err="1">
                <a:solidFill>
                  <a:schemeClr val="accent1">
                    <a:lumMod val="75000"/>
                  </a:schemeClr>
                </a:solidFill>
                <a:latin typeface="Arial" panose="020B0604020202020204" pitchFamily="34" charset="0"/>
                <a:cs typeface="Arial" panose="020B0604020202020204" pitchFamily="34" charset="0"/>
              </a:rPr>
              <a:t>Wikipédia</a:t>
            </a:r>
            <a:r>
              <a:rPr lang="hu-HU" sz="2000" dirty="0">
                <a:solidFill>
                  <a:schemeClr val="accent1">
                    <a:lumMod val="75000"/>
                  </a:schemeClr>
                </a:solidFill>
                <a:latin typeface="Arial" panose="020B0604020202020204" pitchFamily="34" charset="0"/>
                <a:cs typeface="Arial" panose="020B0604020202020204" pitchFamily="34" charset="0"/>
              </a:rPr>
              <a:t>, </a:t>
            </a:r>
            <a:r>
              <a:rPr lang="hu-HU" sz="2000" dirty="0" err="1">
                <a:solidFill>
                  <a:schemeClr val="accent1">
                    <a:lumMod val="75000"/>
                  </a:schemeClr>
                </a:solidFill>
                <a:latin typeface="Arial" panose="020B0604020202020204" pitchFamily="34" charset="0"/>
                <a:cs typeface="Arial" panose="020B0604020202020204" pitchFamily="34" charset="0"/>
              </a:rPr>
              <a:t>WorldCat</a:t>
            </a:r>
            <a:r>
              <a:rPr lang="hu-HU" sz="2000" dirty="0">
                <a:solidFill>
                  <a:schemeClr val="accent1">
                    <a:lumMod val="75000"/>
                  </a:schemeClr>
                </a:solidFill>
                <a:latin typeface="Arial" panose="020B0604020202020204" pitchFamily="34" charset="0"/>
                <a:cs typeface="Arial" panose="020B0604020202020204" pitchFamily="34" charset="0"/>
              </a:rPr>
              <a:t> és VIAF kapcsolat az adatminőség javítására, adatok egységesítésére, </a:t>
            </a:r>
            <a:r>
              <a:rPr lang="hu-HU" sz="2000" dirty="0" smtClean="0">
                <a:solidFill>
                  <a:schemeClr val="accent1">
                    <a:lumMod val="75000"/>
                  </a:schemeClr>
                </a:solidFill>
                <a:latin typeface="Arial" panose="020B0604020202020204" pitchFamily="34" charset="0"/>
                <a:cs typeface="Arial" panose="020B0604020202020204" pitchFamily="34" charset="0"/>
              </a:rPr>
              <a:t>azonosítására, nemzeti könyvtárak együttműködésében  </a:t>
            </a:r>
            <a:endParaRPr lang="hu-HU" sz="2000" dirty="0">
              <a:solidFill>
                <a:schemeClr val="accent1">
                  <a:lumMod val="75000"/>
                </a:schemeClr>
              </a:solidFill>
              <a:latin typeface="Arial" panose="020B0604020202020204" pitchFamily="34" charset="0"/>
              <a:cs typeface="Arial" panose="020B0604020202020204" pitchFamily="34" charset="0"/>
            </a:endParaRPr>
          </a:p>
          <a:p>
            <a:pPr marL="70877" lvl="1">
              <a:defRPr/>
            </a:pPr>
            <a:r>
              <a:rPr lang="hu-HU" sz="2000" b="1" dirty="0">
                <a:solidFill>
                  <a:schemeClr val="accent1">
                    <a:lumMod val="75000"/>
                  </a:schemeClr>
                </a:solidFill>
                <a:latin typeface="Arial" panose="020B0604020202020204" pitchFamily="34" charset="0"/>
                <a:cs typeface="Arial" panose="020B0604020202020204" pitchFamily="34" charset="0"/>
              </a:rPr>
              <a:t>		</a:t>
            </a:r>
          </a:p>
        </p:txBody>
      </p:sp>
      <p:sp>
        <p:nvSpPr>
          <p:cNvPr id="2" name="Tartalom helye 1"/>
          <p:cNvSpPr>
            <a:spLocks noGrp="1"/>
          </p:cNvSpPr>
          <p:nvPr>
            <p:ph sz="half" idx="2"/>
          </p:nvPr>
        </p:nvSpPr>
        <p:spPr>
          <a:xfrm>
            <a:off x="6639439" y="1071892"/>
            <a:ext cx="3280765" cy="1906150"/>
          </a:xfrm>
          <a:solidFill>
            <a:schemeClr val="accent1">
              <a:lumMod val="75000"/>
            </a:schemeClr>
          </a:solidFill>
        </p:spPr>
        <p:txBody>
          <a:bodyPr/>
          <a:lstStyle/>
          <a:p>
            <a:pPr marL="176213"/>
            <a:r>
              <a:rPr lang="hu-HU" sz="2000" dirty="0" smtClean="0">
                <a:solidFill>
                  <a:schemeClr val="bg1"/>
                </a:solidFill>
                <a:latin typeface="Arial" panose="020B0604020202020204" pitchFamily="34" charset="0"/>
                <a:cs typeface="Arial" panose="020B0604020202020204" pitchFamily="34" charset="0"/>
              </a:rPr>
              <a:t>Az intelligens rendszer az összegyűjtött ismereteket rendszerezi, elemzi, értékeli, tömöríti (lényegkiemelés, absztrakció)</a:t>
            </a:r>
            <a:endParaRPr lang="hu-HU" sz="2000" dirty="0">
              <a:solidFill>
                <a:schemeClr val="bg1"/>
              </a:solidFill>
              <a:latin typeface="Arial" panose="020B0604020202020204" pitchFamily="34" charset="0"/>
              <a:cs typeface="Arial" panose="020B0604020202020204" pitchFamily="34" charset="0"/>
            </a:endParaRPr>
          </a:p>
        </p:txBody>
      </p:sp>
      <p:pic>
        <p:nvPicPr>
          <p:cNvPr id="4" name="Kép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5755" y="3236728"/>
            <a:ext cx="2903109" cy="1130913"/>
          </a:xfrm>
          <a:prstGeom prst="rect">
            <a:avLst/>
          </a:prstGeom>
        </p:spPr>
      </p:pic>
      <p:pic>
        <p:nvPicPr>
          <p:cNvPr id="14" name="Kép 13"/>
          <p:cNvPicPr/>
          <p:nvPr/>
        </p:nvPicPr>
        <p:blipFill rotWithShape="1">
          <a:blip r:embed="rId4"/>
          <a:srcRect l="12633" t="14912" r="12699" b="4775"/>
          <a:stretch/>
        </p:blipFill>
        <p:spPr bwMode="auto">
          <a:xfrm>
            <a:off x="6247994" y="4476255"/>
            <a:ext cx="3590870" cy="2295071"/>
          </a:xfrm>
          <a:prstGeom prst="rect">
            <a:avLst/>
          </a:prstGeom>
          <a:ln>
            <a:solidFill>
              <a:schemeClr val="accent1">
                <a:lumMod val="75000"/>
              </a:schemeClr>
            </a:solidFill>
          </a:ln>
          <a:extLst>
            <a:ext uri="{53640926-AAD7-44D8-BBD7-CCE9431645EC}">
              <a14:shadowObscured xmlns:a14="http://schemas.microsoft.com/office/drawing/2010/main"/>
            </a:ext>
          </a:extLst>
        </p:spPr>
      </p:pic>
      <p:sp>
        <p:nvSpPr>
          <p:cNvPr id="15" name="Szövegdoboz 14"/>
          <p:cNvSpPr txBox="1"/>
          <p:nvPr/>
        </p:nvSpPr>
        <p:spPr>
          <a:xfrm>
            <a:off x="5935579" y="6929438"/>
            <a:ext cx="3903285" cy="687359"/>
          </a:xfrm>
          <a:prstGeom prst="rect">
            <a:avLst/>
          </a:prstGeom>
          <a:noFill/>
          <a:ln w="9525">
            <a:noFill/>
            <a:miter lim="800000"/>
            <a:headEnd/>
            <a:tailEnd/>
          </a:ln>
        </p:spPr>
        <p:txBody>
          <a:bodyPr vert="horz" wrap="square" lIns="72000" tIns="36000" rIns="72000" bIns="36000" numCol="1" rtlCol="0" anchor="t" anchorCtr="0" compatLnSpc="1">
            <a:prstTxWarp prst="textNoShape">
              <a:avLst/>
            </a:prstTxWarp>
            <a:spAutoFit/>
          </a:bodyPr>
          <a:lstStyle/>
          <a:p>
            <a:pPr defTabSz="457322" fontAlgn="base">
              <a:lnSpc>
                <a:spcPct val="104000"/>
              </a:lnSpc>
              <a:spcBef>
                <a:spcPts val="300"/>
              </a:spcBef>
              <a:spcAft>
                <a:spcPct val="0"/>
              </a:spcAft>
              <a:buClr>
                <a:schemeClr val="tx1"/>
              </a:buClr>
              <a:buSzPct val="70000"/>
            </a:pPr>
            <a:r>
              <a:rPr lang="hu-HU" sz="1800" dirty="0"/>
              <a:t>IISTE Tudásmegosztó partnerek közös platformon</a:t>
            </a:r>
          </a:p>
          <a:p>
            <a:pPr defTabSz="457322" fontAlgn="base">
              <a:lnSpc>
                <a:spcPct val="104000"/>
              </a:lnSpc>
              <a:spcBef>
                <a:spcPts val="300"/>
              </a:spcBef>
              <a:spcAft>
                <a:spcPct val="0"/>
              </a:spcAft>
              <a:buClr>
                <a:schemeClr val="tx1"/>
              </a:buClr>
              <a:buSzPct val="70000"/>
            </a:pPr>
            <a:r>
              <a:rPr lang="hu-HU" sz="1800" dirty="0"/>
              <a:t>http://pakacademicsearch.com/pdf-files/com/507</a:t>
            </a:r>
            <a:endParaRPr lang="hu-HU" sz="1800" dirty="0" smtClean="0">
              <a:ea typeface="Swagger" pitchFamily="2" charset="0"/>
            </a:endParaRPr>
          </a:p>
        </p:txBody>
      </p:sp>
      <p:sp>
        <p:nvSpPr>
          <p:cNvPr id="16" name="Balra-felfelé nyíl 15"/>
          <p:cNvSpPr/>
          <p:nvPr/>
        </p:nvSpPr>
        <p:spPr bwMode="gray">
          <a:xfrm>
            <a:off x="5845339" y="3190626"/>
            <a:ext cx="1056786" cy="1073045"/>
          </a:xfrm>
          <a:prstGeom prst="leftUpArrow">
            <a:avLst/>
          </a:prstGeom>
          <a:solidFill>
            <a:schemeClr val="bg1"/>
          </a:solidFill>
          <a:ln w="19050" algn="ctr">
            <a:solidFill>
              <a:schemeClr val="tx2"/>
            </a:solidFill>
            <a:miter lim="800000"/>
            <a:headEnd/>
            <a:tailEnd/>
          </a:ln>
          <a:effectLst/>
        </p:spPr>
        <p:txBody>
          <a:bodyPr wrap="square" lIns="108000" tIns="108000" rIns="108000" bIns="108000" rtlCol="0" anchor="ctr" anchorCtr="0">
            <a:spAutoFit/>
          </a:bodyPr>
          <a:lstStyle/>
          <a:p>
            <a:pPr algn="ctr" defTabSz="457293" fontAlgn="base">
              <a:lnSpc>
                <a:spcPct val="90000"/>
              </a:lnSpc>
              <a:buClr>
                <a:srgbClr val="E20074"/>
              </a:buClr>
              <a:buSzPct val="75000"/>
            </a:pPr>
            <a:endParaRPr lang="hu-HU" sz="1800" dirty="0" smtClean="0">
              <a:latin typeface="Tele-GroteskNor" pitchFamily="2" charset="0"/>
              <a:cs typeface="Arial Unicode MS" panose="020B0604020202020204" pitchFamily="34" charset="-128"/>
            </a:endParaRPr>
          </a:p>
        </p:txBody>
      </p:sp>
    </p:spTree>
    <p:extLst>
      <p:ext uri="{BB962C8B-B14F-4D97-AF65-F5344CB8AC3E}">
        <p14:creationId xmlns:p14="http://schemas.microsoft.com/office/powerpoint/2010/main" val="3998378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3"/>
          <a:stretch>
            <a:fillRect/>
          </a:stretch>
        </p:blipFill>
        <p:spPr>
          <a:xfrm>
            <a:off x="56774" y="71933"/>
            <a:ext cx="6394365" cy="4169986"/>
          </a:xfrm>
          <a:prstGeom prst="rect">
            <a:avLst/>
          </a:prstGeom>
        </p:spPr>
      </p:pic>
      <p:sp>
        <p:nvSpPr>
          <p:cNvPr id="3" name="Téglalap 2"/>
          <p:cNvSpPr/>
          <p:nvPr/>
        </p:nvSpPr>
        <p:spPr>
          <a:xfrm>
            <a:off x="6583745" y="235126"/>
            <a:ext cx="3139122" cy="970458"/>
          </a:xfrm>
          <a:prstGeom prst="rect">
            <a:avLst/>
          </a:prstGeom>
          <a:solidFill>
            <a:srgbClr val="CCFFCC"/>
          </a:solidFill>
        </p:spPr>
        <p:txBody>
          <a:bodyPr wrap="square">
            <a:spAutoFit/>
          </a:bodyPr>
          <a:lstStyle/>
          <a:p>
            <a:r>
              <a:rPr lang="en-US" sz="1902" dirty="0">
                <a:solidFill>
                  <a:srgbClr val="000000"/>
                </a:solidFill>
                <a:latin typeface="Arial Unicode MS" panose="020B0604020202020204" pitchFamily="34" charset="-128"/>
                <a:ea typeface="Arial Unicode MS" panose="020B0604020202020204" pitchFamily="34" charset="-128"/>
              </a:rPr>
              <a:t>165 works in 260 publications in 8 languages and 1,713 library holdings</a:t>
            </a:r>
            <a:endParaRPr lang="hu-HU" sz="1902" dirty="0"/>
          </a:p>
        </p:txBody>
      </p:sp>
      <p:pic>
        <p:nvPicPr>
          <p:cNvPr id="4" name="Kép 3"/>
          <p:cNvPicPr/>
          <p:nvPr/>
        </p:nvPicPr>
        <p:blipFill>
          <a:blip r:embed="rId4"/>
          <a:stretch>
            <a:fillRect/>
          </a:stretch>
        </p:blipFill>
        <p:spPr>
          <a:xfrm>
            <a:off x="133266" y="3906750"/>
            <a:ext cx="6317873" cy="3322597"/>
          </a:xfrm>
          <a:prstGeom prst="rect">
            <a:avLst/>
          </a:prstGeom>
          <a:ln>
            <a:solidFill>
              <a:schemeClr val="tx2"/>
            </a:solidFill>
          </a:ln>
        </p:spPr>
      </p:pic>
      <p:cxnSp>
        <p:nvCxnSpPr>
          <p:cNvPr id="7" name="Egyenes összekötő nyíllal 6"/>
          <p:cNvCxnSpPr/>
          <p:nvPr/>
        </p:nvCxnSpPr>
        <p:spPr>
          <a:xfrm>
            <a:off x="1926223" y="1656840"/>
            <a:ext cx="4919151" cy="1099020"/>
          </a:xfrm>
          <a:prstGeom prst="straightConnector1">
            <a:avLst/>
          </a:prstGeom>
          <a:ln w="127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0" name="Szövegdoboz 9"/>
          <p:cNvSpPr txBox="1"/>
          <p:nvPr/>
        </p:nvSpPr>
        <p:spPr>
          <a:xfrm>
            <a:off x="6818877" y="1656840"/>
            <a:ext cx="3021603" cy="292709"/>
          </a:xfrm>
          <a:prstGeom prst="rect">
            <a:avLst/>
          </a:prstGeom>
          <a:solidFill>
            <a:srgbClr val="CCFFCC"/>
          </a:solidFill>
        </p:spPr>
        <p:txBody>
          <a:bodyPr wrap="square" lIns="0" tIns="0" rIns="0" bIns="0" rtlCol="0">
            <a:spAutoFit/>
          </a:bodyPr>
          <a:lstStyle/>
          <a:p>
            <a:pPr>
              <a:spcAft>
                <a:spcPts val="372"/>
              </a:spcAft>
              <a:buClr>
                <a:schemeClr val="tx2"/>
              </a:buClr>
            </a:pPr>
            <a:r>
              <a:rPr lang="hu-HU" sz="1902" dirty="0"/>
              <a:t>Listából kiválasztott e-book</a:t>
            </a:r>
          </a:p>
        </p:txBody>
      </p:sp>
      <p:pic>
        <p:nvPicPr>
          <p:cNvPr id="12" name="Kép 11"/>
          <p:cNvPicPr/>
          <p:nvPr/>
        </p:nvPicPr>
        <p:blipFill>
          <a:blip r:embed="rId5"/>
          <a:stretch>
            <a:fillRect/>
          </a:stretch>
        </p:blipFill>
        <p:spPr>
          <a:xfrm>
            <a:off x="5148263" y="2108096"/>
            <a:ext cx="4727599" cy="4048229"/>
          </a:xfrm>
          <a:prstGeom prst="rect">
            <a:avLst/>
          </a:prstGeom>
        </p:spPr>
      </p:pic>
      <p:sp>
        <p:nvSpPr>
          <p:cNvPr id="14" name="Szövegdoboz 13"/>
          <p:cNvSpPr txBox="1"/>
          <p:nvPr/>
        </p:nvSpPr>
        <p:spPr>
          <a:xfrm>
            <a:off x="6716351" y="6615483"/>
            <a:ext cx="3292117" cy="585417"/>
          </a:xfrm>
          <a:prstGeom prst="rect">
            <a:avLst/>
          </a:prstGeom>
          <a:solidFill>
            <a:srgbClr val="CCFFCC"/>
          </a:solidFill>
        </p:spPr>
        <p:txBody>
          <a:bodyPr wrap="square" lIns="0" tIns="0" rIns="0" bIns="0" rtlCol="0">
            <a:spAutoFit/>
          </a:bodyPr>
          <a:lstStyle/>
          <a:p>
            <a:pPr>
              <a:spcAft>
                <a:spcPts val="372"/>
              </a:spcAft>
              <a:buClr>
                <a:schemeClr val="tx2"/>
              </a:buClr>
            </a:pPr>
            <a:r>
              <a:rPr lang="hu-HU" sz="1902" dirty="0"/>
              <a:t>Közeli könyvtárak, ahol meg van a példány</a:t>
            </a:r>
          </a:p>
        </p:txBody>
      </p:sp>
      <p:sp>
        <p:nvSpPr>
          <p:cNvPr id="15" name="Lefelé nyíl 14"/>
          <p:cNvSpPr/>
          <p:nvPr/>
        </p:nvSpPr>
        <p:spPr>
          <a:xfrm>
            <a:off x="8901926" y="5676255"/>
            <a:ext cx="756047" cy="660911"/>
          </a:xfrm>
          <a:prstGeom prst="downArrow">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hu-HU" sz="1902" dirty="0" err="1">
              <a:solidFill>
                <a:schemeClr val="tx1"/>
              </a:solidFill>
            </a:endParaRPr>
          </a:p>
        </p:txBody>
      </p:sp>
      <p:sp>
        <p:nvSpPr>
          <p:cNvPr id="18" name="Rectangle 2"/>
          <p:cNvSpPr>
            <a:spLocks noChangeArrowheads="1"/>
          </p:cNvSpPr>
          <p:nvPr/>
        </p:nvSpPr>
        <p:spPr bwMode="auto">
          <a:xfrm>
            <a:off x="133266" y="4701077"/>
            <a:ext cx="6351686" cy="381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756026"/>
            <a:r>
              <a:rPr lang="hu-HU" altLang="hu-HU" sz="992" b="1">
                <a:solidFill>
                  <a:srgbClr val="FFFFFF"/>
                </a:solidFill>
                <a:latin typeface="Arial Unicode MS" panose="020B0604020202020204" pitchFamily="34" charset="-128"/>
                <a:ea typeface="Arial Unicode MS" panose="020B0604020202020204" pitchFamily="34" charset="-128"/>
                <a:cs typeface="Arial Unicode MS" panose="020B0604020202020204" pitchFamily="34" charset="-128"/>
              </a:rPr>
              <a:t> Buy it</a:t>
            </a:r>
          </a:p>
          <a:p>
            <a:pPr defTabSz="756026"/>
            <a:endParaRPr lang="hu-HU" altLang="hu-HU" sz="1488"/>
          </a:p>
        </p:txBody>
      </p:sp>
      <p:sp>
        <p:nvSpPr>
          <p:cNvPr id="6" name="Ellipszis 5"/>
          <p:cNvSpPr/>
          <p:nvPr/>
        </p:nvSpPr>
        <p:spPr>
          <a:xfrm>
            <a:off x="1086171" y="1178518"/>
            <a:ext cx="840052" cy="619797"/>
          </a:xfrm>
          <a:prstGeom prst="ellipse">
            <a:avLst/>
          </a:prstGeom>
          <a:no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hu-HU" sz="1902" dirty="0" err="1">
              <a:solidFill>
                <a:schemeClr val="tx1"/>
              </a:solidFill>
            </a:endParaRPr>
          </a:p>
        </p:txBody>
      </p:sp>
    </p:spTree>
    <p:extLst>
      <p:ext uri="{BB962C8B-B14F-4D97-AF65-F5344CB8AC3E}">
        <p14:creationId xmlns:p14="http://schemas.microsoft.com/office/powerpoint/2010/main" val="1136585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p:cNvSpPr>
            <a:spLocks noGrp="1"/>
          </p:cNvSpPr>
          <p:nvPr>
            <p:ph idx="1"/>
          </p:nvPr>
        </p:nvSpPr>
        <p:spPr>
          <a:xfrm>
            <a:off x="360000" y="1204763"/>
            <a:ext cx="9360000" cy="4896000"/>
          </a:xfrm>
        </p:spPr>
        <p:txBody>
          <a:bodyPr/>
          <a:lstStyle/>
          <a:p>
            <a:endParaRPr lang="hu-HU" dirty="0" smtClean="0"/>
          </a:p>
          <a:p>
            <a:endParaRPr lang="hu-HU" dirty="0"/>
          </a:p>
        </p:txBody>
      </p:sp>
      <p:sp>
        <p:nvSpPr>
          <p:cNvPr id="4" name="Dia számának helye 3"/>
          <p:cNvSpPr>
            <a:spLocks noGrp="1"/>
          </p:cNvSpPr>
          <p:nvPr>
            <p:ph type="sldNum" sz="quarter" idx="11"/>
          </p:nvPr>
        </p:nvSpPr>
        <p:spPr/>
        <p:txBody>
          <a:bodyPr/>
          <a:lstStyle/>
          <a:p>
            <a:pPr fontAlgn="base">
              <a:spcAft>
                <a:spcPct val="0"/>
              </a:spcAft>
            </a:pPr>
            <a:fld id="{31ED8236-F742-4994-B025-3D78EEC04644}" type="slidenum">
              <a:rPr lang="en-US" smtClean="0"/>
              <a:pPr fontAlgn="base">
                <a:spcAft>
                  <a:spcPct val="0"/>
                </a:spcAft>
              </a:pPr>
              <a:t>14</a:t>
            </a:fld>
            <a:endParaRPr lang="en-US" dirty="0"/>
          </a:p>
        </p:txBody>
      </p:sp>
      <p:sp>
        <p:nvSpPr>
          <p:cNvPr id="5" name="Cím 4"/>
          <p:cNvSpPr>
            <a:spLocks noGrp="1"/>
          </p:cNvSpPr>
          <p:nvPr>
            <p:ph type="title"/>
          </p:nvPr>
        </p:nvSpPr>
        <p:spPr>
          <a:xfrm>
            <a:off x="252412" y="265981"/>
            <a:ext cx="9364663" cy="720197"/>
          </a:xfrm>
          <a:prstGeom prst="rect">
            <a:avLst/>
          </a:prstGeom>
        </p:spPr>
        <p:txBody>
          <a:bodyPr>
            <a:spAutoFit/>
          </a:bodyPr>
          <a:lstStyle/>
          <a:p>
            <a:r>
              <a:rPr lang="hu-HU" sz="2800" dirty="0">
                <a:latin typeface="Arial" panose="020B0604020202020204" pitchFamily="34" charset="0"/>
                <a:cs typeface="Arial" panose="020B0604020202020204" pitchFamily="34" charset="0"/>
              </a:rPr>
              <a:t>Pl. </a:t>
            </a:r>
            <a:r>
              <a:rPr lang="hu-HU" sz="2800" dirty="0" err="1">
                <a:latin typeface="Arial" panose="020B0604020202020204" pitchFamily="34" charset="0"/>
                <a:cs typeface="Arial" panose="020B0604020202020204" pitchFamily="34" charset="0"/>
              </a:rPr>
              <a:t>Electronic</a:t>
            </a:r>
            <a:r>
              <a:rPr lang="hu-HU" sz="2800" dirty="0">
                <a:latin typeface="Arial" panose="020B0604020202020204" pitchFamily="34" charset="0"/>
                <a:cs typeface="Arial" panose="020B0604020202020204" pitchFamily="34" charset="0"/>
              </a:rPr>
              <a:t> </a:t>
            </a:r>
            <a:r>
              <a:rPr lang="hu-HU" sz="2800" dirty="0" err="1">
                <a:latin typeface="Arial" panose="020B0604020202020204" pitchFamily="34" charset="0"/>
                <a:cs typeface="Arial" panose="020B0604020202020204" pitchFamily="34" charset="0"/>
              </a:rPr>
              <a:t>database</a:t>
            </a:r>
            <a:r>
              <a:rPr lang="hu-HU" sz="2800" dirty="0">
                <a:latin typeface="Arial" panose="020B0604020202020204" pitchFamily="34" charset="0"/>
                <a:cs typeface="Arial" panose="020B0604020202020204" pitchFamily="34" charset="0"/>
              </a:rPr>
              <a:t> </a:t>
            </a:r>
            <a:r>
              <a:rPr lang="hu-HU" sz="2800" dirty="0" err="1">
                <a:latin typeface="Arial" panose="020B0604020202020204" pitchFamily="34" charset="0"/>
                <a:cs typeface="Arial" panose="020B0604020202020204" pitchFamily="34" charset="0"/>
              </a:rPr>
              <a:t>selection</a:t>
            </a:r>
            <a:r>
              <a:rPr lang="hu-HU" sz="2800" dirty="0">
                <a:latin typeface="Arial" panose="020B0604020202020204" pitchFamily="34" charset="0"/>
                <a:cs typeface="Arial" panose="020B0604020202020204" pitchFamily="34" charset="0"/>
              </a:rPr>
              <a:t> </a:t>
            </a:r>
            <a:r>
              <a:rPr lang="hu-HU" sz="2800" dirty="0" err="1">
                <a:latin typeface="Arial" panose="020B0604020202020204" pitchFamily="34" charset="0"/>
                <a:cs typeface="Arial" panose="020B0604020202020204" pitchFamily="34" charset="0"/>
              </a:rPr>
              <a:t>Expert</a:t>
            </a:r>
            <a:r>
              <a:rPr lang="hu-HU" sz="2800" dirty="0">
                <a:latin typeface="Arial" panose="020B0604020202020204" pitchFamily="34" charset="0"/>
                <a:cs typeface="Arial" panose="020B0604020202020204" pitchFamily="34" charset="0"/>
              </a:rPr>
              <a:t> </a:t>
            </a:r>
            <a:r>
              <a:rPr lang="hu-HU" sz="2800" dirty="0" err="1" smtClean="0">
                <a:latin typeface="Arial" panose="020B0604020202020204" pitchFamily="34" charset="0"/>
                <a:cs typeface="Arial" panose="020B0604020202020204" pitchFamily="34" charset="0"/>
              </a:rPr>
              <a:t>system</a:t>
            </a:r>
            <a:r>
              <a:rPr lang="hu-HU" sz="2800" dirty="0" smtClean="0">
                <a:latin typeface="Arial" panose="020B0604020202020204" pitchFamily="34" charset="0"/>
                <a:cs typeface="Arial" panose="020B0604020202020204" pitchFamily="34" charset="0"/>
              </a:rPr>
              <a:t/>
            </a:r>
            <a:br>
              <a:rPr lang="hu-HU" sz="2800" dirty="0" smtClean="0">
                <a:latin typeface="Arial" panose="020B0604020202020204" pitchFamily="34" charset="0"/>
                <a:cs typeface="Arial" panose="020B0604020202020204" pitchFamily="34" charset="0"/>
              </a:rPr>
            </a:br>
            <a:r>
              <a:rPr lang="hu-HU" sz="2400" dirty="0" err="1" smtClean="0">
                <a:latin typeface="Arial" panose="020B0604020202020204" pitchFamily="34" charset="0"/>
                <a:cs typeface="Arial" panose="020B0604020202020204" pitchFamily="34" charset="0"/>
              </a:rPr>
              <a:t>Wei</a:t>
            </a:r>
            <a:r>
              <a:rPr lang="hu-HU" sz="2400" dirty="0" smtClean="0">
                <a:latin typeface="Arial" panose="020B0604020202020204" pitchFamily="34" charset="0"/>
                <a:cs typeface="Arial" panose="020B0604020202020204" pitchFamily="34" charset="0"/>
              </a:rPr>
              <a:t> Ma, </a:t>
            </a:r>
            <a:r>
              <a:rPr lang="hu-HU" sz="2400" dirty="0" err="1" smtClean="0">
                <a:latin typeface="Arial" panose="020B0604020202020204" pitchFamily="34" charset="0"/>
                <a:cs typeface="Arial" panose="020B0604020202020204" pitchFamily="34" charset="0"/>
              </a:rPr>
              <a:t>Timothy</a:t>
            </a:r>
            <a:r>
              <a:rPr lang="hu-HU" sz="2400" dirty="0" smtClean="0">
                <a:latin typeface="Arial" panose="020B0604020202020204" pitchFamily="34" charset="0"/>
                <a:cs typeface="Arial" panose="020B0604020202020204" pitchFamily="34" charset="0"/>
              </a:rPr>
              <a:t> W. Cole, több kiadásban (7.)</a:t>
            </a:r>
            <a:endParaRPr lang="hu-HU" sz="2400" dirty="0">
              <a:latin typeface="Arial" panose="020B0604020202020204" pitchFamily="34" charset="0"/>
              <a:cs typeface="Arial" panose="020B0604020202020204" pitchFamily="34" charset="0"/>
            </a:endParaRPr>
          </a:p>
        </p:txBody>
      </p:sp>
      <p:sp>
        <p:nvSpPr>
          <p:cNvPr id="7" name="Téglalap 6"/>
          <p:cNvSpPr/>
          <p:nvPr/>
        </p:nvSpPr>
        <p:spPr>
          <a:xfrm>
            <a:off x="191521" y="5824269"/>
            <a:ext cx="4787901" cy="1077218"/>
          </a:xfrm>
          <a:prstGeom prst="rect">
            <a:avLst/>
          </a:prstGeom>
        </p:spPr>
        <p:txBody>
          <a:bodyPr wrap="square">
            <a:spAutoFit/>
          </a:bodyPr>
          <a:lstStyle/>
          <a:p>
            <a:r>
              <a:rPr lang="hu-HU" sz="1600" dirty="0">
                <a:latin typeface="Arial" panose="020B0604020202020204" pitchFamily="34" charset="0"/>
                <a:cs typeface="Arial" panose="020B0604020202020204" pitchFamily="34" charset="0"/>
                <a:hlinkClick r:id="rId3"/>
              </a:rPr>
              <a:t>https://</a:t>
            </a:r>
            <a:r>
              <a:rPr lang="hu-HU" sz="1600" dirty="0" smtClean="0">
                <a:latin typeface="Arial" panose="020B0604020202020204" pitchFamily="34" charset="0"/>
                <a:cs typeface="Arial" panose="020B0604020202020204" pitchFamily="34" charset="0"/>
                <a:hlinkClick r:id="rId3"/>
              </a:rPr>
              <a:t>pdfs.semanticscholar.org/4f36/9ac2940237a348edd431c37fca901b64c731.pdf</a:t>
            </a:r>
            <a:endParaRPr lang="hu-HU" sz="1600" dirty="0" smtClean="0">
              <a:latin typeface="Arial" panose="020B0604020202020204" pitchFamily="34" charset="0"/>
              <a:cs typeface="Arial" panose="020B0604020202020204" pitchFamily="34" charset="0"/>
            </a:endParaRPr>
          </a:p>
          <a:p>
            <a:r>
              <a:rPr lang="hu-HU" sz="1600" dirty="0" smtClean="0">
                <a:latin typeface="Arial" panose="020B0604020202020204" pitchFamily="34" charset="0"/>
                <a:cs typeface="Arial" panose="020B0604020202020204" pitchFamily="34" charset="0"/>
                <a:hlinkClick r:id="rId4"/>
              </a:rPr>
              <a:t>http</a:t>
            </a:r>
            <a:r>
              <a:rPr lang="hu-HU" sz="1600" dirty="0">
                <a:latin typeface="Arial" panose="020B0604020202020204" pitchFamily="34" charset="0"/>
                <a:cs typeface="Arial" panose="020B0604020202020204" pitchFamily="34" charset="0"/>
                <a:hlinkClick r:id="rId4"/>
              </a:rPr>
              <a:t>://</a:t>
            </a:r>
            <a:r>
              <a:rPr lang="hu-HU" sz="1600" dirty="0" smtClean="0">
                <a:latin typeface="Arial" panose="020B0604020202020204" pitchFamily="34" charset="0"/>
                <a:cs typeface="Arial" panose="020B0604020202020204" pitchFamily="34" charset="0"/>
                <a:hlinkClick r:id="rId4"/>
              </a:rPr>
              <a:t>www.ala.org/acrl/sites/ala.org.acrl/files/content/conferences/pdf/ma.pdf</a:t>
            </a:r>
            <a:endParaRPr lang="hu-HU" dirty="0"/>
          </a:p>
        </p:txBody>
      </p:sp>
      <p:pic>
        <p:nvPicPr>
          <p:cNvPr id="9" name="Kép 8"/>
          <p:cNvPicPr/>
          <p:nvPr/>
        </p:nvPicPr>
        <p:blipFill rotWithShape="1">
          <a:blip r:embed="rId5"/>
          <a:srcRect l="9497" t="14268" r="50241" b="12741"/>
          <a:stretch/>
        </p:blipFill>
        <p:spPr bwMode="auto">
          <a:xfrm>
            <a:off x="353387" y="1204763"/>
            <a:ext cx="5618769" cy="4538018"/>
          </a:xfrm>
          <a:prstGeom prst="rect">
            <a:avLst/>
          </a:prstGeom>
          <a:ln w="9525" cap="flat" cmpd="sng" algn="ctr">
            <a:solidFill>
              <a:srgbClr val="5B9BD5">
                <a:lumMod val="75000"/>
              </a:srgbClr>
            </a:solidFill>
            <a:prstDash val="solid"/>
            <a:round/>
            <a:headEnd type="none" w="med" len="med"/>
            <a:tailEnd type="none" w="med" len="med"/>
          </a:ln>
          <a:extLst>
            <a:ext uri="{53640926-AAD7-44D8-BBD7-CCE9431645EC}">
              <a14:shadowObscured xmlns:a14="http://schemas.microsoft.com/office/drawing/2010/main"/>
            </a:ext>
          </a:extLst>
        </p:spPr>
      </p:pic>
      <p:sp>
        <p:nvSpPr>
          <p:cNvPr id="10" name="Szövegdoboz 9"/>
          <p:cNvSpPr txBox="1"/>
          <p:nvPr/>
        </p:nvSpPr>
        <p:spPr>
          <a:xfrm>
            <a:off x="6203852" y="1828801"/>
            <a:ext cx="3522761" cy="5024966"/>
          </a:xfrm>
          <a:prstGeom prst="rect">
            <a:avLst/>
          </a:prstGeom>
          <a:noFill/>
          <a:ln w="9525">
            <a:noFill/>
            <a:miter lim="800000"/>
            <a:headEnd/>
            <a:tailEnd/>
          </a:ln>
        </p:spPr>
        <p:txBody>
          <a:bodyPr vert="horz" wrap="square" lIns="72000" tIns="36000" rIns="72000" bIns="36000" numCol="1" rtlCol="0" anchor="t" anchorCtr="0" compatLnSpc="1">
            <a:prstTxWarp prst="textNoShape">
              <a:avLst/>
            </a:prstTxWarp>
            <a:spAutoFit/>
          </a:bodyPr>
          <a:lstStyle/>
          <a:p>
            <a:pPr defTabSz="457322" fontAlgn="base">
              <a:lnSpc>
                <a:spcPct val="104000"/>
              </a:lnSpc>
              <a:spcBef>
                <a:spcPts val="300"/>
              </a:spcBef>
              <a:spcAft>
                <a:spcPct val="0"/>
              </a:spcAft>
              <a:buClr>
                <a:schemeClr val="tx1"/>
              </a:buClr>
              <a:buSzPct val="70000"/>
            </a:pPr>
            <a:endParaRPr lang="hu-HU" sz="1800" dirty="0" smtClean="0">
              <a:ea typeface="Swagger" pitchFamily="2" charset="0"/>
            </a:endParaRPr>
          </a:p>
        </p:txBody>
      </p:sp>
      <p:pic>
        <p:nvPicPr>
          <p:cNvPr id="11" name="Kép 10"/>
          <p:cNvPicPr/>
          <p:nvPr/>
        </p:nvPicPr>
        <p:blipFill rotWithShape="1">
          <a:blip r:embed="rId6"/>
          <a:srcRect l="10723" t="12915" r="50353" b="5093"/>
          <a:stretch/>
        </p:blipFill>
        <p:spPr bwMode="auto">
          <a:xfrm>
            <a:off x="6203852" y="1302056"/>
            <a:ext cx="3118395" cy="2655570"/>
          </a:xfrm>
          <a:prstGeom prst="rect">
            <a:avLst/>
          </a:prstGeom>
          <a:ln>
            <a:noFill/>
          </a:ln>
          <a:extLst>
            <a:ext uri="{53640926-AAD7-44D8-BBD7-CCE9431645EC}">
              <a14:shadowObscured xmlns:a14="http://schemas.microsoft.com/office/drawing/2010/main"/>
            </a:ext>
          </a:extLst>
        </p:spPr>
      </p:pic>
      <p:pic>
        <p:nvPicPr>
          <p:cNvPr id="13" name="Kép 12"/>
          <p:cNvPicPr/>
          <p:nvPr/>
        </p:nvPicPr>
        <p:blipFill rotWithShape="1">
          <a:blip r:embed="rId7"/>
          <a:srcRect l="13762" t="25678" r="11494"/>
          <a:stretch/>
        </p:blipFill>
        <p:spPr bwMode="auto">
          <a:xfrm>
            <a:off x="5537646" y="4365629"/>
            <a:ext cx="4304030" cy="2406650"/>
          </a:xfrm>
          <a:prstGeom prst="rect">
            <a:avLst/>
          </a:prstGeom>
          <a:ln>
            <a:noFill/>
          </a:ln>
          <a:extLst>
            <a:ext uri="{53640926-AAD7-44D8-BBD7-CCE9431645EC}">
              <a14:shadowObscured xmlns:a14="http://schemas.microsoft.com/office/drawing/2010/main"/>
            </a:ext>
          </a:extLst>
        </p:spPr>
      </p:pic>
      <p:sp>
        <p:nvSpPr>
          <p:cNvPr id="14" name="Ötszög 13"/>
          <p:cNvSpPr/>
          <p:nvPr/>
        </p:nvSpPr>
        <p:spPr bwMode="gray">
          <a:xfrm>
            <a:off x="3983923" y="3180518"/>
            <a:ext cx="1901639" cy="467408"/>
          </a:xfrm>
          <a:prstGeom prst="homePlate">
            <a:avLst/>
          </a:prstGeom>
          <a:solidFill>
            <a:schemeClr val="bg1"/>
          </a:solidFill>
          <a:ln w="19050" algn="ctr">
            <a:solidFill>
              <a:schemeClr val="tx2"/>
            </a:solidFill>
            <a:miter lim="800000"/>
            <a:headEnd/>
            <a:tailEnd/>
          </a:ln>
          <a:effectLst/>
        </p:spPr>
        <p:txBody>
          <a:bodyPr wrap="square" lIns="108000" tIns="108000" rIns="108000" bIns="108000" rtlCol="0" anchor="ctr" anchorCtr="0">
            <a:spAutoFit/>
          </a:bodyPr>
          <a:lstStyle/>
          <a:p>
            <a:pPr algn="ctr" defTabSz="457293" fontAlgn="base">
              <a:lnSpc>
                <a:spcPct val="90000"/>
              </a:lnSpc>
              <a:buClr>
                <a:srgbClr val="E20074"/>
              </a:buClr>
              <a:buSzPct val="75000"/>
            </a:pPr>
            <a:r>
              <a:rPr lang="hu-HU" sz="1800" dirty="0" smtClean="0">
                <a:latin typeface="Tele-GroteskNor" pitchFamily="2" charset="0"/>
                <a:cs typeface="Arial Unicode MS" panose="020B0604020202020204" pitchFamily="34" charset="-128"/>
              </a:rPr>
              <a:t>Kérdés pontosítások</a:t>
            </a:r>
          </a:p>
        </p:txBody>
      </p:sp>
      <p:sp>
        <p:nvSpPr>
          <p:cNvPr id="15" name="Ötszög 14"/>
          <p:cNvSpPr/>
          <p:nvPr/>
        </p:nvSpPr>
        <p:spPr bwMode="gray">
          <a:xfrm>
            <a:off x="3929511" y="4325602"/>
            <a:ext cx="2166753" cy="467408"/>
          </a:xfrm>
          <a:prstGeom prst="homePlate">
            <a:avLst/>
          </a:prstGeom>
          <a:solidFill>
            <a:schemeClr val="bg1"/>
          </a:solidFill>
          <a:ln w="19050" algn="ctr">
            <a:solidFill>
              <a:schemeClr val="tx2"/>
            </a:solidFill>
            <a:miter lim="800000"/>
            <a:headEnd/>
            <a:tailEnd/>
          </a:ln>
          <a:effectLst/>
        </p:spPr>
        <p:txBody>
          <a:bodyPr wrap="square" lIns="108000" tIns="108000" rIns="108000" bIns="108000" rtlCol="0" anchor="ctr" anchorCtr="0">
            <a:spAutoFit/>
          </a:bodyPr>
          <a:lstStyle/>
          <a:p>
            <a:pPr algn="ctr" defTabSz="457293" fontAlgn="base">
              <a:lnSpc>
                <a:spcPct val="90000"/>
              </a:lnSpc>
              <a:buClr>
                <a:srgbClr val="E20074"/>
              </a:buClr>
              <a:buSzPct val="75000"/>
            </a:pPr>
            <a:r>
              <a:rPr lang="hu-HU" sz="1800" dirty="0" smtClean="0">
                <a:latin typeface="Tele-GroteskNor" pitchFamily="2" charset="0"/>
                <a:cs typeface="Arial Unicode MS" panose="020B0604020202020204" pitchFamily="34" charset="-128"/>
              </a:rPr>
              <a:t>Eredmény kiértékelések</a:t>
            </a:r>
          </a:p>
        </p:txBody>
      </p:sp>
    </p:spTree>
    <p:extLst>
      <p:ext uri="{BB962C8B-B14F-4D97-AF65-F5344CB8AC3E}">
        <p14:creationId xmlns:p14="http://schemas.microsoft.com/office/powerpoint/2010/main" val="3382200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 számának helye 2"/>
          <p:cNvSpPr>
            <a:spLocks noGrp="1"/>
          </p:cNvSpPr>
          <p:nvPr>
            <p:ph type="sldNum" sz="quarter" idx="15"/>
          </p:nvPr>
        </p:nvSpPr>
        <p:spPr/>
        <p:txBody>
          <a:bodyPr/>
          <a:lstStyle/>
          <a:p>
            <a:pPr fontAlgn="base">
              <a:spcAft>
                <a:spcPct val="0"/>
              </a:spcAft>
            </a:pPr>
            <a:fld id="{31ED8236-F742-4994-B025-3D78EEC04644}" type="slidenum">
              <a:rPr lang="en-US" smtClean="0"/>
              <a:pPr fontAlgn="base">
                <a:spcAft>
                  <a:spcPct val="0"/>
                </a:spcAft>
              </a:pPr>
              <a:t>15</a:t>
            </a:fld>
            <a:endParaRPr lang="en-US" dirty="0"/>
          </a:p>
        </p:txBody>
      </p:sp>
      <p:pic>
        <p:nvPicPr>
          <p:cNvPr id="4" name="Picture 3" descr="Screen Shot 2015-10-01 at 9.25.5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5067" y="1279826"/>
            <a:ext cx="3958509" cy="1259366"/>
          </a:xfrm>
          <a:prstGeom prst="rect">
            <a:avLst/>
          </a:prstGeom>
        </p:spPr>
      </p:pic>
      <p:sp>
        <p:nvSpPr>
          <p:cNvPr id="5" name="Téglalap 4"/>
          <p:cNvSpPr/>
          <p:nvPr/>
        </p:nvSpPr>
        <p:spPr>
          <a:xfrm>
            <a:off x="6167237" y="2539192"/>
            <a:ext cx="3481588" cy="307777"/>
          </a:xfrm>
          <a:prstGeom prst="rect">
            <a:avLst/>
          </a:prstGeom>
        </p:spPr>
        <p:txBody>
          <a:bodyPr wrap="square">
            <a:spAutoFit/>
          </a:bodyPr>
          <a:lstStyle/>
          <a:p>
            <a:r>
              <a:rPr lang="en-US" sz="1400" b="1" dirty="0">
                <a:latin typeface="Arial" panose="020B0604020202020204" pitchFamily="34" charset="0"/>
                <a:cs typeface="Arial" panose="020B0604020202020204" pitchFamily="34" charset="0"/>
              </a:rPr>
              <a:t>Becoming Data </a:t>
            </a:r>
            <a:r>
              <a:rPr lang="en-US" sz="1400" b="1" dirty="0" smtClean="0">
                <a:latin typeface="Arial" panose="020B0604020202020204" pitchFamily="34" charset="0"/>
                <a:cs typeface="Arial" panose="020B0604020202020204" pitchFamily="34" charset="0"/>
              </a:rPr>
              <a:t>Native</a:t>
            </a:r>
            <a:r>
              <a:rPr lang="hu-HU" sz="1400" b="1" dirty="0" smtClean="0">
                <a:latin typeface="Arial" panose="020B0604020202020204" pitchFamily="34" charset="0"/>
                <a:cs typeface="Arial" panose="020B0604020202020204" pitchFamily="34" charset="0"/>
              </a:rPr>
              <a:t> / </a:t>
            </a:r>
            <a:r>
              <a:rPr lang="en-US" sz="1400" dirty="0" smtClean="0">
                <a:latin typeface="Arial" panose="020B0604020202020204" pitchFamily="34" charset="0"/>
                <a:cs typeface="Arial" panose="020B0604020202020204" pitchFamily="34" charset="0"/>
              </a:rPr>
              <a:t>Eric Miller</a:t>
            </a:r>
            <a:endParaRPr lang="hu-HU" dirty="0"/>
          </a:p>
        </p:txBody>
      </p:sp>
      <p:sp>
        <p:nvSpPr>
          <p:cNvPr id="6" name="Cím 1"/>
          <p:cNvSpPr txBox="1">
            <a:spLocks/>
          </p:cNvSpPr>
          <p:nvPr/>
        </p:nvSpPr>
        <p:spPr>
          <a:xfrm>
            <a:off x="195848" y="174272"/>
            <a:ext cx="9364663" cy="588082"/>
          </a:xfrm>
          <a:prstGeom prst="rect">
            <a:avLst/>
          </a:prstGeom>
        </p:spPr>
        <p:txBody>
          <a:bodyPr/>
          <a:lstStyle>
            <a:lvl1pPr marL="0" indent="0" algn="l" defTabSz="457322" rtl="0" eaLnBrk="1" fontAlgn="base" hangingPunct="1">
              <a:lnSpc>
                <a:spcPct val="90000"/>
              </a:lnSpc>
              <a:spcBef>
                <a:spcPts val="0"/>
              </a:spcBef>
              <a:spcAft>
                <a:spcPct val="0"/>
              </a:spcAft>
              <a:defRPr lang="de-DE" sz="3200" kern="1200" dirty="0">
                <a:solidFill>
                  <a:schemeClr val="tx2"/>
                </a:solidFill>
                <a:latin typeface="TeleGrotesk Headline Ultra" pitchFamily="2" charset="0"/>
                <a:ea typeface="+mj-ea"/>
                <a:cs typeface="TeleGrotesk Headline Ultra" pitchFamily="2" charset="0"/>
              </a:defRPr>
            </a:lvl1pPr>
            <a:lvl2pPr algn="l" defTabSz="576226" rtl="0" eaLnBrk="1" fontAlgn="base" hangingPunct="1">
              <a:lnSpc>
                <a:spcPct val="90000"/>
              </a:lnSpc>
              <a:spcBef>
                <a:spcPct val="0"/>
              </a:spcBef>
              <a:spcAft>
                <a:spcPct val="0"/>
              </a:spcAft>
              <a:defRPr sz="3700">
                <a:solidFill>
                  <a:schemeClr val="tx2"/>
                </a:solidFill>
                <a:latin typeface="Tele-GroteskUlt" pitchFamily="2" charset="0"/>
              </a:defRPr>
            </a:lvl2pPr>
            <a:lvl3pPr algn="l" defTabSz="576226" rtl="0" eaLnBrk="1" fontAlgn="base" hangingPunct="1">
              <a:lnSpc>
                <a:spcPct val="90000"/>
              </a:lnSpc>
              <a:spcBef>
                <a:spcPct val="0"/>
              </a:spcBef>
              <a:spcAft>
                <a:spcPct val="0"/>
              </a:spcAft>
              <a:defRPr sz="3700">
                <a:solidFill>
                  <a:schemeClr val="tx2"/>
                </a:solidFill>
                <a:latin typeface="Tele-GroteskUlt" pitchFamily="2" charset="0"/>
              </a:defRPr>
            </a:lvl3pPr>
            <a:lvl4pPr algn="l" defTabSz="576226" rtl="0" eaLnBrk="1" fontAlgn="base" hangingPunct="1">
              <a:lnSpc>
                <a:spcPct val="90000"/>
              </a:lnSpc>
              <a:spcBef>
                <a:spcPct val="0"/>
              </a:spcBef>
              <a:spcAft>
                <a:spcPct val="0"/>
              </a:spcAft>
              <a:defRPr sz="3700">
                <a:solidFill>
                  <a:schemeClr val="tx2"/>
                </a:solidFill>
                <a:latin typeface="Tele-GroteskUlt" pitchFamily="2" charset="0"/>
              </a:defRPr>
            </a:lvl4pPr>
            <a:lvl5pPr algn="l" defTabSz="576226" rtl="0" eaLnBrk="1" fontAlgn="base" hangingPunct="1">
              <a:lnSpc>
                <a:spcPct val="90000"/>
              </a:lnSpc>
              <a:spcBef>
                <a:spcPct val="0"/>
              </a:spcBef>
              <a:spcAft>
                <a:spcPct val="0"/>
              </a:spcAft>
              <a:defRPr sz="3700">
                <a:solidFill>
                  <a:schemeClr val="tx2"/>
                </a:solidFill>
                <a:latin typeface="Tele-GroteskUlt" pitchFamily="2" charset="0"/>
              </a:defRPr>
            </a:lvl5pPr>
            <a:lvl6pPr marL="457171" algn="l" defTabSz="576226" rtl="0" eaLnBrk="1" fontAlgn="base" hangingPunct="1">
              <a:lnSpc>
                <a:spcPct val="90000"/>
              </a:lnSpc>
              <a:spcBef>
                <a:spcPct val="0"/>
              </a:spcBef>
              <a:spcAft>
                <a:spcPct val="0"/>
              </a:spcAft>
              <a:defRPr sz="3700">
                <a:solidFill>
                  <a:schemeClr val="tx2"/>
                </a:solidFill>
                <a:latin typeface="Tele-GroteskUlt" pitchFamily="2" charset="0"/>
              </a:defRPr>
            </a:lvl6pPr>
            <a:lvl7pPr marL="914342" algn="l" defTabSz="576226" rtl="0" eaLnBrk="1" fontAlgn="base" hangingPunct="1">
              <a:lnSpc>
                <a:spcPct val="90000"/>
              </a:lnSpc>
              <a:spcBef>
                <a:spcPct val="0"/>
              </a:spcBef>
              <a:spcAft>
                <a:spcPct val="0"/>
              </a:spcAft>
              <a:defRPr sz="3700">
                <a:solidFill>
                  <a:schemeClr val="tx2"/>
                </a:solidFill>
                <a:latin typeface="Tele-GroteskUlt" pitchFamily="2" charset="0"/>
              </a:defRPr>
            </a:lvl7pPr>
            <a:lvl8pPr marL="1371513" algn="l" defTabSz="576226" rtl="0" eaLnBrk="1" fontAlgn="base" hangingPunct="1">
              <a:lnSpc>
                <a:spcPct val="90000"/>
              </a:lnSpc>
              <a:spcBef>
                <a:spcPct val="0"/>
              </a:spcBef>
              <a:spcAft>
                <a:spcPct val="0"/>
              </a:spcAft>
              <a:defRPr sz="3700">
                <a:solidFill>
                  <a:schemeClr val="tx2"/>
                </a:solidFill>
                <a:latin typeface="Tele-GroteskUlt" pitchFamily="2" charset="0"/>
              </a:defRPr>
            </a:lvl8pPr>
            <a:lvl9pPr marL="1828683" algn="l" defTabSz="576226" rtl="0" eaLnBrk="1" fontAlgn="base" hangingPunct="1">
              <a:lnSpc>
                <a:spcPct val="90000"/>
              </a:lnSpc>
              <a:spcBef>
                <a:spcPct val="0"/>
              </a:spcBef>
              <a:spcAft>
                <a:spcPct val="0"/>
              </a:spcAft>
              <a:defRPr sz="3700">
                <a:solidFill>
                  <a:schemeClr val="tx2"/>
                </a:solidFill>
                <a:latin typeface="Tele-GroteskUlt" pitchFamily="2" charset="0"/>
              </a:defRPr>
            </a:lvl9pPr>
          </a:lstStyle>
          <a:p>
            <a:r>
              <a:rPr lang="hu-HU" b="1" dirty="0" smtClean="0">
                <a:latin typeface="Arial" panose="020B0604020202020204" pitchFamily="34" charset="0"/>
                <a:cs typeface="Arial" panose="020B0604020202020204" pitchFamily="34" charset="0"/>
              </a:rPr>
              <a:t>A mély rétegek - </a:t>
            </a:r>
            <a:r>
              <a:rPr lang="hu-HU" sz="2400" b="1" dirty="0" smtClean="0">
                <a:latin typeface="Arial" panose="020B0604020202020204" pitchFamily="34" charset="0"/>
                <a:cs typeface="Arial" panose="020B0604020202020204" pitchFamily="34" charset="0"/>
              </a:rPr>
              <a:t>meta-adatoktól a szemantikai hálókon át a mesterséges intelligenciáig</a:t>
            </a:r>
            <a:endParaRPr lang="hu-HU" sz="2400" dirty="0">
              <a:latin typeface="Arial" panose="020B0604020202020204" pitchFamily="34" charset="0"/>
              <a:cs typeface="Arial" panose="020B0604020202020204" pitchFamily="34" charset="0"/>
            </a:endParaRPr>
          </a:p>
        </p:txBody>
      </p:sp>
      <p:sp>
        <p:nvSpPr>
          <p:cNvPr id="9" name="Szövegdoboz 8"/>
          <p:cNvSpPr txBox="1"/>
          <p:nvPr/>
        </p:nvSpPr>
        <p:spPr>
          <a:xfrm>
            <a:off x="171880" y="2445422"/>
            <a:ext cx="4841016" cy="2011695"/>
          </a:xfrm>
          <a:prstGeom prst="rect">
            <a:avLst/>
          </a:prstGeom>
          <a:noFill/>
          <a:ln w="9525">
            <a:solidFill>
              <a:schemeClr val="tx2"/>
            </a:solidFill>
            <a:miter lim="800000"/>
            <a:headEnd/>
            <a:tailEnd/>
          </a:ln>
        </p:spPr>
        <p:txBody>
          <a:bodyPr vert="horz" wrap="square" lIns="72000" tIns="36000" rIns="72000" bIns="36000" numCol="1" rtlCol="0" anchor="t" anchorCtr="0" compatLnSpc="1">
            <a:prstTxWarp prst="textNoShape">
              <a:avLst/>
            </a:prstTxWarp>
            <a:spAutoFit/>
          </a:bodyPr>
          <a:lstStyle/>
          <a:p>
            <a:pPr marL="285750" indent="-285750">
              <a:buFont typeface="Arial" panose="020B0604020202020204" pitchFamily="34" charset="0"/>
              <a:buChar char="•"/>
            </a:pPr>
            <a:r>
              <a:rPr lang="hu-HU" sz="1800" b="1" dirty="0" smtClean="0">
                <a:solidFill>
                  <a:srgbClr val="FF0000"/>
                </a:solidFill>
                <a:latin typeface="Arial" panose="020B0604020202020204" pitchFamily="34" charset="0"/>
                <a:cs typeface="Arial" panose="020B0604020202020204" pitchFamily="34" charset="0"/>
              </a:rPr>
              <a:t>Az RDF </a:t>
            </a:r>
            <a:r>
              <a:rPr lang="hu-HU" sz="1800" b="1" dirty="0" smtClean="0">
                <a:solidFill>
                  <a:schemeClr val="accent1">
                    <a:lumMod val="75000"/>
                  </a:schemeClr>
                </a:solidFill>
                <a:latin typeface="Arial" panose="020B0604020202020204" pitchFamily="34" charset="0"/>
                <a:cs typeface="Arial" panose="020B0604020202020204" pitchFamily="34" charset="0"/>
              </a:rPr>
              <a:t>alapú szemantikai struktúrákban URI azonosítókkal ellátott adatokat kereshetünk a weben, a gépi értelmezés és automatikus keresés támogatásával. Az RDF elemek a keresést korlátlan adatkapcsolatokkal terjeszthetik ki.</a:t>
            </a:r>
          </a:p>
        </p:txBody>
      </p:sp>
      <p:sp>
        <p:nvSpPr>
          <p:cNvPr id="11" name="Szövegdoboz 10"/>
          <p:cNvSpPr txBox="1"/>
          <p:nvPr/>
        </p:nvSpPr>
        <p:spPr>
          <a:xfrm>
            <a:off x="94899" y="4606043"/>
            <a:ext cx="4837464" cy="2288694"/>
          </a:xfrm>
          <a:prstGeom prst="rect">
            <a:avLst/>
          </a:prstGeom>
          <a:solidFill>
            <a:schemeClr val="bg1"/>
          </a:solidFill>
          <a:ln w="9525">
            <a:solidFill>
              <a:schemeClr val="tx2"/>
            </a:solidFill>
            <a:miter lim="800000"/>
            <a:headEnd/>
            <a:tailEnd/>
          </a:ln>
        </p:spPr>
        <p:txBody>
          <a:bodyPr vert="horz" wrap="square" lIns="72000" tIns="36000" rIns="72000" bIns="36000" numCol="1" rtlCol="0" anchor="t" anchorCtr="0" compatLnSpc="1">
            <a:prstTxWarp prst="textNoShape">
              <a:avLst/>
            </a:prstTxWarp>
            <a:spAutoFit/>
          </a:bodyPr>
          <a:lstStyle/>
          <a:p>
            <a:pPr marL="285750" indent="-285750">
              <a:buFont typeface="Arial" panose="020B0604020202020204" pitchFamily="34" charset="0"/>
              <a:buChar char="•"/>
            </a:pPr>
            <a:r>
              <a:rPr lang="hu-HU" sz="1800" b="1" dirty="0" smtClean="0">
                <a:solidFill>
                  <a:srgbClr val="FF0000"/>
                </a:solidFill>
                <a:latin typeface="Arial" panose="020B0604020202020204" pitchFamily="34" charset="0"/>
                <a:cs typeface="Arial" panose="020B0604020202020204" pitchFamily="34" charset="0"/>
              </a:rPr>
              <a:t>A mesterséges intelligencia </a:t>
            </a:r>
            <a:r>
              <a:rPr lang="hu-HU" sz="1800" b="1" dirty="0" smtClean="0">
                <a:solidFill>
                  <a:schemeClr val="accent1">
                    <a:lumMod val="75000"/>
                  </a:schemeClr>
                </a:solidFill>
                <a:latin typeface="Arial" panose="020B0604020202020204" pitchFamily="34" charset="0"/>
                <a:cs typeface="Arial" panose="020B0604020202020204" pitchFamily="34" charset="0"/>
              </a:rPr>
              <a:t>alkalmazásával gépi programozással szimuláljuk az emberi intelligenciát az információk kereséséhez és szolgáltatásához,  szabad szöveges kérdések és válaszok formájában is, a gépi szövegfelismerés és szöveg-értelmezés, fordítás, stb. lehetőségével.</a:t>
            </a:r>
          </a:p>
        </p:txBody>
      </p:sp>
      <p:sp>
        <p:nvSpPr>
          <p:cNvPr id="12" name="Szövegdoboz 11"/>
          <p:cNvSpPr txBox="1"/>
          <p:nvPr/>
        </p:nvSpPr>
        <p:spPr>
          <a:xfrm>
            <a:off x="195848" y="1394412"/>
            <a:ext cx="5302495" cy="903700"/>
          </a:xfrm>
          <a:prstGeom prst="rect">
            <a:avLst/>
          </a:prstGeom>
          <a:noFill/>
          <a:ln w="9525">
            <a:solidFill>
              <a:schemeClr val="tx2"/>
            </a:solidFill>
            <a:miter lim="800000"/>
            <a:headEnd/>
            <a:tailEnd/>
          </a:ln>
        </p:spPr>
        <p:txBody>
          <a:bodyPr vert="horz" wrap="square" lIns="72000" tIns="36000" rIns="72000" bIns="36000" numCol="1" rtlCol="0" anchor="t" anchorCtr="0" compatLnSpc="1">
            <a:prstTxWarp prst="textNoShape">
              <a:avLst/>
            </a:prstTxWarp>
            <a:spAutoFit/>
          </a:bodyPr>
          <a:lstStyle/>
          <a:p>
            <a:pPr marL="285750" indent="-285750">
              <a:buFont typeface="Arial" panose="020B0604020202020204" pitchFamily="34" charset="0"/>
              <a:buChar char="•"/>
            </a:pPr>
            <a:r>
              <a:rPr lang="hu-HU" sz="1800" b="1" dirty="0">
                <a:solidFill>
                  <a:srgbClr val="FF0000"/>
                </a:solidFill>
                <a:latin typeface="Arial" panose="020B0604020202020204" pitchFamily="34" charset="0"/>
                <a:cs typeface="Arial" panose="020B0604020202020204" pitchFamily="34" charset="0"/>
              </a:rPr>
              <a:t>A HTML </a:t>
            </a:r>
            <a:r>
              <a:rPr lang="hu-HU" sz="1800" b="1" dirty="0">
                <a:solidFill>
                  <a:schemeClr val="accent1">
                    <a:lumMod val="75000"/>
                  </a:schemeClr>
                </a:solidFill>
                <a:latin typeface="Arial" panose="020B0604020202020204" pitchFamily="34" charset="0"/>
                <a:cs typeface="Arial" panose="020B0604020202020204" pitchFamily="34" charset="0"/>
              </a:rPr>
              <a:t>dokumentumokban</a:t>
            </a:r>
          </a:p>
          <a:p>
            <a:pPr marL="501750" lvl="2" indent="-285750">
              <a:buFont typeface="Arial" panose="020B0604020202020204" pitchFamily="34" charset="0"/>
              <a:buChar char="•"/>
            </a:pPr>
            <a:r>
              <a:rPr lang="hu-HU" sz="1800" dirty="0">
                <a:solidFill>
                  <a:schemeClr val="accent1">
                    <a:lumMod val="75000"/>
                  </a:schemeClr>
                </a:solidFill>
                <a:latin typeface="Arial" panose="020B0604020202020204" pitchFamily="34" charset="0"/>
                <a:cs typeface="Arial" panose="020B0604020202020204" pitchFamily="34" charset="0"/>
              </a:rPr>
              <a:t>adott </a:t>
            </a:r>
            <a:r>
              <a:rPr lang="hu-HU" sz="1800" dirty="0" err="1">
                <a:solidFill>
                  <a:schemeClr val="accent1">
                    <a:lumMod val="75000"/>
                  </a:schemeClr>
                </a:solidFill>
                <a:latin typeface="Arial" panose="020B0604020202020204" pitchFamily="34" charset="0"/>
                <a:cs typeface="Arial" panose="020B0604020202020204" pitchFamily="34" charset="0"/>
              </a:rPr>
              <a:t>metaelemek</a:t>
            </a:r>
            <a:r>
              <a:rPr lang="hu-HU" sz="1800" dirty="0">
                <a:solidFill>
                  <a:schemeClr val="accent1">
                    <a:lumMod val="75000"/>
                  </a:schemeClr>
                </a:solidFill>
                <a:latin typeface="Arial" panose="020B0604020202020204" pitchFamily="34" charset="0"/>
                <a:cs typeface="Arial" panose="020B0604020202020204" pitchFamily="34" charset="0"/>
              </a:rPr>
              <a:t> a teljes weboldalról vagy dokumentumról </a:t>
            </a:r>
            <a:r>
              <a:rPr lang="hu-HU" sz="1800" dirty="0" smtClean="0">
                <a:solidFill>
                  <a:schemeClr val="accent1">
                    <a:lumMod val="75000"/>
                  </a:schemeClr>
                </a:solidFill>
                <a:latin typeface="Arial" panose="020B0604020202020204" pitchFamily="34" charset="0"/>
                <a:cs typeface="Arial" panose="020B0604020202020204" pitchFamily="34" charset="0"/>
              </a:rPr>
              <a:t>adnak kereshető </a:t>
            </a:r>
            <a:r>
              <a:rPr lang="hu-HU" sz="1800" dirty="0">
                <a:solidFill>
                  <a:schemeClr val="accent1">
                    <a:lumMod val="75000"/>
                  </a:schemeClr>
                </a:solidFill>
                <a:latin typeface="Arial" panose="020B0604020202020204" pitchFamily="34" charset="0"/>
                <a:cs typeface="Arial" panose="020B0604020202020204" pitchFamily="34" charset="0"/>
              </a:rPr>
              <a:t>információt </a:t>
            </a:r>
          </a:p>
        </p:txBody>
      </p:sp>
      <p:sp>
        <p:nvSpPr>
          <p:cNvPr id="18" name="Téglalap 17"/>
          <p:cNvSpPr/>
          <p:nvPr/>
        </p:nvSpPr>
        <p:spPr>
          <a:xfrm>
            <a:off x="5270407" y="6721220"/>
            <a:ext cx="4503028" cy="338554"/>
          </a:xfrm>
          <a:prstGeom prst="rect">
            <a:avLst/>
          </a:prstGeom>
        </p:spPr>
        <p:txBody>
          <a:bodyPr wrap="none">
            <a:spAutoFit/>
          </a:bodyPr>
          <a:lstStyle/>
          <a:p>
            <a:r>
              <a:rPr lang="hu-HU" sz="1600" i="1" dirty="0">
                <a:solidFill>
                  <a:srgbClr val="545454"/>
                </a:solidFill>
                <a:latin typeface="Arial" panose="020B0604020202020204" pitchFamily="34" charset="0"/>
                <a:cs typeface="Arial" panose="020B0604020202020204" pitchFamily="34" charset="0"/>
              </a:rPr>
              <a:t>https://www.youtube.com/watch?v=78-1MlkxyqI</a:t>
            </a:r>
            <a:endParaRPr lang="hu-HU" sz="1600" dirty="0">
              <a:latin typeface="Arial" panose="020B0604020202020204" pitchFamily="34" charset="0"/>
              <a:cs typeface="Arial" panose="020B0604020202020204" pitchFamily="34" charset="0"/>
            </a:endParaRPr>
          </a:p>
        </p:txBody>
      </p:sp>
      <p:sp>
        <p:nvSpPr>
          <p:cNvPr id="2" name="Téglalap 1"/>
          <p:cNvSpPr/>
          <p:nvPr/>
        </p:nvSpPr>
        <p:spPr>
          <a:xfrm>
            <a:off x="5334001" y="2906128"/>
            <a:ext cx="4527644" cy="923330"/>
          </a:xfrm>
          <a:prstGeom prst="rect">
            <a:avLst/>
          </a:prstGeom>
          <a:ln>
            <a:solidFill>
              <a:schemeClr val="accent1"/>
            </a:solidFill>
          </a:ln>
        </p:spPr>
        <p:txBody>
          <a:bodyPr wrap="square">
            <a:spAutoFit/>
          </a:bodyPr>
          <a:lstStyle/>
          <a:p>
            <a:r>
              <a:rPr lang="hu-HU" sz="1800" b="1" u="sng" dirty="0" smtClean="0">
                <a:latin typeface="Arial" panose="020B0604020202020204" pitchFamily="34" charset="0"/>
                <a:cs typeface="Arial" panose="020B0604020202020204" pitchFamily="34" charset="0"/>
              </a:rPr>
              <a:t>a </a:t>
            </a:r>
            <a:r>
              <a:rPr lang="hu-HU" sz="1800" b="1" u="sng" dirty="0">
                <a:latin typeface="Arial" panose="020B0604020202020204" pitchFamily="34" charset="0"/>
                <a:cs typeface="Arial" panose="020B0604020202020204" pitchFamily="34" charset="0"/>
              </a:rPr>
              <a:t>„mély web” vagy rejtett </a:t>
            </a:r>
            <a:r>
              <a:rPr lang="hu-HU" sz="1800" b="1" u="sng" dirty="0" smtClean="0">
                <a:latin typeface="Arial" panose="020B0604020202020204" pitchFamily="34" charset="0"/>
                <a:cs typeface="Arial" panose="020B0604020202020204" pitchFamily="34" charset="0"/>
              </a:rPr>
              <a:t>web - </a:t>
            </a:r>
            <a:r>
              <a:rPr lang="hu-HU" sz="1800" dirty="0" smtClean="0">
                <a:latin typeface="Arial" panose="020B0604020202020204" pitchFamily="34" charset="0"/>
                <a:cs typeface="Arial" panose="020B0604020202020204" pitchFamily="34" charset="0"/>
              </a:rPr>
              <a:t>, </a:t>
            </a:r>
            <a:r>
              <a:rPr lang="hu-HU" sz="1800" dirty="0">
                <a:latin typeface="Arial" panose="020B0604020202020204" pitchFamily="34" charset="0"/>
                <a:cs typeface="Arial" panose="020B0604020202020204" pitchFamily="34" charset="0"/>
              </a:rPr>
              <a:t>vagyis a </a:t>
            </a:r>
            <a:r>
              <a:rPr lang="hu-HU" sz="1800" dirty="0" err="1">
                <a:latin typeface="Arial" panose="020B0604020202020204" pitchFamily="34" charset="0"/>
                <a:cs typeface="Arial" panose="020B0604020202020204" pitchFamily="34" charset="0"/>
              </a:rPr>
              <a:t>html-ben</a:t>
            </a:r>
            <a:r>
              <a:rPr lang="hu-HU" sz="1800" dirty="0">
                <a:latin typeface="Arial" panose="020B0604020202020204" pitchFamily="34" charset="0"/>
                <a:cs typeface="Arial" panose="020B0604020202020204" pitchFamily="34" charset="0"/>
              </a:rPr>
              <a:t> tárolt, de nem indexelt adatok nem érhetők el a keresőmotorok számára</a:t>
            </a:r>
          </a:p>
        </p:txBody>
      </p:sp>
      <p:pic>
        <p:nvPicPr>
          <p:cNvPr id="19" name="Kép 18"/>
          <p:cNvPicPr/>
          <p:nvPr/>
        </p:nvPicPr>
        <p:blipFill rotWithShape="1">
          <a:blip r:embed="rId4"/>
          <a:srcRect l="9259" t="17938" r="10550" b="5606"/>
          <a:stretch/>
        </p:blipFill>
        <p:spPr bwMode="auto">
          <a:xfrm>
            <a:off x="5334001" y="4164737"/>
            <a:ext cx="4619625" cy="2476500"/>
          </a:xfrm>
          <a:prstGeom prst="rect">
            <a:avLst/>
          </a:prstGeom>
          <a:ln>
            <a:solidFill>
              <a:schemeClr val="accent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15469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latin typeface="Arial" panose="020B0604020202020204" pitchFamily="34" charset="0"/>
                <a:cs typeface="Arial" panose="020B0604020202020204" pitchFamily="34" charset="0"/>
              </a:rPr>
              <a:t>Keresés az adatok mélyén – könyvtári intelligens megoldások</a:t>
            </a:r>
            <a:endParaRPr lang="hu-HU" dirty="0">
              <a:latin typeface="Arial" panose="020B0604020202020204" pitchFamily="34" charset="0"/>
              <a:cs typeface="Arial" panose="020B0604020202020204" pitchFamily="34" charset="0"/>
            </a:endParaRPr>
          </a:p>
        </p:txBody>
      </p:sp>
      <p:sp>
        <p:nvSpPr>
          <p:cNvPr id="4" name="Dia számának helye 3"/>
          <p:cNvSpPr>
            <a:spLocks noGrp="1"/>
          </p:cNvSpPr>
          <p:nvPr>
            <p:ph type="sldNum" sz="quarter" idx="11"/>
          </p:nvPr>
        </p:nvSpPr>
        <p:spPr/>
        <p:txBody>
          <a:bodyPr/>
          <a:lstStyle/>
          <a:p>
            <a:pPr fontAlgn="base">
              <a:spcAft>
                <a:spcPct val="0"/>
              </a:spcAft>
            </a:pPr>
            <a:fld id="{31ED8236-F742-4994-B025-3D78EEC04644}" type="slidenum">
              <a:rPr lang="en-US" smtClean="0"/>
              <a:pPr fontAlgn="base">
                <a:spcAft>
                  <a:spcPct val="0"/>
                </a:spcAft>
              </a:pPr>
              <a:t>16</a:t>
            </a:fld>
            <a:endParaRPr lang="en-US" dirty="0"/>
          </a:p>
        </p:txBody>
      </p:sp>
      <p:pic>
        <p:nvPicPr>
          <p:cNvPr id="5" name="Tartalom helye 4" descr="https://lh4.googleusercontent.com/WpQMBx1IxKvU7Vk-gLiIEHIez7Arcso-Z90A_m__LIfZHlFlhm_f0E8aP0_jSosRwOWCsbezmOax7MiMvIakaflcbfeD22l0eVVTy-PjgaPGH9Kzn27WTOqotnHLVqYA-batJit3"/>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907672" y="2704889"/>
            <a:ext cx="4777666" cy="1622108"/>
          </a:xfrm>
          <a:prstGeom prst="rect">
            <a:avLst/>
          </a:prstGeom>
          <a:noFill/>
          <a:ln>
            <a:noFill/>
          </a:ln>
        </p:spPr>
      </p:pic>
      <p:sp>
        <p:nvSpPr>
          <p:cNvPr id="3" name="Téglalap 2"/>
          <p:cNvSpPr/>
          <p:nvPr/>
        </p:nvSpPr>
        <p:spPr>
          <a:xfrm>
            <a:off x="5048983" y="4326997"/>
            <a:ext cx="4735634" cy="461665"/>
          </a:xfrm>
          <a:prstGeom prst="rect">
            <a:avLst/>
          </a:prstGeom>
        </p:spPr>
        <p:txBody>
          <a:bodyPr wrap="square">
            <a:spAutoFit/>
          </a:bodyPr>
          <a:lstStyle/>
          <a:p>
            <a:r>
              <a:rPr lang="hu-HU" sz="1200" dirty="0">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hlinkClick r:id="rId4"/>
              </a:rPr>
              <a:t>https://dzone.com/articles/solving-architectural-dilemmas-to-create-actionabl?fromrel=true</a:t>
            </a:r>
            <a:r>
              <a:rPr lang="hu-HU" sz="1200" dirty="0">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 </a:t>
            </a:r>
            <a:endParaRPr lang="hu-HU" sz="1200" dirty="0">
              <a:solidFill>
                <a:schemeClr val="accent1">
                  <a:lumMod val="75000"/>
                </a:schemeClr>
              </a:solidFill>
            </a:endParaRPr>
          </a:p>
        </p:txBody>
      </p:sp>
      <p:sp>
        <p:nvSpPr>
          <p:cNvPr id="7" name="Téglalap 6"/>
          <p:cNvSpPr/>
          <p:nvPr/>
        </p:nvSpPr>
        <p:spPr>
          <a:xfrm>
            <a:off x="422081" y="1384554"/>
            <a:ext cx="4689670" cy="1323439"/>
          </a:xfrm>
          <a:prstGeom prst="rect">
            <a:avLst/>
          </a:prstGeom>
        </p:spPr>
        <p:txBody>
          <a:bodyPr wrap="square">
            <a:spAutoFit/>
          </a:bodyPr>
          <a:lstStyle/>
          <a:p>
            <a:r>
              <a:rPr lang="hu-HU" sz="2000"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A </a:t>
            </a:r>
            <a:r>
              <a:rPr lang="hu-HU" sz="2000" dirty="0" smtClean="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betáplált </a:t>
            </a:r>
            <a:r>
              <a:rPr lang="hu-HU" sz="2000"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és közzétett adatok közötti </a:t>
            </a:r>
            <a:r>
              <a:rPr lang="hu-HU" sz="2000" dirty="0" smtClean="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rétegekhez (rejtett adatok) speciális </a:t>
            </a:r>
            <a:r>
              <a:rPr lang="hu-HU" sz="2000" dirty="0">
                <a:solidFill>
                  <a:schemeClr val="tx2"/>
                </a:solidFill>
                <a:latin typeface="Arial" panose="020B0604020202020204" pitchFamily="34" charset="0"/>
                <a:ea typeface="Calibri" panose="020F0502020204030204" pitchFamily="34" charset="0"/>
                <a:cs typeface="Arial" panose="020B0604020202020204" pitchFamily="34" charset="0"/>
              </a:rPr>
              <a:t>elemző és adatbányászati </a:t>
            </a:r>
            <a:r>
              <a:rPr lang="hu-HU" sz="2000" dirty="0" smtClean="0">
                <a:solidFill>
                  <a:schemeClr val="tx2"/>
                </a:solidFill>
                <a:latin typeface="Arial" panose="020B0604020202020204" pitchFamily="34" charset="0"/>
                <a:ea typeface="Calibri" panose="020F0502020204030204" pitchFamily="34" charset="0"/>
                <a:cs typeface="Arial" panose="020B0604020202020204" pitchFamily="34" charset="0"/>
              </a:rPr>
              <a:t>módszerek </a:t>
            </a:r>
            <a:r>
              <a:rPr lang="hu-HU" sz="2000" dirty="0" smtClean="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szükségesek (Nielsen,2.)</a:t>
            </a:r>
            <a:endParaRPr lang="hu-HU" sz="2000" dirty="0">
              <a:solidFill>
                <a:schemeClr val="accent1">
                  <a:lumMod val="75000"/>
                </a:schemeClr>
              </a:solidFill>
              <a:latin typeface="Arial" panose="020B0604020202020204" pitchFamily="34" charset="0"/>
              <a:cs typeface="Arial" panose="020B0604020202020204" pitchFamily="34" charset="0"/>
            </a:endParaRPr>
          </a:p>
        </p:txBody>
      </p:sp>
      <p:pic>
        <p:nvPicPr>
          <p:cNvPr id="8" name="Kép 7" descr="http://neuralnetworksanddeeplearning.com/images/tikz35.png"/>
          <p:cNvPicPr/>
          <p:nvPr/>
        </p:nvPicPr>
        <p:blipFill>
          <a:blip r:embed="rId5">
            <a:extLst>
              <a:ext uri="{28A0092B-C50C-407E-A947-70E740481C1C}">
                <a14:useLocalDpi xmlns:a14="http://schemas.microsoft.com/office/drawing/2010/main" val="0"/>
              </a:ext>
            </a:extLst>
          </a:blip>
          <a:srcRect/>
          <a:stretch>
            <a:fillRect/>
          </a:stretch>
        </p:blipFill>
        <p:spPr bwMode="auto">
          <a:xfrm>
            <a:off x="5372100" y="972340"/>
            <a:ext cx="3783037" cy="1537349"/>
          </a:xfrm>
          <a:prstGeom prst="rect">
            <a:avLst/>
          </a:prstGeom>
          <a:noFill/>
          <a:ln>
            <a:noFill/>
          </a:ln>
        </p:spPr>
      </p:pic>
      <p:sp>
        <p:nvSpPr>
          <p:cNvPr id="9" name="Szövegdoboz 8"/>
          <p:cNvSpPr txBox="1"/>
          <p:nvPr/>
        </p:nvSpPr>
        <p:spPr>
          <a:xfrm>
            <a:off x="422081" y="2876223"/>
            <a:ext cx="3929455" cy="1340486"/>
          </a:xfrm>
          <a:prstGeom prst="rect">
            <a:avLst/>
          </a:prstGeom>
          <a:solidFill>
            <a:srgbClr val="FFFF00"/>
          </a:solidFill>
          <a:ln w="9525">
            <a:noFill/>
            <a:miter lim="800000"/>
            <a:headEnd/>
            <a:tailEnd/>
          </a:ln>
        </p:spPr>
        <p:txBody>
          <a:bodyPr vert="horz" wrap="square" lIns="72000" tIns="36000" rIns="72000" bIns="36000" numCol="1" rtlCol="0" anchor="t" anchorCtr="0" compatLnSpc="1">
            <a:prstTxWarp prst="textNoShape">
              <a:avLst/>
            </a:prstTxWarp>
            <a:spAutoFit/>
          </a:bodyPr>
          <a:lstStyle/>
          <a:p>
            <a:pPr marL="285750" indent="-285750" defTabSz="457322" fontAlgn="base">
              <a:lnSpc>
                <a:spcPct val="104000"/>
              </a:lnSpc>
              <a:spcBef>
                <a:spcPts val="300"/>
              </a:spcBef>
              <a:spcAft>
                <a:spcPct val="0"/>
              </a:spcAft>
              <a:buClr>
                <a:schemeClr val="tx1"/>
              </a:buClr>
              <a:buSzPct val="70000"/>
              <a:buFont typeface="Arial" panose="020B0604020202020204" pitchFamily="34" charset="0"/>
              <a:buChar char="•"/>
            </a:pPr>
            <a:r>
              <a:rPr lang="hu-HU" sz="1800" dirty="0" smtClean="0">
                <a:solidFill>
                  <a:schemeClr val="accent1">
                    <a:lumMod val="75000"/>
                  </a:schemeClr>
                </a:solidFill>
                <a:latin typeface="Arial" panose="020B0604020202020204" pitchFamily="34" charset="0"/>
                <a:ea typeface="Swagger" pitchFamily="2" charset="0"/>
                <a:cs typeface="Arial" panose="020B0604020202020204" pitchFamily="34" charset="0"/>
              </a:rPr>
              <a:t>Online és batch lekérdezés </a:t>
            </a:r>
            <a:r>
              <a:rPr lang="hu-HU" sz="1800" dirty="0" smtClean="0">
                <a:solidFill>
                  <a:schemeClr val="accent1">
                    <a:lumMod val="75000"/>
                  </a:schemeClr>
                </a:solidFill>
                <a:latin typeface="Arial" panose="020B0604020202020204" pitchFamily="34" charset="0"/>
                <a:ea typeface="Swagger" pitchFamily="2" charset="0"/>
                <a:cs typeface="Arial" panose="020B0604020202020204" pitchFamily="34" charset="0"/>
                <a:sym typeface="Wingdings" panose="05000000000000000000" pitchFamily="2" charset="2"/>
              </a:rPr>
              <a:t></a:t>
            </a:r>
            <a:endParaRPr lang="hu-HU" sz="1800" dirty="0" smtClean="0">
              <a:solidFill>
                <a:schemeClr val="accent1">
                  <a:lumMod val="75000"/>
                </a:schemeClr>
              </a:solidFill>
              <a:latin typeface="Arial" panose="020B0604020202020204" pitchFamily="34" charset="0"/>
              <a:ea typeface="Swagger" pitchFamily="2" charset="0"/>
              <a:cs typeface="Arial" panose="020B0604020202020204" pitchFamily="34" charset="0"/>
            </a:endParaRPr>
          </a:p>
          <a:p>
            <a:pPr marL="285750" indent="-285750" defTabSz="457322" fontAlgn="base">
              <a:lnSpc>
                <a:spcPct val="104000"/>
              </a:lnSpc>
              <a:spcBef>
                <a:spcPts val="300"/>
              </a:spcBef>
              <a:spcAft>
                <a:spcPct val="0"/>
              </a:spcAft>
              <a:buClr>
                <a:schemeClr val="tx1"/>
              </a:buClr>
              <a:buSzPct val="70000"/>
              <a:buFont typeface="Arial" panose="020B0604020202020204" pitchFamily="34" charset="0"/>
              <a:buChar char="•"/>
            </a:pPr>
            <a:r>
              <a:rPr lang="hu-HU" sz="1800" dirty="0" err="1" smtClean="0">
                <a:solidFill>
                  <a:schemeClr val="accent1">
                    <a:lumMod val="75000"/>
                  </a:schemeClr>
                </a:solidFill>
                <a:latin typeface="Arial" panose="020B0604020202020204" pitchFamily="34" charset="0"/>
                <a:ea typeface="Swagger" pitchFamily="2" charset="0"/>
                <a:cs typeface="Arial" panose="020B0604020202020204" pitchFamily="34" charset="0"/>
              </a:rPr>
              <a:t>Predefiniált</a:t>
            </a:r>
            <a:r>
              <a:rPr lang="hu-HU" sz="1800" dirty="0" smtClean="0">
                <a:solidFill>
                  <a:schemeClr val="accent1">
                    <a:lumMod val="75000"/>
                  </a:schemeClr>
                </a:solidFill>
                <a:latin typeface="Arial" panose="020B0604020202020204" pitchFamily="34" charset="0"/>
                <a:ea typeface="Swagger" pitchFamily="2" charset="0"/>
                <a:cs typeface="Arial" panose="020B0604020202020204" pitchFamily="34" charset="0"/>
              </a:rPr>
              <a:t> kérdések </a:t>
            </a:r>
            <a:r>
              <a:rPr lang="hu-HU" sz="1800" dirty="0">
                <a:solidFill>
                  <a:schemeClr val="accent1">
                    <a:lumMod val="75000"/>
                  </a:schemeClr>
                </a:solidFill>
                <a:latin typeface="Arial" panose="020B0604020202020204" pitchFamily="34" charset="0"/>
                <a:ea typeface="Swagger" pitchFamily="2" charset="0"/>
                <a:cs typeface="Arial" panose="020B0604020202020204" pitchFamily="34" charset="0"/>
                <a:sym typeface="Wingdings" panose="05000000000000000000" pitchFamily="2" charset="2"/>
              </a:rPr>
              <a:t></a:t>
            </a:r>
            <a:endParaRPr lang="hu-HU" sz="1800" dirty="0" smtClean="0">
              <a:solidFill>
                <a:schemeClr val="accent1">
                  <a:lumMod val="75000"/>
                </a:schemeClr>
              </a:solidFill>
              <a:latin typeface="Arial" panose="020B0604020202020204" pitchFamily="34" charset="0"/>
              <a:ea typeface="Swagger" pitchFamily="2" charset="0"/>
              <a:cs typeface="Arial" panose="020B0604020202020204" pitchFamily="34" charset="0"/>
            </a:endParaRPr>
          </a:p>
          <a:p>
            <a:pPr marL="285750" indent="-285750" defTabSz="457322" fontAlgn="base">
              <a:lnSpc>
                <a:spcPct val="104000"/>
              </a:lnSpc>
              <a:spcBef>
                <a:spcPts val="300"/>
              </a:spcBef>
              <a:spcAft>
                <a:spcPct val="0"/>
              </a:spcAft>
              <a:buClr>
                <a:schemeClr val="tx1"/>
              </a:buClr>
              <a:buSzPct val="70000"/>
              <a:buFont typeface="Arial" panose="020B0604020202020204" pitchFamily="34" charset="0"/>
              <a:buChar char="•"/>
            </a:pPr>
            <a:r>
              <a:rPr lang="hu-HU" sz="1800" dirty="0" smtClean="0">
                <a:solidFill>
                  <a:schemeClr val="accent1">
                    <a:lumMod val="75000"/>
                  </a:schemeClr>
                </a:solidFill>
                <a:latin typeface="Arial" panose="020B0604020202020204" pitchFamily="34" charset="0"/>
                <a:ea typeface="Swagger" pitchFamily="2" charset="0"/>
                <a:cs typeface="Arial" panose="020B0604020202020204" pitchFamily="34" charset="0"/>
              </a:rPr>
              <a:t>Jelentések futtatása </a:t>
            </a:r>
            <a:r>
              <a:rPr lang="hu-HU" sz="1800" dirty="0">
                <a:solidFill>
                  <a:schemeClr val="accent1">
                    <a:lumMod val="75000"/>
                  </a:schemeClr>
                </a:solidFill>
                <a:latin typeface="Arial" panose="020B0604020202020204" pitchFamily="34" charset="0"/>
                <a:ea typeface="Swagger" pitchFamily="2" charset="0"/>
                <a:cs typeface="Arial" panose="020B0604020202020204" pitchFamily="34" charset="0"/>
                <a:sym typeface="Wingdings" panose="05000000000000000000" pitchFamily="2" charset="2"/>
              </a:rPr>
              <a:t></a:t>
            </a:r>
            <a:endParaRPr lang="hu-HU" sz="1800" dirty="0" smtClean="0">
              <a:solidFill>
                <a:schemeClr val="accent1">
                  <a:lumMod val="75000"/>
                </a:schemeClr>
              </a:solidFill>
              <a:latin typeface="Arial" panose="020B0604020202020204" pitchFamily="34" charset="0"/>
              <a:ea typeface="Swagger" pitchFamily="2" charset="0"/>
              <a:cs typeface="Arial" panose="020B0604020202020204" pitchFamily="34" charset="0"/>
            </a:endParaRPr>
          </a:p>
          <a:p>
            <a:pPr marL="285750" indent="-285750" defTabSz="457322" fontAlgn="base">
              <a:lnSpc>
                <a:spcPct val="104000"/>
              </a:lnSpc>
              <a:spcBef>
                <a:spcPts val="300"/>
              </a:spcBef>
              <a:spcAft>
                <a:spcPct val="0"/>
              </a:spcAft>
              <a:buClr>
                <a:schemeClr val="tx1"/>
              </a:buClr>
              <a:buSzPct val="70000"/>
              <a:buFont typeface="Arial" panose="020B0604020202020204" pitchFamily="34" charset="0"/>
              <a:buChar char="•"/>
            </a:pPr>
            <a:r>
              <a:rPr lang="hu-HU" sz="1800" dirty="0" smtClean="0">
                <a:solidFill>
                  <a:schemeClr val="accent1">
                    <a:lumMod val="75000"/>
                  </a:schemeClr>
                </a:solidFill>
                <a:latin typeface="Arial" panose="020B0604020202020204" pitchFamily="34" charset="0"/>
                <a:ea typeface="Swagger" pitchFamily="2" charset="0"/>
                <a:cs typeface="Arial" panose="020B0604020202020204" pitchFamily="34" charset="0"/>
              </a:rPr>
              <a:t>Szeparált adattárak </a:t>
            </a:r>
            <a:r>
              <a:rPr lang="hu-HU" sz="1800" dirty="0">
                <a:solidFill>
                  <a:schemeClr val="accent1">
                    <a:lumMod val="75000"/>
                  </a:schemeClr>
                </a:solidFill>
                <a:latin typeface="Arial" panose="020B0604020202020204" pitchFamily="34" charset="0"/>
                <a:ea typeface="Swagger" pitchFamily="2" charset="0"/>
                <a:cs typeface="Arial" panose="020B0604020202020204" pitchFamily="34" charset="0"/>
                <a:sym typeface="Wingdings" panose="05000000000000000000" pitchFamily="2" charset="2"/>
              </a:rPr>
              <a:t></a:t>
            </a:r>
            <a:endParaRPr lang="hu-HU" sz="1800" dirty="0" smtClean="0">
              <a:solidFill>
                <a:schemeClr val="accent1">
                  <a:lumMod val="75000"/>
                </a:schemeClr>
              </a:solidFill>
              <a:latin typeface="Arial" panose="020B0604020202020204" pitchFamily="34" charset="0"/>
              <a:ea typeface="Swagger" pitchFamily="2" charset="0"/>
              <a:cs typeface="Arial" panose="020B0604020202020204" pitchFamily="34" charset="0"/>
            </a:endParaRPr>
          </a:p>
        </p:txBody>
      </p:sp>
      <p:sp>
        <p:nvSpPr>
          <p:cNvPr id="6" name="Szövegdoboz 5"/>
          <p:cNvSpPr txBox="1"/>
          <p:nvPr/>
        </p:nvSpPr>
        <p:spPr>
          <a:xfrm>
            <a:off x="5156933" y="4991259"/>
            <a:ext cx="4662609" cy="2022789"/>
          </a:xfrm>
          <a:prstGeom prst="rect">
            <a:avLst/>
          </a:prstGeom>
          <a:solidFill>
            <a:schemeClr val="accent1">
              <a:lumMod val="40000"/>
              <a:lumOff val="60000"/>
            </a:schemeClr>
          </a:solidFill>
          <a:ln w="9525">
            <a:noFill/>
            <a:miter lim="800000"/>
            <a:headEnd/>
            <a:tailEnd/>
          </a:ln>
        </p:spPr>
        <p:txBody>
          <a:bodyPr vert="horz" wrap="square" lIns="72000" tIns="36000" rIns="72000" bIns="36000" numCol="1" rtlCol="0" anchor="t" anchorCtr="0" compatLnSpc="1">
            <a:prstTxWarp prst="textNoShape">
              <a:avLst/>
            </a:prstTxWarp>
            <a:spAutoFit/>
          </a:bodyPr>
          <a:lstStyle/>
          <a:p>
            <a:pPr marL="285750" indent="-285750" defTabSz="457322" fontAlgn="base">
              <a:lnSpc>
                <a:spcPct val="104000"/>
              </a:lnSpc>
              <a:spcBef>
                <a:spcPts val="300"/>
              </a:spcBef>
              <a:spcAft>
                <a:spcPct val="0"/>
              </a:spcAft>
              <a:buClr>
                <a:schemeClr val="tx1"/>
              </a:buClr>
              <a:buSzPct val="70000"/>
              <a:buFont typeface="Arial" panose="020B0604020202020204" pitchFamily="34" charset="0"/>
              <a:buChar char="•"/>
            </a:pPr>
            <a:r>
              <a:rPr lang="hu-HU" sz="1800" dirty="0" smtClean="0">
                <a:solidFill>
                  <a:schemeClr val="accent1">
                    <a:lumMod val="75000"/>
                  </a:schemeClr>
                </a:solidFill>
                <a:latin typeface="Arial" panose="020B0604020202020204" pitchFamily="34" charset="0"/>
                <a:ea typeface="Swagger" pitchFamily="2" charset="0"/>
                <a:cs typeface="Arial" panose="020B0604020202020204" pitchFamily="34" charset="0"/>
              </a:rPr>
              <a:t>OCLC </a:t>
            </a:r>
            <a:r>
              <a:rPr lang="hu-HU" sz="1800" dirty="0" err="1" smtClean="0">
                <a:solidFill>
                  <a:schemeClr val="accent1">
                    <a:lumMod val="75000"/>
                  </a:schemeClr>
                </a:solidFill>
                <a:latin typeface="Arial" panose="020B0604020202020204" pitchFamily="34" charset="0"/>
                <a:ea typeface="Swagger" pitchFamily="2" charset="0"/>
                <a:cs typeface="Arial" panose="020B0604020202020204" pitchFamily="34" charset="0"/>
              </a:rPr>
              <a:t>Collection</a:t>
            </a:r>
            <a:r>
              <a:rPr lang="hu-HU" sz="1800" dirty="0" smtClean="0">
                <a:solidFill>
                  <a:schemeClr val="accent1">
                    <a:lumMod val="75000"/>
                  </a:schemeClr>
                </a:solidFill>
                <a:latin typeface="Arial" panose="020B0604020202020204" pitchFamily="34" charset="0"/>
                <a:ea typeface="Swagger" pitchFamily="2" charset="0"/>
                <a:cs typeface="Arial" panose="020B0604020202020204" pitchFamily="34" charset="0"/>
              </a:rPr>
              <a:t> </a:t>
            </a:r>
            <a:r>
              <a:rPr lang="hu-HU" sz="1800" dirty="0" err="1" smtClean="0">
                <a:solidFill>
                  <a:schemeClr val="tx2"/>
                </a:solidFill>
                <a:latin typeface="Arial" panose="020B0604020202020204" pitchFamily="34" charset="0"/>
                <a:ea typeface="Swagger" pitchFamily="2" charset="0"/>
                <a:cs typeface="Arial" panose="020B0604020202020204" pitchFamily="34" charset="0"/>
              </a:rPr>
              <a:t>analysis</a:t>
            </a:r>
            <a:endParaRPr lang="hu-HU" sz="1800" dirty="0" smtClean="0">
              <a:solidFill>
                <a:schemeClr val="tx2"/>
              </a:solidFill>
              <a:latin typeface="Arial" panose="020B0604020202020204" pitchFamily="34" charset="0"/>
              <a:ea typeface="Swagger" pitchFamily="2" charset="0"/>
              <a:cs typeface="Arial" panose="020B0604020202020204" pitchFamily="34" charset="0"/>
            </a:endParaRPr>
          </a:p>
          <a:p>
            <a:pPr marL="285750" indent="-285750">
              <a:buFont typeface="Arial" panose="020B0604020202020204" pitchFamily="34" charset="0"/>
              <a:buChar char="•"/>
            </a:pPr>
            <a:r>
              <a:rPr lang="en-US" sz="1800" dirty="0" smtClean="0">
                <a:solidFill>
                  <a:schemeClr val="accent1">
                    <a:lumMod val="75000"/>
                  </a:schemeClr>
                </a:solidFill>
                <a:latin typeface="Arial" panose="020B0604020202020204" pitchFamily="34" charset="0"/>
                <a:cs typeface="Arial" panose="020B0604020202020204" pitchFamily="34" charset="0"/>
              </a:rPr>
              <a:t>Student </a:t>
            </a:r>
            <a:r>
              <a:rPr lang="en-US" sz="1800" dirty="0">
                <a:solidFill>
                  <a:schemeClr val="accent1">
                    <a:lumMod val="75000"/>
                  </a:schemeClr>
                </a:solidFill>
                <a:latin typeface="Arial" panose="020B0604020202020204" pitchFamily="34" charset="0"/>
                <a:cs typeface="Arial" panose="020B0604020202020204" pitchFamily="34" charset="0"/>
              </a:rPr>
              <a:t>success focus/imperatives</a:t>
            </a:r>
          </a:p>
          <a:p>
            <a:pPr marL="285750" indent="-285750">
              <a:buFont typeface="Arial" panose="020B0604020202020204" pitchFamily="34" charset="0"/>
              <a:buChar char="•"/>
            </a:pPr>
            <a:r>
              <a:rPr lang="en-US" sz="1800" dirty="0">
                <a:solidFill>
                  <a:schemeClr val="accent1">
                    <a:lumMod val="75000"/>
                  </a:schemeClr>
                </a:solidFill>
                <a:latin typeface="Arial" panose="020B0604020202020204" pitchFamily="34" charset="0"/>
                <a:cs typeface="Arial" panose="020B0604020202020204" pitchFamily="34" charset="0"/>
              </a:rPr>
              <a:t>Data-driven decision-making</a:t>
            </a:r>
          </a:p>
          <a:p>
            <a:pPr marL="285750" indent="-285750">
              <a:buFont typeface="Arial" panose="020B0604020202020204" pitchFamily="34" charset="0"/>
              <a:buChar char="•"/>
            </a:pPr>
            <a:r>
              <a:rPr lang="en-US" sz="1800" dirty="0" smtClean="0">
                <a:solidFill>
                  <a:schemeClr val="accent1">
                    <a:lumMod val="75000"/>
                  </a:schemeClr>
                </a:solidFill>
                <a:latin typeface="Arial" panose="020B0604020202020204" pitchFamily="34" charset="0"/>
                <a:cs typeface="Arial" panose="020B0604020202020204" pitchFamily="34" charset="0"/>
              </a:rPr>
              <a:t>Increasing </a:t>
            </a:r>
            <a:r>
              <a:rPr lang="en-US" sz="1800" dirty="0">
                <a:solidFill>
                  <a:schemeClr val="accent1">
                    <a:lumMod val="75000"/>
                  </a:schemeClr>
                </a:solidFill>
                <a:latin typeface="Arial" panose="020B0604020202020204" pitchFamily="34" charset="0"/>
                <a:cs typeface="Arial" panose="020B0604020202020204" pitchFamily="34" charset="0"/>
              </a:rPr>
              <a:t>complexity of technology, architecture, and </a:t>
            </a:r>
            <a:r>
              <a:rPr lang="en-US" sz="1800" dirty="0" smtClean="0">
                <a:solidFill>
                  <a:schemeClr val="accent1">
                    <a:lumMod val="75000"/>
                  </a:schemeClr>
                </a:solidFill>
                <a:latin typeface="Arial" panose="020B0604020202020204" pitchFamily="34" charset="0"/>
                <a:cs typeface="Arial" panose="020B0604020202020204" pitchFamily="34" charset="0"/>
              </a:rPr>
              <a:t>data</a:t>
            </a:r>
            <a:endParaRPr lang="hu-HU" sz="1800" dirty="0" smtClean="0">
              <a:solidFill>
                <a:schemeClr val="accent1">
                  <a:lumMod val="7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hu-HU" sz="1800" dirty="0" smtClean="0">
                <a:solidFill>
                  <a:schemeClr val="accent1">
                    <a:lumMod val="75000"/>
                  </a:schemeClr>
                </a:solidFill>
                <a:latin typeface="Arial" panose="020B0604020202020204" pitchFamily="34" charset="0"/>
                <a:cs typeface="Arial" panose="020B0604020202020204" pitchFamily="34" charset="0"/>
              </a:rPr>
              <a:t>Hallgatói sikerek </a:t>
            </a:r>
            <a:r>
              <a:rPr lang="hu-HU" sz="1800" dirty="0" smtClean="0">
                <a:solidFill>
                  <a:schemeClr val="tx2"/>
                </a:solidFill>
                <a:latin typeface="Arial" panose="020B0604020202020204" pitchFamily="34" charset="0"/>
                <a:cs typeface="Arial" panose="020B0604020202020204" pitchFamily="34" charset="0"/>
              </a:rPr>
              <a:t>előrejelzése </a:t>
            </a:r>
            <a:r>
              <a:rPr lang="hu-HU" sz="1800" dirty="0" smtClean="0">
                <a:solidFill>
                  <a:schemeClr val="accent1">
                    <a:lumMod val="75000"/>
                  </a:schemeClr>
                </a:solidFill>
                <a:latin typeface="Arial" panose="020B0604020202020204" pitchFamily="34" charset="0"/>
                <a:cs typeface="Arial" panose="020B0604020202020204" pitchFamily="34" charset="0"/>
              </a:rPr>
              <a:t>könyvtárhasználat alapján</a:t>
            </a:r>
            <a:endParaRPr lang="hu-HU" sz="1800" dirty="0" smtClean="0">
              <a:ea typeface="Swagger" pitchFamily="2" charset="0"/>
            </a:endParaRPr>
          </a:p>
        </p:txBody>
      </p:sp>
      <p:sp>
        <p:nvSpPr>
          <p:cNvPr id="10" name="Téglalap 9"/>
          <p:cNvSpPr/>
          <p:nvPr/>
        </p:nvSpPr>
        <p:spPr>
          <a:xfrm>
            <a:off x="191844" y="4508050"/>
            <a:ext cx="4919906" cy="2900794"/>
          </a:xfrm>
          <a:prstGeom prst="rect">
            <a:avLst/>
          </a:prstGeom>
          <a:solidFill>
            <a:schemeClr val="bg1"/>
          </a:solidFill>
        </p:spPr>
        <p:txBody>
          <a:bodyPr wrap="square">
            <a:spAutoFit/>
          </a:bodyPr>
          <a:lstStyle/>
          <a:p>
            <a:pPr marL="266700" marR="234950" lvl="0" indent="-266700">
              <a:lnSpc>
                <a:spcPts val="1850"/>
              </a:lnSpc>
              <a:spcAft>
                <a:spcPts val="800"/>
              </a:spcAft>
              <a:buFont typeface="Arial" panose="020B0604020202020204" pitchFamily="34" charset="0"/>
              <a:buChar char="•"/>
              <a:tabLst>
                <a:tab pos="457200" algn="l"/>
              </a:tabLst>
            </a:pPr>
            <a:r>
              <a:rPr lang="hu-HU" sz="2000" dirty="0" err="1" smtClean="0">
                <a:solidFill>
                  <a:schemeClr val="tx2"/>
                </a:solidFill>
                <a:latin typeface="Arial" panose="020B0604020202020204" pitchFamily="34" charset="0"/>
                <a:ea typeface="Times New Roman" panose="02020603050405020304" pitchFamily="18" charset="0"/>
                <a:cs typeface="Arial" panose="020B0604020202020204" pitchFamily="34" charset="0"/>
              </a:rPr>
              <a:t>Dashboardok</a:t>
            </a:r>
            <a:r>
              <a:rPr lang="hu-HU" sz="2000" dirty="0" smtClean="0">
                <a:solidFill>
                  <a:schemeClr val="tx2"/>
                </a:solidFill>
                <a:latin typeface="Arial" panose="020B0604020202020204" pitchFamily="34" charset="0"/>
                <a:ea typeface="Times New Roman" panose="02020603050405020304" pitchFamily="18" charset="0"/>
                <a:cs typeface="Arial" panose="020B0604020202020204" pitchFamily="34" charset="0"/>
              </a:rPr>
              <a:t> és vizualizációs elemző eszközök használata </a:t>
            </a:r>
          </a:p>
          <a:p>
            <a:pPr marL="266700" marR="234950" lvl="0" indent="-266700">
              <a:lnSpc>
                <a:spcPts val="1850"/>
              </a:lnSpc>
              <a:spcAft>
                <a:spcPts val="800"/>
              </a:spcAft>
              <a:buFont typeface="Arial" panose="020B0604020202020204" pitchFamily="34" charset="0"/>
              <a:buChar char="•"/>
              <a:tabLst>
                <a:tab pos="457200" algn="l"/>
              </a:tabLst>
            </a:pPr>
            <a:r>
              <a:rPr lang="hu-HU" sz="1800" dirty="0" smtClean="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Jelentések adatgyűjtésről, adatbázisokról</a:t>
            </a:r>
            <a:endParaRPr lang="hu-HU" sz="1800"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endParaRPr>
          </a:p>
          <a:p>
            <a:pPr marL="650875" marR="234950" lvl="1" indent="-285750">
              <a:lnSpc>
                <a:spcPts val="1850"/>
              </a:lnSpc>
              <a:spcAft>
                <a:spcPts val="800"/>
              </a:spcAft>
              <a:buFont typeface="Arial" panose="020B0604020202020204" pitchFamily="34" charset="0"/>
              <a:buChar char="•"/>
              <a:tabLst>
                <a:tab pos="266700" algn="l"/>
              </a:tabLst>
            </a:pPr>
            <a:r>
              <a:rPr lang="hu-HU" sz="1800" dirty="0" smtClean="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mennyiségi és minőségi kimutatások</a:t>
            </a:r>
          </a:p>
          <a:p>
            <a:pPr marL="650875" marR="234950" lvl="1" indent="-285750">
              <a:lnSpc>
                <a:spcPts val="1850"/>
              </a:lnSpc>
              <a:spcAft>
                <a:spcPts val="800"/>
              </a:spcAft>
              <a:buFont typeface="Arial" panose="020B0604020202020204" pitchFamily="34" charset="0"/>
              <a:buChar char="•"/>
              <a:tabLst>
                <a:tab pos="266700" algn="l"/>
              </a:tabLst>
            </a:pPr>
            <a:r>
              <a:rPr lang="hu-HU" sz="1800" dirty="0" smtClean="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web </a:t>
            </a:r>
            <a:r>
              <a:rPr lang="hu-HU" sz="1800" dirty="0" smtClean="0">
                <a:solidFill>
                  <a:schemeClr val="tx2"/>
                </a:solidFill>
                <a:latin typeface="Arial" panose="020B0604020202020204" pitchFamily="34" charset="0"/>
                <a:ea typeface="Times New Roman" panose="02020603050405020304" pitchFamily="18" charset="0"/>
                <a:cs typeface="Arial" panose="020B0604020202020204" pitchFamily="34" charset="0"/>
              </a:rPr>
              <a:t>analízis, statisztika</a:t>
            </a:r>
          </a:p>
          <a:p>
            <a:pPr marL="650875" marR="234950" lvl="1" indent="-285750">
              <a:lnSpc>
                <a:spcPts val="1850"/>
              </a:lnSpc>
              <a:spcAft>
                <a:spcPts val="800"/>
              </a:spcAft>
              <a:buFont typeface="Arial" panose="020B0604020202020204" pitchFamily="34" charset="0"/>
              <a:buChar char="•"/>
              <a:tabLst>
                <a:tab pos="266700" algn="l"/>
              </a:tabLst>
            </a:pPr>
            <a:r>
              <a:rPr lang="hu-HU" sz="1800" dirty="0" smtClean="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könyvtári fókusz csoportok </a:t>
            </a:r>
            <a:r>
              <a:rPr lang="hu-HU" sz="1800" dirty="0" smtClean="0">
                <a:solidFill>
                  <a:schemeClr val="tx2"/>
                </a:solidFill>
                <a:latin typeface="Arial" panose="020B0604020202020204" pitchFamily="34" charset="0"/>
                <a:ea typeface="Times New Roman" panose="02020603050405020304" pitchFamily="18" charset="0"/>
                <a:cs typeface="Arial" panose="020B0604020202020204" pitchFamily="34" charset="0"/>
              </a:rPr>
              <a:t>elemzése</a:t>
            </a:r>
          </a:p>
          <a:p>
            <a:pPr marL="650875" marR="234950" lvl="1" indent="-285750">
              <a:lnSpc>
                <a:spcPts val="1850"/>
              </a:lnSpc>
              <a:spcAft>
                <a:spcPts val="800"/>
              </a:spcAft>
              <a:buFont typeface="Arial" panose="020B0604020202020204" pitchFamily="34" charset="0"/>
              <a:buChar char="•"/>
              <a:tabLst>
                <a:tab pos="266700" algn="l"/>
              </a:tabLst>
            </a:pPr>
            <a:r>
              <a:rPr lang="hu-HU" sz="1800" dirty="0" smtClean="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adatok összetétele, integritása</a:t>
            </a:r>
          </a:p>
          <a:p>
            <a:pPr marL="650875" marR="234950" lvl="1" indent="-285750">
              <a:lnSpc>
                <a:spcPts val="1850"/>
              </a:lnSpc>
              <a:spcAft>
                <a:spcPts val="800"/>
              </a:spcAft>
              <a:buFont typeface="Arial" panose="020B0604020202020204" pitchFamily="34" charset="0"/>
              <a:buChar char="•"/>
              <a:tabLst>
                <a:tab pos="266700" algn="l"/>
              </a:tabLst>
            </a:pPr>
            <a:r>
              <a:rPr lang="hu-HU" sz="1800" dirty="0" smtClean="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rPr>
              <a:t>gyűjteményelemzés, adattisztítás, stb.  </a:t>
            </a:r>
            <a:endParaRPr lang="hu-HU" sz="1800" dirty="0">
              <a:solidFill>
                <a:schemeClr val="accent1">
                  <a:lumMod val="75000"/>
                </a:schemeClr>
              </a:solidFill>
              <a:latin typeface="Arial" panose="020B0604020202020204" pitchFamily="34" charset="0"/>
              <a:cs typeface="Arial" panose="020B0604020202020204" pitchFamily="34" charset="0"/>
            </a:endParaRPr>
          </a:p>
        </p:txBody>
      </p:sp>
      <p:sp>
        <p:nvSpPr>
          <p:cNvPr id="13" name="Ellipszis 12"/>
          <p:cNvSpPr/>
          <p:nvPr/>
        </p:nvSpPr>
        <p:spPr bwMode="gray">
          <a:xfrm>
            <a:off x="6619875" y="972340"/>
            <a:ext cx="1028700" cy="1612543"/>
          </a:xfrm>
          <a:prstGeom prst="ellipse">
            <a:avLst/>
          </a:prstGeom>
          <a:noFill/>
          <a:ln w="19050" algn="ctr">
            <a:solidFill>
              <a:schemeClr val="tx2"/>
            </a:solidFill>
            <a:miter lim="800000"/>
            <a:headEnd/>
            <a:tailEnd/>
          </a:ln>
          <a:effectLst/>
        </p:spPr>
        <p:txBody>
          <a:bodyPr wrap="square" lIns="108000" tIns="108000" rIns="108000" bIns="108000" rtlCol="0" anchor="ctr" anchorCtr="0">
            <a:spAutoFit/>
          </a:bodyPr>
          <a:lstStyle/>
          <a:p>
            <a:pPr algn="ctr" defTabSz="457293" fontAlgn="base">
              <a:lnSpc>
                <a:spcPct val="90000"/>
              </a:lnSpc>
              <a:buClr>
                <a:srgbClr val="E20074"/>
              </a:buClr>
              <a:buSzPct val="75000"/>
            </a:pPr>
            <a:endParaRPr lang="hu-HU" sz="1800" dirty="0" smtClean="0">
              <a:latin typeface="Tele-GroteskNor" pitchFamily="2" charset="0"/>
              <a:cs typeface="Arial Unicode MS" panose="020B0604020202020204" pitchFamily="34" charset="-128"/>
            </a:endParaRPr>
          </a:p>
        </p:txBody>
      </p:sp>
    </p:spTree>
    <p:extLst>
      <p:ext uri="{BB962C8B-B14F-4D97-AF65-F5344CB8AC3E}">
        <p14:creationId xmlns:p14="http://schemas.microsoft.com/office/powerpoint/2010/main" val="2100435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360000" y="217324"/>
            <a:ext cx="7560990" cy="588082"/>
          </a:xfrm>
        </p:spPr>
        <p:txBody>
          <a:bodyPr/>
          <a:lstStyle/>
          <a:p>
            <a:r>
              <a:rPr lang="hu-HU" dirty="0" smtClean="0">
                <a:latin typeface="Arial" panose="020B0604020202020204" pitchFamily="34" charset="0"/>
                <a:cs typeface="Arial" panose="020B0604020202020204" pitchFamily="34" charset="0"/>
              </a:rPr>
              <a:t>Szemantikus keresők – útközben a </a:t>
            </a:r>
            <a:r>
              <a:rPr lang="hu-HU" dirty="0">
                <a:latin typeface="Arial" panose="020B0604020202020204" pitchFamily="34" charset="0"/>
                <a:cs typeface="Arial" panose="020B0604020202020204" pitchFamily="34" charset="0"/>
              </a:rPr>
              <a:t/>
            </a:r>
            <a:br>
              <a:rPr lang="hu-HU" dirty="0">
                <a:latin typeface="Arial" panose="020B0604020202020204" pitchFamily="34" charset="0"/>
                <a:cs typeface="Arial" panose="020B0604020202020204" pitchFamily="34" charset="0"/>
              </a:rPr>
            </a:br>
            <a:r>
              <a:rPr lang="hu-HU" dirty="0" smtClean="0">
                <a:latin typeface="Arial" panose="020B0604020202020204" pitchFamily="34" charset="0"/>
                <a:cs typeface="Arial" panose="020B0604020202020204" pitchFamily="34" charset="0"/>
              </a:rPr>
              <a:t>szabad szöveges gépi kommunikációhoz</a:t>
            </a:r>
            <a:endParaRPr lang="hu-HU" dirty="0">
              <a:latin typeface="Arial" panose="020B0604020202020204" pitchFamily="34" charset="0"/>
              <a:cs typeface="Arial" panose="020B0604020202020204" pitchFamily="34" charset="0"/>
            </a:endParaRPr>
          </a:p>
        </p:txBody>
      </p:sp>
      <p:sp>
        <p:nvSpPr>
          <p:cNvPr id="3" name="Tartalom helye 2"/>
          <p:cNvSpPr>
            <a:spLocks noGrp="1"/>
          </p:cNvSpPr>
          <p:nvPr>
            <p:ph idx="1"/>
          </p:nvPr>
        </p:nvSpPr>
        <p:spPr>
          <a:xfrm>
            <a:off x="176449" y="1334484"/>
            <a:ext cx="9805084" cy="4656558"/>
          </a:xfrm>
        </p:spPr>
        <p:txBody>
          <a:bodyPr/>
          <a:lstStyle/>
          <a:p>
            <a:pPr marL="342900" indent="-342900">
              <a:buFont typeface="Arial" panose="020B0604020202020204" pitchFamily="34" charset="0"/>
              <a:buChar char="•"/>
            </a:pPr>
            <a:r>
              <a:rPr lang="hu-HU" sz="2000" dirty="0" smtClean="0">
                <a:solidFill>
                  <a:schemeClr val="accent1">
                    <a:lumMod val="75000"/>
                  </a:schemeClr>
                </a:solidFill>
                <a:latin typeface="Arial" panose="020B0604020202020204" pitchFamily="34" charset="0"/>
                <a:cs typeface="Arial" panose="020B0604020202020204" pitchFamily="34" charset="0"/>
              </a:rPr>
              <a:t>A nagy digitális meta adattárak és fogalomtárak alapján eredményesebb a </a:t>
            </a:r>
            <a:r>
              <a:rPr lang="hu-HU" sz="2000" dirty="0" smtClean="0">
                <a:solidFill>
                  <a:schemeClr val="accent1">
                    <a:lumMod val="75000"/>
                  </a:schemeClr>
                </a:solidFill>
                <a:latin typeface="Arial" panose="020B0604020202020204" pitchFamily="34" charset="0"/>
                <a:cs typeface="Arial" panose="020B0604020202020204" pitchFamily="34" charset="0"/>
              </a:rPr>
              <a:t>szemantikai </a:t>
            </a:r>
            <a:r>
              <a:rPr lang="hu-HU" sz="2000" dirty="0" err="1" smtClean="0">
                <a:solidFill>
                  <a:schemeClr val="accent1">
                    <a:lumMod val="75000"/>
                  </a:schemeClr>
                </a:solidFill>
                <a:latin typeface="Arial" panose="020B0604020202020204" pitchFamily="34" charset="0"/>
                <a:cs typeface="Arial" panose="020B0604020202020204" pitchFamily="34" charset="0"/>
              </a:rPr>
              <a:t>tudásgráfok</a:t>
            </a:r>
            <a:r>
              <a:rPr lang="hu-HU" sz="2000" dirty="0" smtClean="0">
                <a:solidFill>
                  <a:schemeClr val="accent1">
                    <a:lumMod val="75000"/>
                  </a:schemeClr>
                </a:solidFill>
                <a:latin typeface="Arial" panose="020B0604020202020204" pitchFamily="34" charset="0"/>
                <a:cs typeface="Arial" panose="020B0604020202020204" pitchFamily="34" charset="0"/>
              </a:rPr>
              <a:t> </a:t>
            </a:r>
            <a:r>
              <a:rPr lang="hu-HU" sz="2000" dirty="0" smtClean="0">
                <a:solidFill>
                  <a:schemeClr val="accent1">
                    <a:lumMod val="75000"/>
                  </a:schemeClr>
                </a:solidFill>
                <a:latin typeface="Arial" panose="020B0604020202020204" pitchFamily="34" charset="0"/>
                <a:cs typeface="Arial" panose="020B0604020202020204" pitchFamily="34" charset="0"/>
              </a:rPr>
              <a:t>és kapcsolati hálórendszerek kiépítése</a:t>
            </a:r>
          </a:p>
          <a:p>
            <a:pPr marL="342900" indent="-342900">
              <a:buFont typeface="Arial" panose="020B0604020202020204" pitchFamily="34" charset="0"/>
              <a:buChar char="•"/>
            </a:pPr>
            <a:r>
              <a:rPr lang="hu-HU" sz="2000" dirty="0" smtClean="0">
                <a:solidFill>
                  <a:schemeClr val="accent1">
                    <a:lumMod val="75000"/>
                  </a:schemeClr>
                </a:solidFill>
                <a:latin typeface="Arial" panose="020B0604020202020204" pitchFamily="34" charset="0"/>
                <a:cs typeface="Arial" panose="020B0604020202020204" pitchFamily="34" charset="0"/>
              </a:rPr>
              <a:t>Szemantikai keresők fejlődése</a:t>
            </a:r>
          </a:p>
          <a:p>
            <a:pPr marL="342900" indent="-342900">
              <a:buFont typeface="Arial" panose="020B0604020202020204" pitchFamily="34" charset="0"/>
              <a:buChar char="•"/>
            </a:pPr>
            <a:r>
              <a:rPr lang="hu-HU" sz="2000" dirty="0" err="1" smtClean="0">
                <a:solidFill>
                  <a:schemeClr val="accent1">
                    <a:lumMod val="75000"/>
                  </a:schemeClr>
                </a:solidFill>
                <a:latin typeface="Arial" panose="020B0604020202020204" pitchFamily="34" charset="0"/>
                <a:cs typeface="Arial" panose="020B0604020202020204" pitchFamily="34" charset="0"/>
              </a:rPr>
              <a:t>Google</a:t>
            </a:r>
            <a:r>
              <a:rPr lang="hu-HU" sz="2000" dirty="0" smtClean="0">
                <a:solidFill>
                  <a:schemeClr val="accent1">
                    <a:lumMod val="75000"/>
                  </a:schemeClr>
                </a:solidFill>
                <a:latin typeface="Arial" panose="020B0604020202020204" pitchFamily="34" charset="0"/>
                <a:cs typeface="Arial" panose="020B0604020202020204" pitchFamily="34" charset="0"/>
              </a:rPr>
              <a:t> fejlesztések</a:t>
            </a:r>
          </a:p>
          <a:p>
            <a:pPr marL="558900" lvl="2" indent="-342900">
              <a:buFont typeface="Arial" panose="020B0604020202020204" pitchFamily="34" charset="0"/>
              <a:buChar char="•"/>
            </a:pPr>
            <a:r>
              <a:rPr lang="hu-HU" dirty="0" smtClean="0">
                <a:solidFill>
                  <a:schemeClr val="accent1">
                    <a:lumMod val="75000"/>
                  </a:schemeClr>
                </a:solidFill>
                <a:latin typeface="Arial" panose="020B0604020202020204" pitchFamily="34" charset="0"/>
                <a:cs typeface="Arial" panose="020B0604020202020204" pitchFamily="34" charset="0"/>
              </a:rPr>
              <a:t>nagy könyvtári elméleti és szakmai központokkal (OCLC, LC, stb.) </a:t>
            </a:r>
          </a:p>
          <a:p>
            <a:pPr marL="558900" lvl="2" indent="-342900">
              <a:buFont typeface="Arial" panose="020B0604020202020204" pitchFamily="34" charset="0"/>
              <a:buChar char="•"/>
            </a:pPr>
            <a:r>
              <a:rPr lang="hu-HU" dirty="0" smtClean="0">
                <a:solidFill>
                  <a:schemeClr val="accent1">
                    <a:lumMod val="75000"/>
                  </a:schemeClr>
                </a:solidFill>
                <a:latin typeface="Arial" panose="020B0604020202020204" pitchFamily="34" charset="0"/>
                <a:cs typeface="Arial" panose="020B0604020202020204" pitchFamily="34" charset="0"/>
              </a:rPr>
              <a:t>2012-ben a </a:t>
            </a:r>
            <a:r>
              <a:rPr lang="hu-HU" dirty="0" err="1" smtClean="0">
                <a:solidFill>
                  <a:schemeClr val="accent1">
                    <a:lumMod val="75000"/>
                  </a:schemeClr>
                </a:solidFill>
                <a:latin typeface="Arial" panose="020B0604020202020204" pitchFamily="34" charset="0"/>
                <a:cs typeface="Arial" panose="020B0604020202020204" pitchFamily="34" charset="0"/>
              </a:rPr>
              <a:t>Google</a:t>
            </a:r>
            <a:r>
              <a:rPr lang="hu-HU" dirty="0" smtClean="0">
                <a:solidFill>
                  <a:schemeClr val="accent1">
                    <a:lumMod val="75000"/>
                  </a:schemeClr>
                </a:solidFill>
                <a:latin typeface="Arial" panose="020B0604020202020204" pitchFamily="34" charset="0"/>
                <a:cs typeface="Arial" panose="020B0604020202020204" pitchFamily="34" charset="0"/>
              </a:rPr>
              <a:t> megvásárolja a </a:t>
            </a:r>
            <a:r>
              <a:rPr lang="hu-HU" dirty="0" err="1" smtClean="0">
                <a:solidFill>
                  <a:schemeClr val="accent1">
                    <a:lumMod val="75000"/>
                  </a:schemeClr>
                </a:solidFill>
                <a:latin typeface="Arial" panose="020B0604020202020204" pitchFamily="34" charset="0"/>
                <a:cs typeface="Arial" panose="020B0604020202020204" pitchFamily="34" charset="0"/>
              </a:rPr>
              <a:t>Freeweb</a:t>
            </a:r>
            <a:r>
              <a:rPr lang="hu-HU" dirty="0" smtClean="0">
                <a:solidFill>
                  <a:schemeClr val="accent1">
                    <a:lumMod val="75000"/>
                  </a:schemeClr>
                </a:solidFill>
                <a:latin typeface="Arial" panose="020B0604020202020204" pitchFamily="34" charset="0"/>
                <a:cs typeface="Arial" panose="020B0604020202020204" pitchFamily="34" charset="0"/>
              </a:rPr>
              <a:t> tudásbázist 12 millió bejegyzéssel, (Ekkor a </a:t>
            </a:r>
            <a:r>
              <a:rPr lang="hu-HU" dirty="0" err="1" smtClean="0">
                <a:solidFill>
                  <a:schemeClr val="accent1">
                    <a:lumMod val="75000"/>
                  </a:schemeClr>
                </a:solidFill>
                <a:latin typeface="Arial" panose="020B0604020202020204" pitchFamily="34" charset="0"/>
                <a:cs typeface="Arial" panose="020B0604020202020204" pitchFamily="34" charset="0"/>
              </a:rPr>
              <a:t>Wikipédia</a:t>
            </a:r>
            <a:r>
              <a:rPr lang="hu-HU" dirty="0" smtClean="0">
                <a:solidFill>
                  <a:schemeClr val="accent1">
                    <a:lumMod val="75000"/>
                  </a:schemeClr>
                </a:solidFill>
                <a:latin typeface="Arial" panose="020B0604020202020204" pitchFamily="34" charset="0"/>
                <a:cs typeface="Arial" panose="020B0604020202020204" pitchFamily="34" charset="0"/>
              </a:rPr>
              <a:t> 3,5 milliót tartalmaz); 2016-ban már 400 millió bejegyzés</a:t>
            </a:r>
          </a:p>
          <a:p>
            <a:pPr marL="558900" lvl="2" indent="-342900">
              <a:buFont typeface="Arial" panose="020B0604020202020204" pitchFamily="34" charset="0"/>
              <a:buChar char="•"/>
            </a:pPr>
            <a:r>
              <a:rPr lang="hu-HU" dirty="0" smtClean="0">
                <a:solidFill>
                  <a:schemeClr val="accent1">
                    <a:lumMod val="75000"/>
                  </a:schemeClr>
                </a:solidFill>
                <a:latin typeface="Arial" panose="020B0604020202020204" pitchFamily="34" charset="0"/>
                <a:cs typeface="Arial" panose="020B0604020202020204" pitchFamily="34" charset="0"/>
              </a:rPr>
              <a:t>Szakértők bevonásával előkészítés és tesztelés</a:t>
            </a:r>
          </a:p>
          <a:p>
            <a:pPr marL="342900" indent="-342900">
              <a:buFont typeface="Arial" panose="020B0604020202020204" pitchFamily="34" charset="0"/>
              <a:buChar char="•"/>
            </a:pPr>
            <a:r>
              <a:rPr lang="hu-HU" sz="2000" dirty="0" smtClean="0">
                <a:solidFill>
                  <a:schemeClr val="accent1">
                    <a:lumMod val="75000"/>
                  </a:schemeClr>
                </a:solidFill>
                <a:latin typeface="Arial" panose="020B0604020202020204" pitchFamily="34" charset="0"/>
                <a:cs typeface="Arial" panose="020B0604020202020204" pitchFamily="34" charset="0"/>
              </a:rPr>
              <a:t>W3C </a:t>
            </a:r>
            <a:r>
              <a:rPr lang="hu-HU" sz="2000" dirty="0" smtClean="0">
                <a:solidFill>
                  <a:schemeClr val="accent1">
                    <a:lumMod val="75000"/>
                  </a:schemeClr>
                </a:solidFill>
                <a:latin typeface="Arial" panose="020B0604020202020204" pitchFamily="34" charset="0"/>
                <a:cs typeface="Arial" panose="020B0604020202020204" pitchFamily="34" charset="0"/>
              </a:rPr>
              <a:t>szabványosítás – adattudomány, adatspecialista globális irány</a:t>
            </a:r>
            <a:endParaRPr lang="hu-HU" sz="2000" dirty="0" smtClean="0">
              <a:solidFill>
                <a:schemeClr val="accent1">
                  <a:lumMod val="75000"/>
                </a:schemeClr>
              </a:solidFill>
              <a:latin typeface="Arial" panose="020B0604020202020204" pitchFamily="34" charset="0"/>
              <a:cs typeface="Arial" panose="020B0604020202020204" pitchFamily="34" charset="0"/>
            </a:endParaRPr>
          </a:p>
          <a:p>
            <a:pPr marL="558900" lvl="2" indent="-342900">
              <a:buFont typeface="Arial" panose="020B0604020202020204" pitchFamily="34" charset="0"/>
              <a:buChar char="•"/>
            </a:pPr>
            <a:r>
              <a:rPr lang="hu-HU" sz="2000" dirty="0" smtClean="0">
                <a:solidFill>
                  <a:schemeClr val="accent1">
                    <a:lumMod val="75000"/>
                  </a:schemeClr>
                </a:solidFill>
                <a:latin typeface="Arial" panose="020B0604020202020204" pitchFamily="34" charset="0"/>
                <a:cs typeface="Arial" panose="020B0604020202020204" pitchFamily="34" charset="0"/>
              </a:rPr>
              <a:t>elméleti alapok, kutatás, együttműködés könyvtárosokkal a  szemantikus meta-adat kezelés és fogalmi elemzés terén (RDF, SKOS, stb.)</a:t>
            </a:r>
          </a:p>
          <a:p>
            <a:pPr marL="342900" indent="-342900">
              <a:buFont typeface="Arial" panose="020B0604020202020204" pitchFamily="34" charset="0"/>
              <a:buChar char="•"/>
            </a:pPr>
            <a:r>
              <a:rPr lang="hu-HU" sz="2000" dirty="0" smtClean="0">
                <a:solidFill>
                  <a:schemeClr val="accent1">
                    <a:lumMod val="75000"/>
                  </a:schemeClr>
                </a:solidFill>
                <a:latin typeface="Arial" panose="020B0604020202020204" pitchFamily="34" charset="0"/>
                <a:cs typeface="Arial" panose="020B0604020202020204" pitchFamily="34" charset="0"/>
              </a:rPr>
              <a:t>Mintavétel és kategorizálás – könnyebb a nagy </a:t>
            </a:r>
            <a:r>
              <a:rPr lang="hu-HU" sz="2000" dirty="0">
                <a:solidFill>
                  <a:schemeClr val="accent1">
                    <a:lumMod val="75000"/>
                  </a:schemeClr>
                </a:solidFill>
                <a:latin typeface="Arial" panose="020B0604020202020204" pitchFamily="34" charset="0"/>
                <a:cs typeface="Arial" panose="020B0604020202020204" pitchFamily="34" charset="0"/>
              </a:rPr>
              <a:t>tömegű digitális adatokból  </a:t>
            </a:r>
            <a:endParaRPr lang="hu-HU" sz="2000" dirty="0" smtClean="0">
              <a:solidFill>
                <a:schemeClr val="accent1">
                  <a:lumMod val="75000"/>
                </a:schemeClr>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hu-HU" sz="2000" dirty="0" smtClean="0">
                <a:solidFill>
                  <a:schemeClr val="accent1">
                    <a:lumMod val="75000"/>
                  </a:schemeClr>
                </a:solidFill>
                <a:latin typeface="Arial" panose="020B0604020202020204" pitchFamily="34" charset="0"/>
                <a:cs typeface="Arial" panose="020B0604020202020204" pitchFamily="34" charset="0"/>
              </a:rPr>
              <a:t>Minták </a:t>
            </a:r>
            <a:r>
              <a:rPr lang="hu-HU" sz="2000" dirty="0">
                <a:solidFill>
                  <a:schemeClr val="accent1">
                    <a:lumMod val="75000"/>
                  </a:schemeClr>
                </a:solidFill>
                <a:latin typeface="Arial" panose="020B0604020202020204" pitchFamily="34" charset="0"/>
                <a:cs typeface="Arial" panose="020B0604020202020204" pitchFamily="34" charset="0"/>
              </a:rPr>
              <a:t>felismerése, szövegértelmezés, szövegelemzés,  szöveges, </a:t>
            </a:r>
            <a:r>
              <a:rPr lang="hu-HU" sz="2000" dirty="0" err="1">
                <a:solidFill>
                  <a:schemeClr val="accent1">
                    <a:lumMod val="75000"/>
                  </a:schemeClr>
                </a:solidFill>
                <a:latin typeface="Arial" panose="020B0604020202020204" pitchFamily="34" charset="0"/>
                <a:cs typeface="Arial" panose="020B0604020202020204" pitchFamily="34" charset="0"/>
              </a:rPr>
              <a:t>audió-</a:t>
            </a:r>
            <a:r>
              <a:rPr lang="hu-HU" sz="2000" dirty="0">
                <a:solidFill>
                  <a:schemeClr val="accent1">
                    <a:lumMod val="75000"/>
                  </a:schemeClr>
                </a:solidFill>
                <a:latin typeface="Arial" panose="020B0604020202020204" pitchFamily="34" charset="0"/>
                <a:cs typeface="Arial" panose="020B0604020202020204" pitchFamily="34" charset="0"/>
              </a:rPr>
              <a:t> és képi keresés fejlődése (orvoslás, művészet, hadiipar, sejtbiológia, stb.  </a:t>
            </a:r>
            <a:r>
              <a:rPr lang="hu-HU" sz="2000" dirty="0" err="1">
                <a:solidFill>
                  <a:schemeClr val="accent1">
                    <a:lumMod val="75000"/>
                  </a:schemeClr>
                </a:solidFill>
                <a:latin typeface="Arial" panose="020B0604020202020204" pitchFamily="34" charset="0"/>
                <a:cs typeface="Arial" panose="020B0604020202020204" pitchFamily="34" charset="0"/>
              </a:rPr>
              <a:t>Coleman</a:t>
            </a:r>
            <a:r>
              <a:rPr lang="hu-HU" sz="2000" dirty="0">
                <a:solidFill>
                  <a:schemeClr val="accent1">
                    <a:lumMod val="75000"/>
                  </a:schemeClr>
                </a:solidFill>
                <a:latin typeface="Arial" panose="020B0604020202020204" pitchFamily="34" charset="0"/>
                <a:cs typeface="Arial" panose="020B0604020202020204" pitchFamily="34" charset="0"/>
              </a:rPr>
              <a:t>,29.)</a:t>
            </a:r>
          </a:p>
          <a:p>
            <a:pPr marL="558900" lvl="2" indent="-342900">
              <a:buFont typeface="Arial" panose="020B0604020202020204" pitchFamily="34" charset="0"/>
              <a:buChar char="•"/>
            </a:pPr>
            <a:endParaRPr lang="hu-HU" sz="2000" dirty="0" smtClean="0">
              <a:solidFill>
                <a:schemeClr val="accent1">
                  <a:lumMod val="75000"/>
                </a:schemeClr>
              </a:solidFill>
              <a:latin typeface="Arial" panose="020B0604020202020204" pitchFamily="34" charset="0"/>
              <a:cs typeface="Arial" panose="020B0604020202020204" pitchFamily="34" charset="0"/>
            </a:endParaRPr>
          </a:p>
        </p:txBody>
      </p:sp>
      <p:sp>
        <p:nvSpPr>
          <p:cNvPr id="4" name="Dia számának helye 3"/>
          <p:cNvSpPr>
            <a:spLocks noGrp="1"/>
          </p:cNvSpPr>
          <p:nvPr>
            <p:ph type="sldNum" sz="quarter" idx="11"/>
          </p:nvPr>
        </p:nvSpPr>
        <p:spPr/>
        <p:txBody>
          <a:bodyPr/>
          <a:lstStyle/>
          <a:p>
            <a:pPr fontAlgn="base">
              <a:spcAft>
                <a:spcPct val="0"/>
              </a:spcAft>
            </a:pPr>
            <a:fld id="{31ED8236-F742-4994-B025-3D78EEC04644}" type="slidenum">
              <a:rPr lang="en-US" smtClean="0"/>
              <a:pPr fontAlgn="base">
                <a:spcAft>
                  <a:spcPct val="0"/>
                </a:spcAft>
              </a:pPr>
              <a:t>17</a:t>
            </a:fld>
            <a:endParaRPr lang="en-US" dirty="0"/>
          </a:p>
        </p:txBody>
      </p:sp>
      <p:sp>
        <p:nvSpPr>
          <p:cNvPr id="5" name="Téglalap 4"/>
          <p:cNvSpPr/>
          <p:nvPr/>
        </p:nvSpPr>
        <p:spPr>
          <a:xfrm>
            <a:off x="66332" y="6487430"/>
            <a:ext cx="9805085" cy="656590"/>
          </a:xfrm>
          <a:prstGeom prst="rect">
            <a:avLst/>
          </a:prstGeom>
          <a:noFill/>
        </p:spPr>
        <p:txBody>
          <a:bodyPr wrap="square">
            <a:spAutoFit/>
          </a:bodyPr>
          <a:lstStyle/>
          <a:p>
            <a:pPr algn="ctr" fontAlgn="ctr">
              <a:lnSpc>
                <a:spcPts val="2200"/>
              </a:lnSpc>
              <a:spcBef>
                <a:spcPts val="600"/>
              </a:spcBef>
              <a:spcAft>
                <a:spcPts val="0"/>
              </a:spcAft>
            </a:pPr>
            <a:r>
              <a:rPr lang="hu-HU" sz="1800" b="1" dirty="0" smtClean="0">
                <a:solidFill>
                  <a:schemeClr val="tx2"/>
                </a:solidFill>
                <a:highlight>
                  <a:srgbClr val="FFFF00"/>
                </a:highlight>
                <a:latin typeface="Arial" panose="020B0604020202020204" pitchFamily="34" charset="0"/>
                <a:ea typeface="Calibri" panose="020F0502020204030204" pitchFamily="34" charset="0"/>
                <a:cs typeface="Arial" panose="020B0604020202020204" pitchFamily="34" charset="0"/>
              </a:rPr>
              <a:t>Példa: </a:t>
            </a:r>
            <a:r>
              <a:rPr lang="hu-HU" sz="1800" b="1" dirty="0" smtClean="0">
                <a:solidFill>
                  <a:schemeClr val="accent1">
                    <a:lumMod val="75000"/>
                  </a:schemeClr>
                </a:solidFill>
                <a:highlight>
                  <a:srgbClr val="FFFF00"/>
                </a:highlight>
                <a:latin typeface="Arial" panose="020B0604020202020204" pitchFamily="34" charset="0"/>
                <a:ea typeface="Calibri" panose="020F0502020204030204" pitchFamily="34" charset="0"/>
                <a:cs typeface="Arial" panose="020B0604020202020204" pitchFamily="34" charset="0"/>
              </a:rPr>
              <a:t>ONLI</a:t>
            </a:r>
            <a:r>
              <a:rPr lang="hu-HU" sz="1800" b="1" dirty="0">
                <a:solidFill>
                  <a:schemeClr val="accent1">
                    <a:lumMod val="75000"/>
                  </a:schemeClr>
                </a:solidFill>
                <a:highlight>
                  <a:srgbClr val="FFFF00"/>
                </a:highlight>
                <a:latin typeface="Arial" panose="020B0604020202020204" pitchFamily="34" charset="0"/>
                <a:ea typeface="Calibri" panose="020F0502020204030204" pitchFamily="34" charset="0"/>
                <a:cs typeface="Arial" panose="020B0604020202020204" pitchFamily="34" charset="0"/>
              </a:rPr>
              <a:t>: </a:t>
            </a:r>
            <a:r>
              <a:rPr lang="hu-HU" sz="1800" b="1" dirty="0" err="1" smtClean="0">
                <a:solidFill>
                  <a:schemeClr val="accent1">
                    <a:lumMod val="75000"/>
                  </a:schemeClr>
                </a:solidFill>
                <a:highlight>
                  <a:srgbClr val="FFFF00"/>
                </a:highlight>
                <a:latin typeface="Arial" panose="020B0604020202020204" pitchFamily="34" charset="0"/>
                <a:ea typeface="Calibri" panose="020F0502020204030204" pitchFamily="34" charset="0"/>
                <a:cs typeface="Arial" panose="020B0604020202020204" pitchFamily="34" charset="0"/>
              </a:rPr>
              <a:t>Ontology-based</a:t>
            </a:r>
            <a:r>
              <a:rPr lang="hu-HU" sz="1800" b="1" dirty="0" smtClean="0">
                <a:solidFill>
                  <a:schemeClr val="accent1">
                    <a:lumMod val="75000"/>
                  </a:schemeClr>
                </a:solidFill>
                <a:highlight>
                  <a:srgbClr val="FFFF00"/>
                </a:highlight>
                <a:latin typeface="Arial" panose="020B0604020202020204" pitchFamily="34" charset="0"/>
                <a:ea typeface="Calibri" panose="020F0502020204030204" pitchFamily="34" charset="0"/>
                <a:cs typeface="Arial" panose="020B0604020202020204" pitchFamily="34" charset="0"/>
              </a:rPr>
              <a:t> </a:t>
            </a:r>
            <a:r>
              <a:rPr lang="hu-HU" sz="1800" b="1" dirty="0" err="1" smtClean="0">
                <a:solidFill>
                  <a:schemeClr val="accent1">
                    <a:lumMod val="75000"/>
                  </a:schemeClr>
                </a:solidFill>
                <a:highlight>
                  <a:srgbClr val="FFFF00"/>
                </a:highlight>
                <a:latin typeface="Arial" panose="020B0604020202020204" pitchFamily="34" charset="0"/>
                <a:ea typeface="Calibri" panose="020F0502020204030204" pitchFamily="34" charset="0"/>
                <a:cs typeface="Arial" panose="020B0604020202020204" pitchFamily="34" charset="0"/>
              </a:rPr>
              <a:t>Natural</a:t>
            </a:r>
            <a:r>
              <a:rPr lang="hu-HU" sz="1800" b="1" dirty="0" smtClean="0">
                <a:solidFill>
                  <a:schemeClr val="accent1">
                    <a:lumMod val="75000"/>
                  </a:schemeClr>
                </a:solidFill>
                <a:highlight>
                  <a:srgbClr val="FFFF00"/>
                </a:highlight>
                <a:latin typeface="Arial" panose="020B0604020202020204" pitchFamily="34" charset="0"/>
                <a:ea typeface="Calibri" panose="020F0502020204030204" pitchFamily="34" charset="0"/>
                <a:cs typeface="Arial" panose="020B0604020202020204" pitchFamily="34" charset="0"/>
              </a:rPr>
              <a:t> </a:t>
            </a:r>
            <a:r>
              <a:rPr lang="hu-HU" sz="1800" b="1" dirty="0" err="1" smtClean="0">
                <a:solidFill>
                  <a:schemeClr val="accent1">
                    <a:lumMod val="75000"/>
                  </a:schemeClr>
                </a:solidFill>
                <a:highlight>
                  <a:srgbClr val="FFFF00"/>
                </a:highlight>
                <a:latin typeface="Arial" panose="020B0604020202020204" pitchFamily="34" charset="0"/>
                <a:ea typeface="Calibri" panose="020F0502020204030204" pitchFamily="34" charset="0"/>
                <a:cs typeface="Arial" panose="020B0604020202020204" pitchFamily="34" charset="0"/>
              </a:rPr>
              <a:t>Language</a:t>
            </a:r>
            <a:r>
              <a:rPr lang="hu-HU" sz="1800" b="1" dirty="0" smtClean="0">
                <a:solidFill>
                  <a:schemeClr val="accent1">
                    <a:lumMod val="75000"/>
                  </a:schemeClr>
                </a:solidFill>
                <a:highlight>
                  <a:srgbClr val="FFFF00"/>
                </a:highlight>
                <a:latin typeface="Arial" panose="020B0604020202020204" pitchFamily="34" charset="0"/>
                <a:ea typeface="Calibri" panose="020F0502020204030204" pitchFamily="34" charset="0"/>
                <a:cs typeface="Arial" panose="020B0604020202020204" pitchFamily="34" charset="0"/>
              </a:rPr>
              <a:t> </a:t>
            </a:r>
            <a:r>
              <a:rPr lang="hu-HU" sz="1800" b="1" dirty="0" err="1" smtClean="0">
                <a:solidFill>
                  <a:schemeClr val="accent1">
                    <a:lumMod val="75000"/>
                  </a:schemeClr>
                </a:solidFill>
                <a:highlight>
                  <a:srgbClr val="FFFF00"/>
                </a:highlight>
                <a:latin typeface="Arial" panose="020B0604020202020204" pitchFamily="34" charset="0"/>
                <a:ea typeface="Calibri" panose="020F0502020204030204" pitchFamily="34" charset="0"/>
                <a:cs typeface="Arial" panose="020B0604020202020204" pitchFamily="34" charset="0"/>
              </a:rPr>
              <a:t>Interface</a:t>
            </a:r>
            <a:r>
              <a:rPr lang="hu-HU" sz="1800" b="1" dirty="0" smtClean="0">
                <a:solidFill>
                  <a:schemeClr val="accent1">
                    <a:lumMod val="75000"/>
                  </a:schemeClr>
                </a:solidFill>
                <a:highlight>
                  <a:srgbClr val="FFFF00"/>
                </a:highlight>
                <a:latin typeface="Arial" panose="020B0604020202020204" pitchFamily="34" charset="0"/>
                <a:ea typeface="Calibri" panose="020F0502020204030204" pitchFamily="34" charset="0"/>
                <a:cs typeface="Arial" panose="020B0604020202020204" pitchFamily="34" charset="0"/>
              </a:rPr>
              <a:t> : An </a:t>
            </a:r>
            <a:r>
              <a:rPr lang="hu-HU" sz="1800" b="1" dirty="0" err="1">
                <a:solidFill>
                  <a:schemeClr val="accent1">
                    <a:lumMod val="75000"/>
                  </a:schemeClr>
                </a:solidFill>
                <a:highlight>
                  <a:srgbClr val="FFFF00"/>
                </a:highlight>
                <a:latin typeface="Arial" panose="020B0604020202020204" pitchFamily="34" charset="0"/>
                <a:ea typeface="Calibri" panose="020F0502020204030204" pitchFamily="34" charset="0"/>
                <a:cs typeface="Arial" panose="020B0604020202020204" pitchFamily="34" charset="0"/>
              </a:rPr>
              <a:t>ontology-based</a:t>
            </a:r>
            <a:r>
              <a:rPr lang="hu-HU" sz="1800" b="1" dirty="0">
                <a:solidFill>
                  <a:schemeClr val="accent1">
                    <a:lumMod val="75000"/>
                  </a:schemeClr>
                </a:solidFill>
                <a:highlight>
                  <a:srgbClr val="FFFF00"/>
                </a:highlight>
                <a:latin typeface="Arial" panose="020B0604020202020204" pitchFamily="34" charset="0"/>
                <a:ea typeface="Calibri" panose="020F0502020204030204" pitchFamily="34" charset="0"/>
                <a:cs typeface="Arial" panose="020B0604020202020204" pitchFamily="34" charset="0"/>
              </a:rPr>
              <a:t> </a:t>
            </a:r>
            <a:r>
              <a:rPr lang="hu-HU" sz="1800" b="1" dirty="0" err="1">
                <a:solidFill>
                  <a:schemeClr val="accent1">
                    <a:lumMod val="75000"/>
                  </a:schemeClr>
                </a:solidFill>
                <a:highlight>
                  <a:srgbClr val="FFFF00"/>
                </a:highlight>
                <a:latin typeface="Arial" panose="020B0604020202020204" pitchFamily="34" charset="0"/>
                <a:ea typeface="Calibri" panose="020F0502020204030204" pitchFamily="34" charset="0"/>
                <a:cs typeface="Arial" panose="020B0604020202020204" pitchFamily="34" charset="0"/>
              </a:rPr>
              <a:t>system</a:t>
            </a:r>
            <a:r>
              <a:rPr lang="hu-HU" sz="1800" b="1" dirty="0">
                <a:solidFill>
                  <a:schemeClr val="accent1">
                    <a:lumMod val="75000"/>
                  </a:schemeClr>
                </a:solidFill>
                <a:highlight>
                  <a:srgbClr val="FFFF00"/>
                </a:highlight>
                <a:latin typeface="Arial" panose="020B0604020202020204" pitchFamily="34" charset="0"/>
                <a:ea typeface="Calibri" panose="020F0502020204030204" pitchFamily="34" charset="0"/>
                <a:cs typeface="Arial" panose="020B0604020202020204" pitchFamily="34" charset="0"/>
              </a:rPr>
              <a:t> </a:t>
            </a:r>
            <a:r>
              <a:rPr lang="hu-HU" sz="1800" b="1" dirty="0" err="1">
                <a:solidFill>
                  <a:schemeClr val="accent1">
                    <a:lumMod val="75000"/>
                  </a:schemeClr>
                </a:solidFill>
                <a:highlight>
                  <a:srgbClr val="FFFF00"/>
                </a:highlight>
                <a:latin typeface="Arial" panose="020B0604020202020204" pitchFamily="34" charset="0"/>
                <a:ea typeface="Calibri" panose="020F0502020204030204" pitchFamily="34" charset="0"/>
                <a:cs typeface="Arial" panose="020B0604020202020204" pitchFamily="34" charset="0"/>
              </a:rPr>
              <a:t>for</a:t>
            </a:r>
            <a:r>
              <a:rPr lang="hu-HU" sz="1800" b="1" dirty="0">
                <a:solidFill>
                  <a:schemeClr val="accent1">
                    <a:lumMod val="75000"/>
                  </a:schemeClr>
                </a:solidFill>
                <a:highlight>
                  <a:srgbClr val="FFFF00"/>
                </a:highlight>
                <a:latin typeface="Arial" panose="020B0604020202020204" pitchFamily="34" charset="0"/>
                <a:ea typeface="Calibri" panose="020F0502020204030204" pitchFamily="34" charset="0"/>
                <a:cs typeface="Arial" panose="020B0604020202020204" pitchFamily="34" charset="0"/>
              </a:rPr>
              <a:t> </a:t>
            </a:r>
            <a:r>
              <a:rPr lang="hu-HU" sz="1800" b="1" dirty="0" err="1">
                <a:solidFill>
                  <a:schemeClr val="accent1">
                    <a:lumMod val="75000"/>
                  </a:schemeClr>
                </a:solidFill>
                <a:highlight>
                  <a:srgbClr val="FFFF00"/>
                </a:highlight>
                <a:latin typeface="Arial" panose="020B0604020202020204" pitchFamily="34" charset="0"/>
                <a:ea typeface="Calibri" panose="020F0502020204030204" pitchFamily="34" charset="0"/>
                <a:cs typeface="Arial" panose="020B0604020202020204" pitchFamily="34" charset="0"/>
              </a:rPr>
              <a:t>querying</a:t>
            </a:r>
            <a:r>
              <a:rPr lang="hu-HU" sz="1800" b="1" dirty="0">
                <a:solidFill>
                  <a:schemeClr val="accent1">
                    <a:lumMod val="75000"/>
                  </a:schemeClr>
                </a:solidFill>
                <a:highlight>
                  <a:srgbClr val="FFFF00"/>
                </a:highlight>
                <a:latin typeface="Arial" panose="020B0604020202020204" pitchFamily="34" charset="0"/>
                <a:ea typeface="Calibri" panose="020F0502020204030204" pitchFamily="34" charset="0"/>
                <a:cs typeface="Arial" panose="020B0604020202020204" pitchFamily="34" charset="0"/>
              </a:rPr>
              <a:t> </a:t>
            </a:r>
            <a:r>
              <a:rPr lang="hu-HU" sz="1800" b="1" dirty="0" err="1">
                <a:solidFill>
                  <a:schemeClr val="accent1">
                    <a:lumMod val="75000"/>
                  </a:schemeClr>
                </a:solidFill>
                <a:highlight>
                  <a:srgbClr val="FFFF00"/>
                </a:highlight>
                <a:latin typeface="Arial" panose="020B0604020202020204" pitchFamily="34" charset="0"/>
                <a:ea typeface="Calibri" panose="020F0502020204030204" pitchFamily="34" charset="0"/>
                <a:cs typeface="Arial" panose="020B0604020202020204" pitchFamily="34" charset="0"/>
              </a:rPr>
              <a:t>DBpedia</a:t>
            </a:r>
            <a:r>
              <a:rPr lang="hu-HU" sz="1800" b="1" dirty="0">
                <a:solidFill>
                  <a:schemeClr val="accent1">
                    <a:lumMod val="75000"/>
                  </a:schemeClr>
                </a:solidFill>
                <a:highlight>
                  <a:srgbClr val="FFFF00"/>
                </a:highlight>
                <a:latin typeface="Arial" panose="020B0604020202020204" pitchFamily="34" charset="0"/>
                <a:ea typeface="Calibri" panose="020F0502020204030204" pitchFamily="34" charset="0"/>
                <a:cs typeface="Arial" panose="020B0604020202020204" pitchFamily="34" charset="0"/>
              </a:rPr>
              <a:t> </a:t>
            </a:r>
            <a:r>
              <a:rPr lang="hu-HU" sz="1800" b="1" dirty="0" err="1">
                <a:solidFill>
                  <a:schemeClr val="accent1">
                    <a:lumMod val="75000"/>
                  </a:schemeClr>
                </a:solidFill>
                <a:highlight>
                  <a:srgbClr val="FFFF00"/>
                </a:highlight>
                <a:latin typeface="Arial" panose="020B0604020202020204" pitchFamily="34" charset="0"/>
                <a:ea typeface="Calibri" panose="020F0502020204030204" pitchFamily="34" charset="0"/>
                <a:cs typeface="Arial" panose="020B0604020202020204" pitchFamily="34" charset="0"/>
              </a:rPr>
              <a:t>using</a:t>
            </a:r>
            <a:r>
              <a:rPr lang="hu-HU" sz="1800" b="1" dirty="0">
                <a:solidFill>
                  <a:schemeClr val="accent1">
                    <a:lumMod val="75000"/>
                  </a:schemeClr>
                </a:solidFill>
                <a:highlight>
                  <a:srgbClr val="FFFF00"/>
                </a:highlight>
                <a:latin typeface="Arial" panose="020B0604020202020204" pitchFamily="34" charset="0"/>
                <a:ea typeface="Calibri" panose="020F0502020204030204" pitchFamily="34" charset="0"/>
                <a:cs typeface="Arial" panose="020B0604020202020204" pitchFamily="34" charset="0"/>
              </a:rPr>
              <a:t> </a:t>
            </a:r>
            <a:r>
              <a:rPr lang="hu-HU" sz="1800" b="1" dirty="0" err="1">
                <a:solidFill>
                  <a:schemeClr val="accent1">
                    <a:lumMod val="75000"/>
                  </a:schemeClr>
                </a:solidFill>
                <a:highlight>
                  <a:srgbClr val="FFFF00"/>
                </a:highlight>
                <a:latin typeface="Arial" panose="020B0604020202020204" pitchFamily="34" charset="0"/>
                <a:ea typeface="Calibri" panose="020F0502020204030204" pitchFamily="34" charset="0"/>
                <a:cs typeface="Arial" panose="020B0604020202020204" pitchFamily="34" charset="0"/>
              </a:rPr>
              <a:t>natural</a:t>
            </a:r>
            <a:r>
              <a:rPr lang="hu-HU" sz="1800" b="1" dirty="0">
                <a:solidFill>
                  <a:schemeClr val="accent1">
                    <a:lumMod val="75000"/>
                  </a:schemeClr>
                </a:solidFill>
                <a:highlight>
                  <a:srgbClr val="FFFF00"/>
                </a:highlight>
                <a:latin typeface="Arial" panose="020B0604020202020204" pitchFamily="34" charset="0"/>
                <a:ea typeface="Calibri" panose="020F0502020204030204" pitchFamily="34" charset="0"/>
                <a:cs typeface="Arial" panose="020B0604020202020204" pitchFamily="34" charset="0"/>
              </a:rPr>
              <a:t> </a:t>
            </a:r>
            <a:r>
              <a:rPr lang="hu-HU" sz="1800" b="1" dirty="0" err="1" smtClean="0">
                <a:solidFill>
                  <a:schemeClr val="accent1">
                    <a:lumMod val="75000"/>
                  </a:schemeClr>
                </a:solidFill>
                <a:highlight>
                  <a:srgbClr val="FFFF00"/>
                </a:highlight>
                <a:latin typeface="Arial" panose="020B0604020202020204" pitchFamily="34" charset="0"/>
                <a:ea typeface="Calibri" panose="020F0502020204030204" pitchFamily="34" charset="0"/>
                <a:cs typeface="Arial" panose="020B0604020202020204" pitchFamily="34" charset="0"/>
              </a:rPr>
              <a:t>language</a:t>
            </a:r>
            <a:r>
              <a:rPr lang="hu-HU" sz="1800" b="1" dirty="0" smtClean="0">
                <a:solidFill>
                  <a:schemeClr val="accent1">
                    <a:lumMod val="75000"/>
                  </a:schemeClr>
                </a:solidFill>
                <a:highlight>
                  <a:srgbClr val="FFFF00"/>
                </a:highlight>
                <a:latin typeface="Arial" panose="020B0604020202020204" pitchFamily="34" charset="0"/>
                <a:ea typeface="Calibri" panose="020F0502020204030204" pitchFamily="34" charset="0"/>
                <a:cs typeface="Arial" panose="020B0604020202020204" pitchFamily="34" charset="0"/>
              </a:rPr>
              <a:t> </a:t>
            </a:r>
            <a:r>
              <a:rPr lang="hu-HU" sz="1800" b="1" dirty="0" err="1" smtClean="0">
                <a:solidFill>
                  <a:schemeClr val="accent1">
                    <a:lumMod val="75000"/>
                  </a:schemeClr>
                </a:solidFill>
                <a:highlight>
                  <a:srgbClr val="FFFF00"/>
                </a:highlight>
                <a:latin typeface="Arial" panose="020B0604020202020204" pitchFamily="34" charset="0"/>
                <a:ea typeface="Calibri" panose="020F0502020204030204" pitchFamily="34" charset="0"/>
                <a:cs typeface="Arial" panose="020B0604020202020204" pitchFamily="34" charset="0"/>
              </a:rPr>
              <a:t>paradigm</a:t>
            </a:r>
            <a:r>
              <a:rPr lang="hu-HU" sz="1800" b="1" dirty="0" smtClean="0">
                <a:solidFill>
                  <a:schemeClr val="accent1">
                    <a:lumMod val="75000"/>
                  </a:schemeClr>
                </a:solidFill>
                <a:highlight>
                  <a:srgbClr val="FFFF00"/>
                </a:highlight>
                <a:latin typeface="Arial" panose="020B0604020202020204" pitchFamily="34" charset="0"/>
                <a:ea typeface="Calibri" panose="020F0502020204030204" pitchFamily="34" charset="0"/>
                <a:cs typeface="Arial" panose="020B0604020202020204" pitchFamily="34" charset="0"/>
              </a:rPr>
              <a:t>. (B. </a:t>
            </a:r>
            <a:r>
              <a:rPr lang="hu-HU" sz="1800" b="1" dirty="0" err="1" smtClean="0">
                <a:solidFill>
                  <a:schemeClr val="accent1">
                    <a:lumMod val="75000"/>
                  </a:schemeClr>
                </a:solidFill>
                <a:highlight>
                  <a:srgbClr val="FFFF00"/>
                </a:highlight>
                <a:latin typeface="Arial" panose="020B0604020202020204" pitchFamily="34" charset="0"/>
                <a:ea typeface="Calibri" panose="020F0502020204030204" pitchFamily="34" charset="0"/>
                <a:cs typeface="Arial" panose="020B0604020202020204" pitchFamily="34" charset="0"/>
              </a:rPr>
              <a:t>Sujatha</a:t>
            </a:r>
            <a:r>
              <a:rPr lang="hu-HU" sz="1800" b="1" dirty="0" smtClean="0">
                <a:solidFill>
                  <a:schemeClr val="accent1">
                    <a:lumMod val="75000"/>
                  </a:schemeClr>
                </a:solidFill>
                <a:highlight>
                  <a:srgbClr val="FFFF00"/>
                </a:highlight>
                <a:latin typeface="Arial" panose="020B0604020202020204" pitchFamily="34" charset="0"/>
                <a:ea typeface="Calibri" panose="020F0502020204030204" pitchFamily="34" charset="0"/>
                <a:cs typeface="Arial" panose="020B0604020202020204" pitchFamily="34" charset="0"/>
              </a:rPr>
              <a:t>, 70.)</a:t>
            </a:r>
            <a:endParaRPr lang="hu-HU" sz="1800"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endParaRPr>
          </a:p>
        </p:txBody>
      </p:sp>
      <p:pic>
        <p:nvPicPr>
          <p:cNvPr id="6" name="Picture 9" descr="textwisw-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1685" y="2131171"/>
            <a:ext cx="1466850" cy="31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hakia_logo_la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1951" y="2017789"/>
            <a:ext cx="976312"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descr="wolframalph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69632" y="2136466"/>
            <a:ext cx="1524000" cy="324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descr="genealogical_tre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22794" y="68263"/>
            <a:ext cx="1593978" cy="1244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advise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58947" y="2163079"/>
            <a:ext cx="1173838" cy="7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descr="advise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96589" y="1886733"/>
            <a:ext cx="1130024" cy="379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AutoShape 2" descr="Képtalálat a következőre: „Bing”"/>
          <p:cNvSpPr>
            <a:spLocks noChangeAspect="1" noChangeArrowheads="1"/>
          </p:cNvSpPr>
          <p:nvPr/>
        </p:nvSpPr>
        <p:spPr bwMode="auto">
          <a:xfrm>
            <a:off x="27195" y="-331787"/>
            <a:ext cx="1800225" cy="8001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spTree>
    <p:extLst>
      <p:ext uri="{BB962C8B-B14F-4D97-AF65-F5344CB8AC3E}">
        <p14:creationId xmlns:p14="http://schemas.microsoft.com/office/powerpoint/2010/main" val="1487440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361950" y="209149"/>
            <a:ext cx="9364663" cy="588082"/>
          </a:xfrm>
        </p:spPr>
        <p:txBody>
          <a:bodyPr/>
          <a:lstStyle/>
          <a:p>
            <a:r>
              <a:rPr lang="hu-HU" b="1" dirty="0">
                <a:latin typeface="Arial" panose="020B0604020202020204" pitchFamily="34" charset="0"/>
                <a:cs typeface="Arial" panose="020B0604020202020204" pitchFamily="34" charset="0"/>
              </a:rPr>
              <a:t>Mesterséges intelligencia </a:t>
            </a:r>
            <a:r>
              <a:rPr lang="hu-HU" b="1" dirty="0" smtClean="0">
                <a:latin typeface="Arial" panose="020B0604020202020204" pitchFamily="34" charset="0"/>
                <a:cs typeface="Arial" panose="020B0604020202020204" pitchFamily="34" charset="0"/>
              </a:rPr>
              <a:t>„keresi </a:t>
            </a:r>
            <a:r>
              <a:rPr lang="hu-HU" b="1" dirty="0">
                <a:latin typeface="Arial" panose="020B0604020202020204" pitchFamily="34" charset="0"/>
                <a:cs typeface="Arial" panose="020B0604020202020204" pitchFamily="34" charset="0"/>
              </a:rPr>
              <a:t>a tűt a </a:t>
            </a:r>
            <a:r>
              <a:rPr lang="hu-HU" b="1" dirty="0" smtClean="0">
                <a:latin typeface="Arial" panose="020B0604020202020204" pitchFamily="34" charset="0"/>
                <a:cs typeface="Arial" panose="020B0604020202020204" pitchFamily="34" charset="0"/>
              </a:rPr>
              <a:t>szénakazalban”</a:t>
            </a:r>
            <a:r>
              <a:rPr lang="hu-HU" b="1" dirty="0">
                <a:latin typeface="Arial" panose="020B0604020202020204" pitchFamily="34" charset="0"/>
                <a:cs typeface="Arial" panose="020B0604020202020204" pitchFamily="34" charset="0"/>
              </a:rPr>
              <a:t/>
            </a:r>
            <a:br>
              <a:rPr lang="hu-HU" b="1" dirty="0">
                <a:latin typeface="Arial" panose="020B0604020202020204" pitchFamily="34" charset="0"/>
                <a:cs typeface="Arial" panose="020B0604020202020204" pitchFamily="34" charset="0"/>
              </a:rPr>
            </a:br>
            <a:endParaRPr lang="hu-HU" dirty="0">
              <a:latin typeface="Arial" panose="020B0604020202020204" pitchFamily="34" charset="0"/>
              <a:cs typeface="Arial" panose="020B0604020202020204" pitchFamily="34" charset="0"/>
            </a:endParaRPr>
          </a:p>
        </p:txBody>
      </p:sp>
      <p:sp>
        <p:nvSpPr>
          <p:cNvPr id="4" name="Dia számának helye 3"/>
          <p:cNvSpPr>
            <a:spLocks noGrp="1"/>
          </p:cNvSpPr>
          <p:nvPr>
            <p:ph type="sldNum" sz="quarter" idx="11"/>
          </p:nvPr>
        </p:nvSpPr>
        <p:spPr/>
        <p:txBody>
          <a:bodyPr/>
          <a:lstStyle/>
          <a:p>
            <a:pPr fontAlgn="base">
              <a:spcAft>
                <a:spcPct val="0"/>
              </a:spcAft>
            </a:pPr>
            <a:fld id="{31ED8236-F742-4994-B025-3D78EEC04644}" type="slidenum">
              <a:rPr lang="en-US" smtClean="0"/>
              <a:pPr fontAlgn="base">
                <a:spcAft>
                  <a:spcPct val="0"/>
                </a:spcAft>
              </a:pPr>
              <a:t>18</a:t>
            </a:fld>
            <a:endParaRPr lang="en-US" dirty="0"/>
          </a:p>
        </p:txBody>
      </p:sp>
      <p:sp>
        <p:nvSpPr>
          <p:cNvPr id="6" name="Szövegdoboz 5"/>
          <p:cNvSpPr txBox="1"/>
          <p:nvPr/>
        </p:nvSpPr>
        <p:spPr>
          <a:xfrm flipH="1">
            <a:off x="306414" y="1298250"/>
            <a:ext cx="4219865" cy="3550578"/>
          </a:xfrm>
          <a:prstGeom prst="rect">
            <a:avLst/>
          </a:prstGeom>
          <a:solidFill>
            <a:schemeClr val="accent2">
              <a:lumMod val="20000"/>
              <a:lumOff val="80000"/>
            </a:schemeClr>
          </a:solidFill>
          <a:ln w="9525">
            <a:solidFill>
              <a:schemeClr val="accent1">
                <a:lumMod val="75000"/>
              </a:schemeClr>
            </a:solidFill>
            <a:miter lim="800000"/>
            <a:headEnd/>
            <a:tailEnd/>
          </a:ln>
        </p:spPr>
        <p:txBody>
          <a:bodyPr vert="horz" wrap="square" lIns="72000" tIns="36000" rIns="72000" bIns="36000" numCol="1" rtlCol="0" anchor="t" anchorCtr="0" compatLnSpc="1">
            <a:prstTxWarp prst="textNoShape">
              <a:avLst/>
            </a:prstTxWarp>
            <a:spAutoFit/>
          </a:bodyPr>
          <a:lstStyle/>
          <a:p>
            <a:r>
              <a:rPr lang="hu-HU" sz="1800" b="1" dirty="0" err="1">
                <a:solidFill>
                  <a:schemeClr val="tx2"/>
                </a:solidFill>
                <a:latin typeface="Arial" panose="020B0604020202020204" pitchFamily="34" charset="0"/>
                <a:cs typeface="Arial" panose="020B0604020202020204" pitchFamily="34" charset="0"/>
              </a:rPr>
              <a:t>Semantic</a:t>
            </a:r>
            <a:r>
              <a:rPr lang="hu-HU" sz="1800" b="1" dirty="0">
                <a:solidFill>
                  <a:schemeClr val="tx2"/>
                </a:solidFill>
                <a:latin typeface="Arial" panose="020B0604020202020204" pitchFamily="34" charset="0"/>
                <a:cs typeface="Arial" panose="020B0604020202020204" pitchFamily="34" charset="0"/>
              </a:rPr>
              <a:t> </a:t>
            </a:r>
            <a:r>
              <a:rPr lang="hu-HU" sz="1800" b="1" dirty="0" err="1" smtClean="0">
                <a:solidFill>
                  <a:schemeClr val="tx2"/>
                </a:solidFill>
                <a:latin typeface="Arial" panose="020B0604020202020204" pitchFamily="34" charset="0"/>
                <a:cs typeface="Arial" panose="020B0604020202020204" pitchFamily="34" charset="0"/>
              </a:rPr>
              <a:t>Scholar</a:t>
            </a:r>
            <a:r>
              <a:rPr lang="hu-HU" sz="1800" b="1" dirty="0" smtClean="0">
                <a:solidFill>
                  <a:schemeClr val="tx2"/>
                </a:solidFill>
                <a:latin typeface="Arial" panose="020B0604020202020204" pitchFamily="34" charset="0"/>
                <a:cs typeface="Arial" panose="020B0604020202020204" pitchFamily="34" charset="0"/>
              </a:rPr>
              <a:t> – 2015</a:t>
            </a:r>
          </a:p>
          <a:p>
            <a:endParaRPr lang="hu-HU" sz="1800" b="1" dirty="0">
              <a:solidFill>
                <a:schemeClr val="tx2"/>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hu-HU" sz="1800" dirty="0" smtClean="0">
                <a:solidFill>
                  <a:schemeClr val="accent1">
                    <a:lumMod val="75000"/>
                  </a:schemeClr>
                </a:solidFill>
                <a:latin typeface="Arial" panose="020B0604020202020204" pitchFamily="34" charset="0"/>
                <a:cs typeface="Arial" panose="020B0604020202020204" pitchFamily="34" charset="0"/>
              </a:rPr>
              <a:t>Gépi tanulás, a természetes nyelvi folyamatok programozása, </a:t>
            </a:r>
          </a:p>
          <a:p>
            <a:pPr marL="285750" indent="-285750">
              <a:buFont typeface="Arial" panose="020B0604020202020204" pitchFamily="34" charset="0"/>
              <a:buChar char="•"/>
            </a:pPr>
            <a:r>
              <a:rPr lang="hu-HU" sz="1800" dirty="0" smtClean="0">
                <a:solidFill>
                  <a:schemeClr val="accent1">
                    <a:lumMod val="75000"/>
                  </a:schemeClr>
                </a:solidFill>
                <a:latin typeface="Arial" panose="020B0604020202020204" pitchFamily="34" charset="0"/>
                <a:cs typeface="Arial" panose="020B0604020202020204" pitchFamily="34" charset="0"/>
              </a:rPr>
              <a:t>szemantikai elemző és idézés analízis eszköz beépítése grafikus megjelenítéssel is</a:t>
            </a:r>
          </a:p>
          <a:p>
            <a:pPr marL="285750" indent="-285750">
              <a:buFont typeface="Arial" panose="020B0604020202020204" pitchFamily="34" charset="0"/>
              <a:buChar char="•"/>
            </a:pPr>
            <a:r>
              <a:rPr lang="hu-HU" sz="1800" dirty="0" smtClean="0">
                <a:solidFill>
                  <a:schemeClr val="accent1">
                    <a:lumMod val="75000"/>
                  </a:schemeClr>
                </a:solidFill>
                <a:latin typeface="Arial" panose="020B0604020202020204" pitchFamily="34" charset="0"/>
                <a:cs typeface="Arial" panose="020B0604020202020204" pitchFamily="34" charset="0"/>
              </a:rPr>
              <a:t>a </a:t>
            </a:r>
            <a:r>
              <a:rPr lang="en-US" sz="1800" dirty="0" smtClean="0">
                <a:solidFill>
                  <a:schemeClr val="accent1">
                    <a:lumMod val="75000"/>
                  </a:schemeClr>
                </a:solidFill>
                <a:latin typeface="Arial" panose="020B0604020202020204" pitchFamily="34" charset="0"/>
                <a:cs typeface="Arial" panose="020B0604020202020204" pitchFamily="34" charset="0"/>
                <a:hlinkClick r:id="rId3" tooltip="Google Scholar"/>
              </a:rPr>
              <a:t>Google </a:t>
            </a:r>
            <a:r>
              <a:rPr lang="en-US" sz="1800" dirty="0">
                <a:solidFill>
                  <a:schemeClr val="accent1">
                    <a:lumMod val="75000"/>
                  </a:schemeClr>
                </a:solidFill>
                <a:latin typeface="Arial" panose="020B0604020202020204" pitchFamily="34" charset="0"/>
                <a:cs typeface="Arial" panose="020B0604020202020204" pitchFamily="34" charset="0"/>
                <a:hlinkClick r:id="rId3" tooltip="Google Scholar"/>
              </a:rPr>
              <a:t>Scholar</a:t>
            </a:r>
            <a:r>
              <a:rPr lang="en-US" sz="1800" dirty="0">
                <a:solidFill>
                  <a:schemeClr val="accent1">
                    <a:lumMod val="75000"/>
                  </a:schemeClr>
                </a:solidFill>
                <a:latin typeface="Arial" panose="020B0604020202020204" pitchFamily="34" charset="0"/>
                <a:cs typeface="Arial" panose="020B0604020202020204" pitchFamily="34" charset="0"/>
              </a:rPr>
              <a:t> </a:t>
            </a:r>
            <a:r>
              <a:rPr lang="hu-HU" sz="1800" dirty="0" smtClean="0">
                <a:solidFill>
                  <a:schemeClr val="accent1">
                    <a:lumMod val="75000"/>
                  </a:schemeClr>
                </a:solidFill>
                <a:latin typeface="Arial" panose="020B0604020202020204" pitchFamily="34" charset="0"/>
                <a:cs typeface="Arial" panose="020B0604020202020204" pitchFamily="34" charset="0"/>
              </a:rPr>
              <a:t>és </a:t>
            </a:r>
            <a:r>
              <a:rPr lang="en-US" sz="1800" dirty="0" smtClean="0">
                <a:solidFill>
                  <a:schemeClr val="accent1">
                    <a:lumMod val="75000"/>
                  </a:schemeClr>
                </a:solidFill>
                <a:latin typeface="Arial" panose="020B0604020202020204" pitchFamily="34" charset="0"/>
                <a:cs typeface="Arial" panose="020B0604020202020204" pitchFamily="34" charset="0"/>
                <a:hlinkClick r:id="rId4" tooltip="PubMed"/>
              </a:rPr>
              <a:t>PubMed</a:t>
            </a:r>
            <a:r>
              <a:rPr lang="en-US" sz="1800" dirty="0">
                <a:solidFill>
                  <a:schemeClr val="accent1">
                    <a:lumMod val="75000"/>
                  </a:schemeClr>
                </a:solidFill>
                <a:latin typeface="Arial" panose="020B0604020202020204" pitchFamily="34" charset="0"/>
                <a:cs typeface="Arial" panose="020B0604020202020204" pitchFamily="34" charset="0"/>
              </a:rPr>
              <a:t>, </a:t>
            </a:r>
            <a:r>
              <a:rPr lang="hu-HU" sz="1800" dirty="0" smtClean="0">
                <a:solidFill>
                  <a:schemeClr val="accent1">
                    <a:lumMod val="75000"/>
                  </a:schemeClr>
                </a:solidFill>
                <a:latin typeface="Arial" panose="020B0604020202020204" pitchFamily="34" charset="0"/>
                <a:cs typeface="Arial" panose="020B0604020202020204" pitchFamily="34" charset="0"/>
              </a:rPr>
              <a:t>mintájára a legjelentősebb források beépítése, főként  orvosi forrásanyagokkal.</a:t>
            </a:r>
            <a:endParaRPr lang="hu-HU" sz="1800" dirty="0">
              <a:solidFill>
                <a:schemeClr val="accent1">
                  <a:lumMod val="75000"/>
                </a:schemeClr>
              </a:solidFill>
              <a:latin typeface="Arial" panose="020B0604020202020204" pitchFamily="34" charset="0"/>
              <a:cs typeface="Arial" panose="020B0604020202020204" pitchFamily="34" charset="0"/>
            </a:endParaRPr>
          </a:p>
          <a:p>
            <a:r>
              <a:rPr lang="hu-HU" sz="1400" u="sng" dirty="0">
                <a:latin typeface="Arial" panose="020B0604020202020204" pitchFamily="34" charset="0"/>
                <a:cs typeface="Arial" panose="020B0604020202020204" pitchFamily="34" charset="0"/>
                <a:hlinkClick r:id="rId5"/>
              </a:rPr>
              <a:t>http://www.kithirlevel.hu/index.php?kh=mesterseges_intelligencia_keresi_a_tut_a_szenakazalban</a:t>
            </a:r>
            <a:endParaRPr lang="hu-HU" sz="1400" dirty="0">
              <a:latin typeface="Arial" panose="020B0604020202020204" pitchFamily="34" charset="0"/>
              <a:cs typeface="Arial" panose="020B0604020202020204" pitchFamily="34" charset="0"/>
            </a:endParaRPr>
          </a:p>
        </p:txBody>
      </p:sp>
      <p:sp>
        <p:nvSpPr>
          <p:cNvPr id="10" name="Szövegdoboz 9"/>
          <p:cNvSpPr txBox="1"/>
          <p:nvPr/>
        </p:nvSpPr>
        <p:spPr>
          <a:xfrm>
            <a:off x="263788" y="5253146"/>
            <a:ext cx="4262492" cy="1263542"/>
          </a:xfrm>
          <a:prstGeom prst="rect">
            <a:avLst/>
          </a:prstGeom>
          <a:solidFill>
            <a:schemeClr val="bg1">
              <a:lumMod val="85000"/>
            </a:schemeClr>
          </a:solidFill>
          <a:ln w="9525">
            <a:noFill/>
            <a:miter lim="800000"/>
            <a:headEnd/>
            <a:tailEnd/>
          </a:ln>
        </p:spPr>
        <p:txBody>
          <a:bodyPr vert="horz" wrap="square" lIns="72000" tIns="36000" rIns="72000" bIns="36000" numCol="1" rtlCol="0" anchor="t" anchorCtr="0" compatLnSpc="1">
            <a:prstTxWarp prst="textNoShape">
              <a:avLst/>
            </a:prstTxWarp>
            <a:spAutoFit/>
          </a:bodyPr>
          <a:lstStyle/>
          <a:p>
            <a:pPr defTabSz="457322" fontAlgn="base">
              <a:lnSpc>
                <a:spcPct val="104000"/>
              </a:lnSpc>
              <a:spcBef>
                <a:spcPts val="300"/>
              </a:spcBef>
              <a:spcAft>
                <a:spcPct val="0"/>
              </a:spcAft>
              <a:buClr>
                <a:schemeClr val="tx1"/>
              </a:buClr>
              <a:buSzPct val="70000"/>
            </a:pPr>
            <a:r>
              <a:rPr lang="hu-HU" sz="1800" dirty="0" smtClean="0">
                <a:solidFill>
                  <a:schemeClr val="accent1">
                    <a:lumMod val="75000"/>
                  </a:schemeClr>
                </a:solidFill>
                <a:latin typeface="Arial" panose="020B0604020202020204" pitchFamily="34" charset="0"/>
                <a:cs typeface="Arial" panose="020B0604020202020204" pitchFamily="34" charset="0"/>
              </a:rPr>
              <a:t>A fejlesztő </a:t>
            </a:r>
            <a:r>
              <a:rPr lang="en-US" sz="1800" dirty="0" smtClean="0">
                <a:solidFill>
                  <a:schemeClr val="accent1">
                    <a:lumMod val="75000"/>
                  </a:schemeClr>
                </a:solidFill>
                <a:latin typeface="Arial" panose="020B0604020202020204" pitchFamily="34" charset="0"/>
                <a:cs typeface="Arial" panose="020B0604020202020204" pitchFamily="34" charset="0"/>
              </a:rPr>
              <a:t>Paul Allen</a:t>
            </a:r>
            <a:r>
              <a:rPr lang="hu-HU" sz="1800" dirty="0" smtClean="0">
                <a:solidFill>
                  <a:schemeClr val="accent1">
                    <a:lumMod val="75000"/>
                  </a:schemeClr>
                </a:solidFill>
                <a:latin typeface="Arial" panose="020B0604020202020204" pitchFamily="34" charset="0"/>
                <a:cs typeface="Arial" panose="020B0604020202020204" pitchFamily="34" charset="0"/>
              </a:rPr>
              <a:t> </a:t>
            </a:r>
            <a:r>
              <a:rPr lang="en-US" sz="1800" dirty="0" smtClean="0">
                <a:solidFill>
                  <a:schemeClr val="accent1">
                    <a:lumMod val="75000"/>
                  </a:schemeClr>
                </a:solidFill>
                <a:latin typeface="Arial" panose="020B0604020202020204" pitchFamily="34" charset="0"/>
                <a:cs typeface="Arial" panose="020B0604020202020204" pitchFamily="34" charset="0"/>
              </a:rPr>
              <a:t>Microsoft</a:t>
            </a:r>
            <a:r>
              <a:rPr lang="hu-HU" sz="1800" dirty="0" smtClean="0">
                <a:solidFill>
                  <a:schemeClr val="accent1">
                    <a:lumMod val="75000"/>
                  </a:schemeClr>
                </a:solidFill>
                <a:latin typeface="Arial" panose="020B0604020202020204" pitchFamily="34" charset="0"/>
                <a:cs typeface="Arial" panose="020B0604020202020204" pitchFamily="34" charset="0"/>
              </a:rPr>
              <a:t> </a:t>
            </a:r>
          </a:p>
          <a:p>
            <a:pPr marL="285750" indent="-285750" defTabSz="457322" fontAlgn="base">
              <a:lnSpc>
                <a:spcPct val="104000"/>
              </a:lnSpc>
              <a:spcBef>
                <a:spcPts val="300"/>
              </a:spcBef>
              <a:spcAft>
                <a:spcPct val="0"/>
              </a:spcAft>
              <a:buClr>
                <a:schemeClr val="tx1"/>
              </a:buClr>
              <a:buSzPct val="70000"/>
              <a:buFont typeface="Arial" panose="020B0604020202020204" pitchFamily="34" charset="0"/>
              <a:buChar char="•"/>
            </a:pPr>
            <a:r>
              <a:rPr lang="hu-HU" sz="1800" dirty="0">
                <a:solidFill>
                  <a:schemeClr val="accent1">
                    <a:lumMod val="75000"/>
                  </a:schemeClr>
                </a:solidFill>
                <a:latin typeface="Calibri" panose="020F0502020204030204" pitchFamily="34" charset="0"/>
                <a:cs typeface="Arial" panose="020B0604020202020204" pitchFamily="34" charset="0"/>
              </a:rPr>
              <a:t>Évente megjelenő közel 2 millió tudományos folyóirat automatikus elolvasása, feldolgozása és kategorizálása</a:t>
            </a:r>
            <a:endParaRPr lang="hu-HU" sz="1800" dirty="0" smtClean="0">
              <a:solidFill>
                <a:schemeClr val="accent1">
                  <a:lumMod val="75000"/>
                </a:schemeClr>
              </a:solidFill>
              <a:latin typeface="Arial" panose="020B0604020202020204" pitchFamily="34" charset="0"/>
              <a:ea typeface="Swagger" pitchFamily="2" charset="0"/>
              <a:cs typeface="Arial" panose="020B0604020202020204" pitchFamily="34" charset="0"/>
            </a:endParaRPr>
          </a:p>
        </p:txBody>
      </p:sp>
      <p:sp>
        <p:nvSpPr>
          <p:cNvPr id="8" name="Szövegdoboz 7"/>
          <p:cNvSpPr txBox="1"/>
          <p:nvPr/>
        </p:nvSpPr>
        <p:spPr>
          <a:xfrm>
            <a:off x="4860925" y="1298250"/>
            <a:ext cx="5111750" cy="5054067"/>
          </a:xfrm>
          <a:prstGeom prst="rect">
            <a:avLst/>
          </a:prstGeom>
          <a:solidFill>
            <a:schemeClr val="accent1">
              <a:lumMod val="75000"/>
            </a:schemeClr>
          </a:solidFill>
          <a:ln w="9525">
            <a:noFill/>
            <a:miter lim="800000"/>
            <a:headEnd/>
            <a:tailEnd/>
          </a:ln>
        </p:spPr>
        <p:txBody>
          <a:bodyPr vert="horz" wrap="square" lIns="72000" tIns="36000" rIns="72000" bIns="36000" numCol="1" rtlCol="0" anchor="t" anchorCtr="0" compatLnSpc="1">
            <a:prstTxWarp prst="textNoShape">
              <a:avLst/>
            </a:prstTxWarp>
            <a:spAutoFit/>
          </a:bodyPr>
          <a:lstStyle/>
          <a:p>
            <a:pPr defTabSz="457322" fontAlgn="base">
              <a:lnSpc>
                <a:spcPct val="104000"/>
              </a:lnSpc>
              <a:spcBef>
                <a:spcPts val="300"/>
              </a:spcBef>
              <a:spcAft>
                <a:spcPct val="0"/>
              </a:spcAft>
              <a:buClr>
                <a:schemeClr val="tx1"/>
              </a:buClr>
              <a:buSzPct val="70000"/>
            </a:pPr>
            <a:r>
              <a:rPr lang="hu-HU" sz="1800" dirty="0">
                <a:solidFill>
                  <a:schemeClr val="bg1"/>
                </a:solidFill>
                <a:latin typeface="Arial" panose="020B0604020202020204" pitchFamily="34" charset="0"/>
                <a:ea typeface="Swagger" pitchFamily="2" charset="0"/>
                <a:cs typeface="Arial" panose="020B0604020202020204" pitchFamily="34" charset="0"/>
              </a:rPr>
              <a:t>S</a:t>
            </a:r>
            <a:r>
              <a:rPr lang="hu-HU" sz="1800" dirty="0" smtClean="0">
                <a:solidFill>
                  <a:schemeClr val="bg1"/>
                </a:solidFill>
                <a:latin typeface="Arial" panose="020B0604020202020204" pitchFamily="34" charset="0"/>
                <a:ea typeface="Swagger" pitchFamily="2" charset="0"/>
                <a:cs typeface="Arial" panose="020B0604020202020204" pitchFamily="34" charset="0"/>
              </a:rPr>
              <a:t>zöveg komponensek megértése szemantika alapokon kombinált gépi technológiákkal</a:t>
            </a:r>
          </a:p>
          <a:p>
            <a:pPr defTabSz="457322" fontAlgn="base">
              <a:lnSpc>
                <a:spcPct val="104000"/>
              </a:lnSpc>
              <a:spcBef>
                <a:spcPts val="300"/>
              </a:spcBef>
              <a:spcAft>
                <a:spcPct val="0"/>
              </a:spcAft>
              <a:buClr>
                <a:schemeClr val="tx1"/>
              </a:buClr>
              <a:buSzPct val="70000"/>
            </a:pPr>
            <a:r>
              <a:rPr lang="hu-HU" sz="1600" i="1" dirty="0" smtClean="0">
                <a:solidFill>
                  <a:schemeClr val="bg1"/>
                </a:solidFill>
                <a:latin typeface="Arial" panose="020B0604020202020204" pitchFamily="34" charset="0"/>
                <a:cs typeface="Arial" panose="020B0604020202020204" pitchFamily="34" charset="0"/>
              </a:rPr>
              <a:t>Gépi tanulás, természetes nyelvi folyamatok, szemantikai elemzések, fejlődési stratégiák, víziók (</a:t>
            </a:r>
            <a:r>
              <a:rPr lang="hu-HU" sz="1600" i="1" dirty="0" err="1" smtClean="0">
                <a:solidFill>
                  <a:schemeClr val="bg1"/>
                </a:solidFill>
                <a:latin typeface="Arial" panose="020B0604020202020204" pitchFamily="34" charset="0"/>
                <a:cs typeface="Arial" panose="020B0604020202020204" pitchFamily="34" charset="0"/>
              </a:rPr>
              <a:t>Oren</a:t>
            </a:r>
            <a:r>
              <a:rPr lang="hu-HU" sz="1600" i="1" dirty="0" smtClean="0">
                <a:solidFill>
                  <a:schemeClr val="bg1"/>
                </a:solidFill>
                <a:latin typeface="Arial" panose="020B0604020202020204" pitchFamily="34" charset="0"/>
                <a:cs typeface="Arial" panose="020B0604020202020204" pitchFamily="34" charset="0"/>
              </a:rPr>
              <a:t> </a:t>
            </a:r>
            <a:r>
              <a:rPr lang="hu-HU" sz="1600" i="1" dirty="0" err="1" smtClean="0">
                <a:solidFill>
                  <a:schemeClr val="bg1"/>
                </a:solidFill>
                <a:latin typeface="Arial" panose="020B0604020202020204" pitchFamily="34" charset="0"/>
                <a:cs typeface="Arial" panose="020B0604020202020204" pitchFamily="34" charset="0"/>
              </a:rPr>
              <a:t>Etzioni</a:t>
            </a:r>
            <a:r>
              <a:rPr lang="hu-HU" sz="1600" i="1" dirty="0" smtClean="0">
                <a:solidFill>
                  <a:schemeClr val="bg1"/>
                </a:solidFill>
                <a:latin typeface="Arial" panose="020B0604020202020204" pitchFamily="34" charset="0"/>
                <a:cs typeface="Arial" panose="020B0604020202020204" pitchFamily="34" charset="0"/>
              </a:rPr>
              <a:t>, 57.</a:t>
            </a:r>
            <a:r>
              <a:rPr lang="hu-HU" sz="1800" i="1" dirty="0" smtClean="0">
                <a:solidFill>
                  <a:schemeClr val="bg1"/>
                </a:solidFill>
                <a:latin typeface="Arial" panose="020B0604020202020204" pitchFamily="34" charset="0"/>
                <a:cs typeface="Arial" panose="020B0604020202020204" pitchFamily="34" charset="0"/>
              </a:rPr>
              <a:t>)</a:t>
            </a:r>
          </a:p>
          <a:p>
            <a:pPr defTabSz="457322" fontAlgn="base">
              <a:lnSpc>
                <a:spcPct val="104000"/>
              </a:lnSpc>
              <a:spcBef>
                <a:spcPts val="300"/>
              </a:spcBef>
              <a:spcAft>
                <a:spcPct val="0"/>
              </a:spcAft>
              <a:buClr>
                <a:schemeClr val="tx1"/>
              </a:buClr>
              <a:buSzPct val="70000"/>
            </a:pPr>
            <a:r>
              <a:rPr lang="hu-HU" sz="1800" b="1" dirty="0" smtClean="0">
                <a:solidFill>
                  <a:schemeClr val="accent5"/>
                </a:solidFill>
                <a:latin typeface="Arial" panose="020B0604020202020204" pitchFamily="34" charset="0"/>
                <a:ea typeface="Swagger" pitchFamily="2" charset="0"/>
                <a:cs typeface="Arial" panose="020B0604020202020204" pitchFamily="34" charset="0"/>
              </a:rPr>
              <a:t>Alkotórészek</a:t>
            </a:r>
          </a:p>
          <a:p>
            <a:pPr marL="285750" indent="-285750" defTabSz="457322" fontAlgn="base">
              <a:lnSpc>
                <a:spcPct val="104000"/>
              </a:lnSpc>
              <a:spcBef>
                <a:spcPts val="300"/>
              </a:spcBef>
              <a:spcAft>
                <a:spcPct val="0"/>
              </a:spcAft>
              <a:buClr>
                <a:schemeClr val="tx1"/>
              </a:buClr>
              <a:buSzPct val="70000"/>
              <a:buFont typeface="Arial" panose="020B0604020202020204" pitchFamily="34" charset="0"/>
              <a:buChar char="•"/>
            </a:pPr>
            <a:r>
              <a:rPr lang="hu-HU" sz="1800" dirty="0" smtClean="0">
                <a:solidFill>
                  <a:schemeClr val="bg1"/>
                </a:solidFill>
                <a:latin typeface="Arial" panose="020B0604020202020204" pitchFamily="34" charset="0"/>
                <a:ea typeface="Swagger" pitchFamily="2" charset="0"/>
                <a:cs typeface="Arial" panose="020B0604020202020204" pitchFamily="34" charset="0"/>
              </a:rPr>
              <a:t>keresőrobot, amely begyűjti a publikációkat</a:t>
            </a:r>
          </a:p>
          <a:p>
            <a:pPr marL="285750" indent="-285750" defTabSz="457322" fontAlgn="base">
              <a:lnSpc>
                <a:spcPct val="104000"/>
              </a:lnSpc>
              <a:spcBef>
                <a:spcPts val="300"/>
              </a:spcBef>
              <a:spcAft>
                <a:spcPct val="0"/>
              </a:spcAft>
              <a:buClr>
                <a:schemeClr val="tx1"/>
              </a:buClr>
              <a:buSzPct val="70000"/>
              <a:buFont typeface="Arial" panose="020B0604020202020204" pitchFamily="34" charset="0"/>
              <a:buChar char="•"/>
            </a:pPr>
            <a:r>
              <a:rPr lang="hu-HU" sz="1800" dirty="0" smtClean="0">
                <a:solidFill>
                  <a:schemeClr val="bg1"/>
                </a:solidFill>
                <a:latin typeface="Arial" panose="020B0604020202020204" pitchFamily="34" charset="0"/>
                <a:ea typeface="Swagger" pitchFamily="2" charset="0"/>
                <a:cs typeface="Arial" panose="020B0604020202020204" pitchFamily="34" charset="0"/>
              </a:rPr>
              <a:t>Szemantikai index előállítás a letöltött anyagokhoz</a:t>
            </a:r>
          </a:p>
          <a:p>
            <a:pPr marL="285750" indent="-285750" defTabSz="457322" fontAlgn="base">
              <a:lnSpc>
                <a:spcPct val="104000"/>
              </a:lnSpc>
              <a:spcBef>
                <a:spcPts val="300"/>
              </a:spcBef>
              <a:spcAft>
                <a:spcPct val="0"/>
              </a:spcAft>
              <a:buClr>
                <a:schemeClr val="tx1"/>
              </a:buClr>
              <a:buSzPct val="70000"/>
              <a:buFont typeface="Arial" panose="020B0604020202020204" pitchFamily="34" charset="0"/>
              <a:buChar char="•"/>
            </a:pPr>
            <a:r>
              <a:rPr lang="hu-HU" sz="1800" dirty="0" smtClean="0">
                <a:solidFill>
                  <a:schemeClr val="bg1"/>
                </a:solidFill>
                <a:latin typeface="Arial" panose="020B0604020202020204" pitchFamily="34" charset="0"/>
                <a:ea typeface="Swagger" pitchFamily="2" charset="0"/>
                <a:cs typeface="Arial" panose="020B0604020202020204" pitchFamily="34" charset="0"/>
              </a:rPr>
              <a:t>Kiszolgálói rendszer a szemantikai index innovatív használatához</a:t>
            </a:r>
          </a:p>
          <a:p>
            <a:pPr defTabSz="457322" fontAlgn="base">
              <a:lnSpc>
                <a:spcPct val="104000"/>
              </a:lnSpc>
              <a:spcBef>
                <a:spcPts val="300"/>
              </a:spcBef>
              <a:spcAft>
                <a:spcPct val="0"/>
              </a:spcAft>
              <a:buClr>
                <a:schemeClr val="tx1"/>
              </a:buClr>
              <a:buSzPct val="70000"/>
            </a:pPr>
            <a:r>
              <a:rPr lang="hu-HU" sz="1800" b="1" dirty="0" smtClean="0">
                <a:solidFill>
                  <a:schemeClr val="accent5"/>
                </a:solidFill>
                <a:latin typeface="Arial" panose="020B0604020202020204" pitchFamily="34" charset="0"/>
                <a:ea typeface="Swagger" pitchFamily="2" charset="0"/>
                <a:cs typeface="Arial" panose="020B0604020202020204" pitchFamily="34" charset="0"/>
              </a:rPr>
              <a:t>Komponensek</a:t>
            </a:r>
          </a:p>
          <a:p>
            <a:pPr marL="285750" indent="-285750" defTabSz="457322" fontAlgn="base">
              <a:lnSpc>
                <a:spcPct val="104000"/>
              </a:lnSpc>
              <a:spcBef>
                <a:spcPts val="300"/>
              </a:spcBef>
              <a:spcAft>
                <a:spcPct val="0"/>
              </a:spcAft>
              <a:buClr>
                <a:schemeClr val="tx1"/>
              </a:buClr>
              <a:buSzPct val="70000"/>
              <a:buFont typeface="Arial" panose="020B0604020202020204" pitchFamily="34" charset="0"/>
              <a:buChar char="•"/>
            </a:pPr>
            <a:r>
              <a:rPr lang="hu-HU" sz="1600" dirty="0" smtClean="0">
                <a:solidFill>
                  <a:schemeClr val="bg1"/>
                </a:solidFill>
                <a:latin typeface="Arial" panose="020B0604020202020204" pitchFamily="34" charset="0"/>
                <a:ea typeface="Swagger" pitchFamily="2" charset="0"/>
                <a:cs typeface="Arial" panose="020B0604020202020204" pitchFamily="34" charset="0"/>
              </a:rPr>
              <a:t>„</a:t>
            </a:r>
            <a:r>
              <a:rPr lang="hu-HU" sz="1600" dirty="0" err="1" smtClean="0">
                <a:solidFill>
                  <a:schemeClr val="bg1"/>
                </a:solidFill>
                <a:latin typeface="Arial" panose="020B0604020202020204" pitchFamily="34" charset="0"/>
                <a:ea typeface="Swagger" pitchFamily="2" charset="0"/>
                <a:cs typeface="Arial" panose="020B0604020202020204" pitchFamily="34" charset="0"/>
              </a:rPr>
              <a:t>core</a:t>
            </a:r>
            <a:r>
              <a:rPr lang="hu-HU" sz="1600" dirty="0" smtClean="0">
                <a:solidFill>
                  <a:schemeClr val="bg1"/>
                </a:solidFill>
                <a:latin typeface="Arial" panose="020B0604020202020204" pitchFamily="34" charset="0"/>
                <a:ea typeface="Swagger" pitchFamily="2" charset="0"/>
                <a:cs typeface="Arial" panose="020B0604020202020204" pitchFamily="34" charset="0"/>
              </a:rPr>
              <a:t> </a:t>
            </a:r>
            <a:r>
              <a:rPr lang="hu-HU" sz="1600" dirty="0" err="1" smtClean="0">
                <a:solidFill>
                  <a:schemeClr val="bg1"/>
                </a:solidFill>
                <a:latin typeface="Arial" panose="020B0604020202020204" pitchFamily="34" charset="0"/>
                <a:ea typeface="Swagger" pitchFamily="2" charset="0"/>
                <a:cs typeface="Arial" panose="020B0604020202020204" pitchFamily="34" charset="0"/>
              </a:rPr>
              <a:t>metadata</a:t>
            </a:r>
            <a:r>
              <a:rPr lang="hu-HU" sz="1600" dirty="0" smtClean="0">
                <a:solidFill>
                  <a:schemeClr val="bg1"/>
                </a:solidFill>
                <a:latin typeface="Arial" panose="020B0604020202020204" pitchFamily="34" charset="0"/>
                <a:ea typeface="Swagger" pitchFamily="2" charset="0"/>
                <a:cs typeface="Arial" panose="020B0604020202020204" pitchFamily="34" charset="0"/>
              </a:rPr>
              <a:t>” kiválasztás, idézettség grafikonnal és relevancia szűréssel,  dokumentumtípusok </a:t>
            </a:r>
            <a:r>
              <a:rPr lang="hu-HU" sz="1600" dirty="0" err="1" smtClean="0">
                <a:solidFill>
                  <a:schemeClr val="bg1"/>
                </a:solidFill>
                <a:latin typeface="Arial" panose="020B0604020202020204" pitchFamily="34" charset="0"/>
                <a:ea typeface="Swagger" pitchFamily="2" charset="0"/>
                <a:cs typeface="Arial" panose="020B0604020202020204" pitchFamily="34" charset="0"/>
              </a:rPr>
              <a:t>fazettákkal</a:t>
            </a:r>
            <a:r>
              <a:rPr lang="hu-HU" sz="1600" dirty="0" smtClean="0">
                <a:solidFill>
                  <a:schemeClr val="bg1"/>
                </a:solidFill>
                <a:latin typeface="Arial" panose="020B0604020202020204" pitchFamily="34" charset="0"/>
                <a:ea typeface="Swagger" pitchFamily="2" charset="0"/>
                <a:cs typeface="Arial" panose="020B0604020202020204" pitchFamily="34" charset="0"/>
              </a:rPr>
              <a:t>,</a:t>
            </a:r>
          </a:p>
          <a:p>
            <a:pPr marL="285750" indent="-285750" defTabSz="457322" fontAlgn="base">
              <a:lnSpc>
                <a:spcPct val="104000"/>
              </a:lnSpc>
              <a:spcBef>
                <a:spcPts val="300"/>
              </a:spcBef>
              <a:spcAft>
                <a:spcPct val="0"/>
              </a:spcAft>
              <a:buClr>
                <a:schemeClr val="tx1"/>
              </a:buClr>
              <a:buSzPct val="70000"/>
              <a:buFont typeface="Arial" panose="020B0604020202020204" pitchFamily="34" charset="0"/>
              <a:buChar char="•"/>
            </a:pPr>
            <a:r>
              <a:rPr lang="hu-HU" sz="1600" dirty="0" err="1" smtClean="0">
                <a:solidFill>
                  <a:schemeClr val="bg1"/>
                </a:solidFill>
                <a:latin typeface="Arial" panose="020B0604020202020204" pitchFamily="34" charset="0"/>
                <a:ea typeface="Swagger" pitchFamily="2" charset="0"/>
                <a:cs typeface="Arial" panose="020B0604020202020204" pitchFamily="34" charset="0"/>
              </a:rPr>
              <a:t>GitHub</a:t>
            </a:r>
            <a:r>
              <a:rPr lang="hu-HU" sz="1600" dirty="0">
                <a:solidFill>
                  <a:schemeClr val="bg1"/>
                </a:solidFill>
                <a:latin typeface="Arial" panose="020B0604020202020204" pitchFamily="34" charset="0"/>
                <a:ea typeface="Swagger" pitchFamily="2" charset="0"/>
                <a:cs typeface="Arial" panose="020B0604020202020204" pitchFamily="34" charset="0"/>
              </a:rPr>
              <a:t> </a:t>
            </a:r>
            <a:r>
              <a:rPr lang="hu-HU" sz="1600" dirty="0" err="1" smtClean="0">
                <a:solidFill>
                  <a:schemeClr val="bg1"/>
                </a:solidFill>
                <a:latin typeface="Arial" panose="020B0604020202020204" pitchFamily="34" charset="0"/>
                <a:ea typeface="Swagger" pitchFamily="2" charset="0"/>
                <a:cs typeface="Arial" panose="020B0604020202020204" pitchFamily="34" charset="0"/>
              </a:rPr>
              <a:t>-</a:t>
            </a:r>
            <a:r>
              <a:rPr lang="hu-HU" sz="1600" dirty="0" err="1">
                <a:solidFill>
                  <a:schemeClr val="bg1"/>
                </a:solidFill>
                <a:latin typeface="Arial" panose="020B0604020202020204" pitchFamily="34" charset="0"/>
                <a:ea typeface="Swagger" pitchFamily="2" charset="0"/>
                <a:cs typeface="Arial" panose="020B0604020202020204" pitchFamily="34" charset="0"/>
              </a:rPr>
              <a:t>on</a:t>
            </a:r>
            <a:r>
              <a:rPr lang="hu-HU" sz="1600" dirty="0">
                <a:solidFill>
                  <a:schemeClr val="bg1"/>
                </a:solidFill>
                <a:latin typeface="Arial" panose="020B0604020202020204" pitchFamily="34" charset="0"/>
                <a:ea typeface="Swagger" pitchFamily="2" charset="0"/>
                <a:cs typeface="Arial" panose="020B0604020202020204" pitchFamily="34" charset="0"/>
              </a:rPr>
              <a:t> tárolt forráskódok, munkaelemek és szoftverhivatkozások</a:t>
            </a:r>
            <a:endParaRPr lang="hu-HU" sz="1600" dirty="0" smtClean="0">
              <a:solidFill>
                <a:schemeClr val="bg1"/>
              </a:solidFill>
              <a:latin typeface="Arial" panose="020B0604020202020204" pitchFamily="34" charset="0"/>
              <a:ea typeface="Swagger" pitchFamily="2" charset="0"/>
              <a:cs typeface="Arial" panose="020B0604020202020204" pitchFamily="34" charset="0"/>
            </a:endParaRPr>
          </a:p>
        </p:txBody>
      </p:sp>
      <p:sp>
        <p:nvSpPr>
          <p:cNvPr id="3" name="Szövegdoboz 2"/>
          <p:cNvSpPr txBox="1"/>
          <p:nvPr/>
        </p:nvSpPr>
        <p:spPr>
          <a:xfrm>
            <a:off x="4968875" y="6714031"/>
            <a:ext cx="5120640" cy="430814"/>
          </a:xfrm>
          <a:prstGeom prst="rect">
            <a:avLst/>
          </a:prstGeom>
          <a:noFill/>
          <a:ln w="9525">
            <a:noFill/>
            <a:miter lim="800000"/>
            <a:headEnd/>
            <a:tailEnd/>
          </a:ln>
        </p:spPr>
        <p:txBody>
          <a:bodyPr vert="horz" wrap="square" lIns="72000" tIns="36000" rIns="72000" bIns="36000" numCol="1" rtlCol="0" anchor="t" anchorCtr="0" compatLnSpc="1">
            <a:prstTxWarp prst="textNoShape">
              <a:avLst/>
            </a:prstTxWarp>
            <a:spAutoFit/>
          </a:bodyPr>
          <a:lstStyle/>
          <a:p>
            <a:pPr defTabSz="457322" fontAlgn="base">
              <a:lnSpc>
                <a:spcPct val="104000"/>
              </a:lnSpc>
              <a:spcBef>
                <a:spcPts val="300"/>
              </a:spcBef>
              <a:spcAft>
                <a:spcPct val="0"/>
              </a:spcAft>
              <a:buClr>
                <a:schemeClr val="tx1"/>
              </a:buClr>
              <a:buSzPct val="70000"/>
            </a:pPr>
            <a:r>
              <a:rPr lang="hu-HU" sz="2400" dirty="0" smtClean="0">
                <a:solidFill>
                  <a:schemeClr val="tx2"/>
                </a:solidFill>
                <a:latin typeface="Arial" panose="020B0604020202020204" pitchFamily="34" charset="0"/>
                <a:ea typeface="Swagger" pitchFamily="2" charset="0"/>
                <a:cs typeface="Arial" panose="020B0604020202020204" pitchFamily="34" charset="0"/>
              </a:rPr>
              <a:t>Jelenleg 40 milliónál több forrásból!</a:t>
            </a:r>
          </a:p>
        </p:txBody>
      </p:sp>
      <p:pic>
        <p:nvPicPr>
          <p:cNvPr id="9" name="Kép 8"/>
          <p:cNvPicPr/>
          <p:nvPr/>
        </p:nvPicPr>
        <p:blipFill rotWithShape="1">
          <a:blip r:embed="rId6"/>
          <a:srcRect l="16633" t="12617" r="16581" b="4919"/>
          <a:stretch/>
        </p:blipFill>
        <p:spPr bwMode="auto">
          <a:xfrm>
            <a:off x="1898016" y="1446118"/>
            <a:ext cx="7320597" cy="4758329"/>
          </a:xfrm>
          <a:prstGeom prst="rect">
            <a:avLst/>
          </a:prstGeom>
          <a:ln>
            <a:noFill/>
          </a:ln>
          <a:extLst>
            <a:ext uri="{53640926-AAD7-44D8-BBD7-CCE9431645EC}">
              <a14:shadowObscured xmlns:a14="http://schemas.microsoft.com/office/drawing/2010/main"/>
            </a:ext>
          </a:extLst>
        </p:spPr>
      </p:pic>
      <p:pic>
        <p:nvPicPr>
          <p:cNvPr id="11" name="Kép 10"/>
          <p:cNvPicPr/>
          <p:nvPr/>
        </p:nvPicPr>
        <p:blipFill rotWithShape="1">
          <a:blip r:embed="rId7"/>
          <a:srcRect l="6586" t="28833" r="39037" b="10791"/>
          <a:stretch/>
        </p:blipFill>
        <p:spPr bwMode="auto">
          <a:xfrm>
            <a:off x="5427980" y="1620838"/>
            <a:ext cx="3834765" cy="2452534"/>
          </a:xfrm>
          <a:prstGeom prst="rect">
            <a:avLst/>
          </a:prstGeom>
          <a:ln>
            <a:solidFill>
              <a:schemeClr val="accent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60724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360000" y="116832"/>
            <a:ext cx="9720625" cy="588082"/>
          </a:xfrm>
        </p:spPr>
        <p:txBody>
          <a:bodyPr/>
          <a:lstStyle/>
          <a:p>
            <a:r>
              <a:rPr lang="hu-HU" dirty="0" err="1" smtClean="0">
                <a:latin typeface="Arial" panose="020B0604020202020204" pitchFamily="34" charset="0"/>
                <a:cs typeface="Arial" panose="020B0604020202020204" pitchFamily="34" charset="0"/>
              </a:rPr>
              <a:t>Talk</a:t>
            </a:r>
            <a:r>
              <a:rPr lang="hu-HU" dirty="0" smtClean="0">
                <a:latin typeface="Arial" panose="020B0604020202020204" pitchFamily="34" charset="0"/>
                <a:cs typeface="Arial" panose="020B0604020202020204" pitchFamily="34" charset="0"/>
              </a:rPr>
              <a:t> </a:t>
            </a:r>
            <a:r>
              <a:rPr lang="hu-HU" dirty="0" err="1" smtClean="0">
                <a:latin typeface="Arial" panose="020B0604020202020204" pitchFamily="34" charset="0"/>
                <a:cs typeface="Arial" panose="020B0604020202020204" pitchFamily="34" charset="0"/>
              </a:rPr>
              <a:t>to</a:t>
            </a:r>
            <a:r>
              <a:rPr lang="hu-HU" dirty="0" smtClean="0">
                <a:latin typeface="Arial" panose="020B0604020202020204" pitchFamily="34" charset="0"/>
                <a:cs typeface="Arial" panose="020B0604020202020204" pitchFamily="34" charset="0"/>
              </a:rPr>
              <a:t> </a:t>
            </a:r>
            <a:r>
              <a:rPr lang="hu-HU" dirty="0" err="1" smtClean="0">
                <a:latin typeface="Arial" panose="020B0604020202020204" pitchFamily="34" charset="0"/>
                <a:cs typeface="Arial" panose="020B0604020202020204" pitchFamily="34" charset="0"/>
              </a:rPr>
              <a:t>books</a:t>
            </a:r>
            <a:r>
              <a:rPr lang="hu-HU" dirty="0" smtClean="0">
                <a:latin typeface="Arial" panose="020B0604020202020204" pitchFamily="34" charset="0"/>
                <a:cs typeface="Arial" panose="020B0604020202020204" pitchFamily="34" charset="0"/>
              </a:rPr>
              <a:t> </a:t>
            </a:r>
            <a:r>
              <a:rPr lang="hu-HU" dirty="0" smtClean="0">
                <a:latin typeface="Arial" panose="020B0604020202020204" pitchFamily="34" charset="0"/>
                <a:cs typeface="Arial" panose="020B0604020202020204" pitchFamily="34" charset="0"/>
              </a:rPr>
              <a:t>– a </a:t>
            </a:r>
            <a:r>
              <a:rPr lang="hu-HU" dirty="0" err="1" smtClean="0">
                <a:latin typeface="Arial" panose="020B0604020202020204" pitchFamily="34" charset="0"/>
                <a:cs typeface="Arial" panose="020B0604020202020204" pitchFamily="34" charset="0"/>
              </a:rPr>
              <a:t>Google</a:t>
            </a:r>
            <a:r>
              <a:rPr lang="hu-HU" dirty="0" smtClean="0">
                <a:latin typeface="Arial" panose="020B0604020202020204" pitchFamily="34" charset="0"/>
                <a:cs typeface="Arial" panose="020B0604020202020204" pitchFamily="34" charset="0"/>
              </a:rPr>
              <a:t> új mesterséges intelligencia keresője</a:t>
            </a:r>
            <a:endParaRPr lang="hu-HU" dirty="0">
              <a:latin typeface="Arial" panose="020B0604020202020204" pitchFamily="34" charset="0"/>
              <a:cs typeface="Arial" panose="020B0604020202020204" pitchFamily="34" charset="0"/>
            </a:endParaRPr>
          </a:p>
        </p:txBody>
      </p:sp>
      <p:sp>
        <p:nvSpPr>
          <p:cNvPr id="4" name="Dia számának helye 3"/>
          <p:cNvSpPr>
            <a:spLocks noGrp="1"/>
          </p:cNvSpPr>
          <p:nvPr>
            <p:ph type="sldNum" sz="quarter" idx="11"/>
          </p:nvPr>
        </p:nvSpPr>
        <p:spPr/>
        <p:txBody>
          <a:bodyPr/>
          <a:lstStyle/>
          <a:p>
            <a:pPr fontAlgn="base">
              <a:spcAft>
                <a:spcPct val="0"/>
              </a:spcAft>
            </a:pPr>
            <a:fld id="{31ED8236-F742-4994-B025-3D78EEC04644}" type="slidenum">
              <a:rPr lang="en-US" smtClean="0"/>
              <a:pPr fontAlgn="base">
                <a:spcAft>
                  <a:spcPct val="0"/>
                </a:spcAft>
              </a:pPr>
              <a:t>19</a:t>
            </a:fld>
            <a:endParaRPr lang="en-US" dirty="0"/>
          </a:p>
        </p:txBody>
      </p:sp>
      <p:pic>
        <p:nvPicPr>
          <p:cNvPr id="5" name="Tartalom helye 4"/>
          <p:cNvPicPr>
            <a:picLocks noGrp="1"/>
          </p:cNvPicPr>
          <p:nvPr>
            <p:ph idx="1"/>
          </p:nvPr>
        </p:nvPicPr>
        <p:blipFill rotWithShape="1">
          <a:blip r:embed="rId3"/>
          <a:srcRect l="13132" t="14619" r="16779"/>
          <a:stretch/>
        </p:blipFill>
        <p:spPr>
          <a:xfrm>
            <a:off x="360363" y="1189039"/>
            <a:ext cx="4287837" cy="3017202"/>
          </a:xfrm>
          <a:prstGeom prst="rect">
            <a:avLst/>
          </a:prstGeom>
          <a:ln>
            <a:solidFill>
              <a:schemeClr val="tx2"/>
            </a:solidFill>
          </a:ln>
        </p:spPr>
      </p:pic>
      <p:sp>
        <p:nvSpPr>
          <p:cNvPr id="6" name="Szövegdoboz 5"/>
          <p:cNvSpPr txBox="1"/>
          <p:nvPr/>
        </p:nvSpPr>
        <p:spPr>
          <a:xfrm>
            <a:off x="4968875" y="936625"/>
            <a:ext cx="4757738" cy="6843788"/>
          </a:xfrm>
          <a:prstGeom prst="rect">
            <a:avLst/>
          </a:prstGeom>
          <a:solidFill>
            <a:schemeClr val="accent1">
              <a:lumMod val="75000"/>
            </a:schemeClr>
          </a:solidFill>
          <a:ln w="9525">
            <a:noFill/>
            <a:miter lim="800000"/>
            <a:headEnd/>
            <a:tailEnd/>
          </a:ln>
        </p:spPr>
        <p:txBody>
          <a:bodyPr vert="horz" wrap="square" lIns="72000" tIns="36000" rIns="72000" bIns="36000" numCol="1" rtlCol="0" anchor="t" anchorCtr="0" compatLnSpc="1">
            <a:prstTxWarp prst="textNoShape">
              <a:avLst/>
            </a:prstTxWarp>
            <a:spAutoFit/>
          </a:bodyPr>
          <a:lstStyle/>
          <a:p>
            <a:r>
              <a:rPr lang="hu-HU" sz="2000" dirty="0">
                <a:solidFill>
                  <a:srgbClr val="FFFF00"/>
                </a:solidFill>
                <a:latin typeface="Arial" panose="020B0604020202020204" pitchFamily="34" charset="0"/>
                <a:cs typeface="Arial" panose="020B0604020202020204" pitchFamily="34" charset="0"/>
              </a:rPr>
              <a:t>A </a:t>
            </a:r>
            <a:r>
              <a:rPr lang="hu-HU" sz="2000" dirty="0" err="1">
                <a:solidFill>
                  <a:srgbClr val="FFFF00"/>
                </a:solidFill>
                <a:latin typeface="Arial" panose="020B0604020202020204" pitchFamily="34" charset="0"/>
                <a:cs typeface="Arial" panose="020B0604020202020204" pitchFamily="34" charset="0"/>
              </a:rPr>
              <a:t>Talk</a:t>
            </a:r>
            <a:r>
              <a:rPr lang="hu-HU" sz="2000" dirty="0">
                <a:solidFill>
                  <a:srgbClr val="FFFF00"/>
                </a:solidFill>
                <a:latin typeface="Arial" panose="020B0604020202020204" pitchFamily="34" charset="0"/>
                <a:cs typeface="Arial" panose="020B0604020202020204" pitchFamily="34" charset="0"/>
              </a:rPr>
              <a:t> </a:t>
            </a:r>
            <a:r>
              <a:rPr lang="hu-HU" sz="2000" dirty="0" err="1">
                <a:solidFill>
                  <a:srgbClr val="FFFF00"/>
                </a:solidFill>
                <a:latin typeface="Arial" panose="020B0604020202020204" pitchFamily="34" charset="0"/>
                <a:cs typeface="Arial" panose="020B0604020202020204" pitchFamily="34" charset="0"/>
              </a:rPr>
              <a:t>to</a:t>
            </a:r>
            <a:r>
              <a:rPr lang="hu-HU" sz="2000" dirty="0">
                <a:solidFill>
                  <a:srgbClr val="FFFF00"/>
                </a:solidFill>
                <a:latin typeface="Arial" panose="020B0604020202020204" pitchFamily="34" charset="0"/>
                <a:cs typeface="Arial" panose="020B0604020202020204" pitchFamily="34" charset="0"/>
              </a:rPr>
              <a:t> </a:t>
            </a:r>
            <a:r>
              <a:rPr lang="hu-HU" sz="2000" dirty="0" err="1">
                <a:solidFill>
                  <a:srgbClr val="FFFF00"/>
                </a:solidFill>
                <a:latin typeface="Arial" panose="020B0604020202020204" pitchFamily="34" charset="0"/>
                <a:cs typeface="Arial" panose="020B0604020202020204" pitchFamily="34" charset="0"/>
              </a:rPr>
              <a:t>Books</a:t>
            </a:r>
            <a:r>
              <a:rPr lang="hu-HU" sz="2000" dirty="0">
                <a:solidFill>
                  <a:srgbClr val="FFFF00"/>
                </a:solidFill>
                <a:latin typeface="Arial" panose="020B0604020202020204" pitchFamily="34" charset="0"/>
                <a:cs typeface="Arial" panose="020B0604020202020204" pitchFamily="34" charset="0"/>
              </a:rPr>
              <a:t> </a:t>
            </a:r>
            <a:r>
              <a:rPr lang="hu-HU" sz="2000" dirty="0" smtClean="0">
                <a:solidFill>
                  <a:schemeClr val="bg1"/>
                </a:solidFill>
                <a:latin typeface="Arial" panose="020B0604020202020204" pitchFamily="34" charset="0"/>
                <a:cs typeface="Arial" panose="020B0604020202020204" pitchFamily="34" charset="0"/>
              </a:rPr>
              <a:t>könyvekben </a:t>
            </a:r>
            <a:r>
              <a:rPr lang="hu-HU" sz="2000" dirty="0">
                <a:solidFill>
                  <a:schemeClr val="bg1"/>
                </a:solidFill>
                <a:latin typeface="Arial" panose="020B0604020202020204" pitchFamily="34" charset="0"/>
                <a:cs typeface="Arial" panose="020B0604020202020204" pitchFamily="34" charset="0"/>
              </a:rPr>
              <a:t>őrzött tudásra </a:t>
            </a:r>
            <a:r>
              <a:rPr lang="hu-HU" sz="2000" dirty="0" smtClean="0">
                <a:solidFill>
                  <a:schemeClr val="bg1"/>
                </a:solidFill>
                <a:latin typeface="Arial" panose="020B0604020202020204" pitchFamily="34" charset="0"/>
                <a:cs typeface="Arial" panose="020B0604020202020204" pitchFamily="34" charset="0"/>
              </a:rPr>
              <a:t>alapoz a </a:t>
            </a:r>
            <a:r>
              <a:rPr lang="hu-HU" sz="2000" dirty="0" err="1" smtClean="0">
                <a:solidFill>
                  <a:schemeClr val="bg1"/>
                </a:solidFill>
                <a:latin typeface="Arial" panose="020B0604020202020204" pitchFamily="34" charset="0"/>
                <a:cs typeface="Arial" panose="020B0604020202020204" pitchFamily="34" charset="0"/>
              </a:rPr>
              <a:t>Google</a:t>
            </a:r>
            <a:r>
              <a:rPr lang="hu-HU" sz="2000" dirty="0" smtClean="0">
                <a:solidFill>
                  <a:schemeClr val="bg1"/>
                </a:solidFill>
                <a:latin typeface="Arial" panose="020B0604020202020204" pitchFamily="34" charset="0"/>
                <a:cs typeface="Arial" panose="020B0604020202020204" pitchFamily="34" charset="0"/>
              </a:rPr>
              <a:t> </a:t>
            </a:r>
            <a:r>
              <a:rPr lang="hu-HU" sz="2000" dirty="0" err="1" smtClean="0">
                <a:solidFill>
                  <a:schemeClr val="bg1"/>
                </a:solidFill>
                <a:latin typeface="Arial" panose="020B0604020202020204" pitchFamily="34" charset="0"/>
                <a:cs typeface="Arial" panose="020B0604020202020204" pitchFamily="34" charset="0"/>
              </a:rPr>
              <a:t>Books</a:t>
            </a:r>
            <a:r>
              <a:rPr lang="hu-HU" sz="2000" dirty="0" smtClean="0">
                <a:solidFill>
                  <a:schemeClr val="bg1"/>
                </a:solidFill>
                <a:latin typeface="Arial" panose="020B0604020202020204" pitchFamily="34" charset="0"/>
                <a:cs typeface="Arial" panose="020B0604020202020204" pitchFamily="34" charset="0"/>
              </a:rPr>
              <a:t> tudásbázis alapján. </a:t>
            </a:r>
          </a:p>
          <a:p>
            <a:endParaRPr lang="hu-HU" sz="2000" dirty="0">
              <a:solidFill>
                <a:schemeClr val="bg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hu-HU" sz="2000" dirty="0" smtClean="0">
                <a:solidFill>
                  <a:schemeClr val="bg1"/>
                </a:solidFill>
                <a:latin typeface="Arial" panose="020B0604020202020204" pitchFamily="34" charset="0"/>
                <a:cs typeface="Arial" panose="020B0604020202020204" pitchFamily="34" charset="0"/>
              </a:rPr>
              <a:t>A </a:t>
            </a:r>
            <a:r>
              <a:rPr lang="hu-HU" sz="2000" dirty="0">
                <a:solidFill>
                  <a:schemeClr val="bg1"/>
                </a:solidFill>
                <a:latin typeface="Arial" panose="020B0604020202020204" pitchFamily="34" charset="0"/>
                <a:cs typeface="Arial" panose="020B0604020202020204" pitchFamily="34" charset="0"/>
              </a:rPr>
              <a:t>mesterséges intelligencia gépi tanulással értelmezi a </a:t>
            </a:r>
            <a:r>
              <a:rPr lang="hu-HU" sz="2000" dirty="0" smtClean="0">
                <a:solidFill>
                  <a:schemeClr val="bg1"/>
                </a:solidFill>
                <a:latin typeface="Arial" panose="020B0604020202020204" pitchFamily="34" charset="0"/>
                <a:cs typeface="Arial" panose="020B0604020202020204" pitchFamily="34" charset="0"/>
              </a:rPr>
              <a:t>szöveges kérdést,</a:t>
            </a:r>
          </a:p>
          <a:p>
            <a:pPr marL="342900" indent="-342900">
              <a:buFont typeface="Arial" panose="020B0604020202020204" pitchFamily="34" charset="0"/>
              <a:buChar char="•"/>
            </a:pPr>
            <a:r>
              <a:rPr lang="hu-HU" sz="2000" dirty="0" smtClean="0">
                <a:solidFill>
                  <a:schemeClr val="bg1"/>
                </a:solidFill>
                <a:latin typeface="Arial" panose="020B0604020202020204" pitchFamily="34" charset="0"/>
                <a:cs typeface="Arial" panose="020B0604020202020204" pitchFamily="34" charset="0"/>
              </a:rPr>
              <a:t>több 100 </a:t>
            </a:r>
            <a:r>
              <a:rPr lang="hu-HU" sz="2000" dirty="0">
                <a:solidFill>
                  <a:schemeClr val="bg1"/>
                </a:solidFill>
                <a:latin typeface="Arial" panose="020B0604020202020204" pitchFamily="34" charset="0"/>
                <a:cs typeface="Arial" panose="020B0604020202020204" pitchFamily="34" charset="0"/>
              </a:rPr>
              <a:t>ezernyi könyv teljes </a:t>
            </a:r>
            <a:r>
              <a:rPr lang="hu-HU" sz="2000" dirty="0" smtClean="0">
                <a:solidFill>
                  <a:schemeClr val="bg1"/>
                </a:solidFill>
                <a:latin typeface="Arial" panose="020B0604020202020204" pitchFamily="34" charset="0"/>
                <a:cs typeface="Arial" panose="020B0604020202020204" pitchFamily="34" charset="0"/>
              </a:rPr>
              <a:t>szövegéből értelmes</a:t>
            </a:r>
            <a:r>
              <a:rPr lang="hu-HU" sz="2000" dirty="0">
                <a:solidFill>
                  <a:schemeClr val="bg1"/>
                </a:solidFill>
                <a:latin typeface="Arial" panose="020B0604020202020204" pitchFamily="34" charset="0"/>
                <a:cs typeface="Arial" panose="020B0604020202020204" pitchFamily="34" charset="0"/>
              </a:rPr>
              <a:t>, releváns </a:t>
            </a:r>
            <a:r>
              <a:rPr lang="hu-HU" sz="2000" dirty="0" smtClean="0">
                <a:solidFill>
                  <a:schemeClr val="bg1"/>
                </a:solidFill>
                <a:latin typeface="Arial" panose="020B0604020202020204" pitchFamily="34" charset="0"/>
                <a:cs typeface="Arial" panose="020B0604020202020204" pitchFamily="34" charset="0"/>
              </a:rPr>
              <a:t>válaszok</a:t>
            </a:r>
          </a:p>
          <a:p>
            <a:endParaRPr lang="hu-HU" sz="2000" dirty="0" smtClean="0">
              <a:solidFill>
                <a:schemeClr val="accent5"/>
              </a:solidFill>
              <a:latin typeface="Arial" panose="020B0604020202020204" pitchFamily="34" charset="0"/>
              <a:cs typeface="Arial" panose="020B0604020202020204" pitchFamily="34" charset="0"/>
            </a:endParaRPr>
          </a:p>
          <a:p>
            <a:r>
              <a:rPr lang="hu-HU" sz="2000" dirty="0" smtClean="0">
                <a:solidFill>
                  <a:schemeClr val="accent5"/>
                </a:solidFill>
                <a:latin typeface="Arial" panose="020B0604020202020204" pitchFamily="34" charset="0"/>
                <a:cs typeface="Arial" panose="020B0604020202020204" pitchFamily="34" charset="0"/>
              </a:rPr>
              <a:t>Öntanuló rendszer</a:t>
            </a:r>
          </a:p>
          <a:p>
            <a:pPr marL="342900" indent="-342900">
              <a:buFont typeface="Arial" panose="020B0604020202020204" pitchFamily="34" charset="0"/>
              <a:buChar char="•"/>
            </a:pPr>
            <a:r>
              <a:rPr lang="hu-HU" sz="2000" dirty="0" smtClean="0">
                <a:solidFill>
                  <a:schemeClr val="bg1"/>
                </a:solidFill>
                <a:latin typeface="Arial" panose="020B0604020202020204" pitchFamily="34" charset="0"/>
                <a:cs typeface="Arial" panose="020B0604020202020204" pitchFamily="34" charset="0"/>
              </a:rPr>
              <a:t>a relevancia korlátait meghatározza a beépített könyvek tematikája</a:t>
            </a:r>
          </a:p>
          <a:p>
            <a:pPr marL="342900" indent="-342900">
              <a:buFont typeface="Arial" panose="020B0604020202020204" pitchFamily="34" charset="0"/>
              <a:buChar char="•"/>
            </a:pPr>
            <a:r>
              <a:rPr lang="hu-HU" sz="2000" dirty="0" smtClean="0">
                <a:solidFill>
                  <a:srgbClr val="FFFF00"/>
                </a:solidFill>
                <a:latin typeface="Arial" panose="020B0604020202020204" pitchFamily="34" charset="0"/>
                <a:cs typeface="Arial" panose="020B0604020202020204" pitchFamily="34" charset="0"/>
              </a:rPr>
              <a:t>Helyes válaszok vannak</a:t>
            </a:r>
            <a:r>
              <a:rPr lang="hu-HU" sz="2000" dirty="0" smtClean="0">
                <a:solidFill>
                  <a:schemeClr val="bg1"/>
                </a:solidFill>
                <a:latin typeface="Arial" panose="020B0604020202020204" pitchFamily="34" charset="0"/>
                <a:cs typeface="Arial" panose="020B0604020202020204" pitchFamily="34" charset="0"/>
              </a:rPr>
              <a:t>, de teljes válasz még nincs a kis minta következtében</a:t>
            </a:r>
          </a:p>
          <a:p>
            <a:endParaRPr lang="hu-HU" sz="2000" dirty="0" smtClean="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hu-HU" sz="1800" i="1" dirty="0" smtClean="0">
                <a:solidFill>
                  <a:schemeClr val="bg1"/>
                </a:solidFill>
                <a:latin typeface="Arial" panose="020B0604020202020204" pitchFamily="34" charset="0"/>
                <a:cs typeface="Arial" panose="020B0604020202020204" pitchFamily="34" charset="0"/>
              </a:rPr>
              <a:t>A találati lista elemei referencia műnek jelenleg még nem kezelhetők, a könyvek érték szerinti válogatása valószínű nem történt még meg.</a:t>
            </a:r>
          </a:p>
        </p:txBody>
      </p:sp>
      <p:sp>
        <p:nvSpPr>
          <p:cNvPr id="7" name="Szövegdoboz 6"/>
          <p:cNvSpPr txBox="1"/>
          <p:nvPr/>
        </p:nvSpPr>
        <p:spPr>
          <a:xfrm>
            <a:off x="125232" y="6244996"/>
            <a:ext cx="4683306" cy="1263542"/>
          </a:xfrm>
          <a:prstGeom prst="rect">
            <a:avLst/>
          </a:prstGeom>
          <a:solidFill>
            <a:schemeClr val="bg1"/>
          </a:solidFill>
          <a:ln w="9525">
            <a:noFill/>
            <a:miter lim="800000"/>
            <a:headEnd/>
            <a:tailEnd/>
          </a:ln>
        </p:spPr>
        <p:txBody>
          <a:bodyPr vert="horz" wrap="square" lIns="72000" tIns="36000" rIns="72000" bIns="36000" numCol="1" rtlCol="0" anchor="t" anchorCtr="0" compatLnSpc="1">
            <a:prstTxWarp prst="textNoShape">
              <a:avLst/>
            </a:prstTxWarp>
            <a:spAutoFit/>
          </a:bodyPr>
          <a:lstStyle/>
          <a:p>
            <a:pPr marL="285750" indent="-285750" defTabSz="457322" fontAlgn="base">
              <a:lnSpc>
                <a:spcPct val="104000"/>
              </a:lnSpc>
              <a:spcBef>
                <a:spcPts val="300"/>
              </a:spcBef>
              <a:spcAft>
                <a:spcPct val="0"/>
              </a:spcAft>
              <a:buClr>
                <a:schemeClr val="tx1"/>
              </a:buClr>
              <a:buSzPct val="70000"/>
              <a:buFont typeface="Arial" panose="020B0604020202020204" pitchFamily="34" charset="0"/>
              <a:buChar char="•"/>
            </a:pPr>
            <a:r>
              <a:rPr lang="hu-HU" sz="1800" dirty="0" smtClean="0">
                <a:solidFill>
                  <a:schemeClr val="accent1">
                    <a:lumMod val="75000"/>
                  </a:schemeClr>
                </a:solidFill>
                <a:latin typeface="Arial" panose="020B0604020202020204" pitchFamily="34" charset="0"/>
                <a:ea typeface="Swagger" pitchFamily="2" charset="0"/>
                <a:cs typeface="Arial" panose="020B0604020202020204" pitchFamily="34" charset="0"/>
              </a:rPr>
              <a:t>angol nyelvű kérdésekre egészen jó válaszok </a:t>
            </a:r>
          </a:p>
          <a:p>
            <a:pPr marL="285750" indent="-285750" defTabSz="457322" fontAlgn="base">
              <a:lnSpc>
                <a:spcPct val="104000"/>
              </a:lnSpc>
              <a:spcBef>
                <a:spcPts val="300"/>
              </a:spcBef>
              <a:spcAft>
                <a:spcPct val="0"/>
              </a:spcAft>
              <a:buClr>
                <a:schemeClr val="tx1"/>
              </a:buClr>
              <a:buSzPct val="70000"/>
              <a:buFont typeface="Arial" panose="020B0604020202020204" pitchFamily="34" charset="0"/>
              <a:buChar char="•"/>
            </a:pPr>
            <a:r>
              <a:rPr lang="hu-HU" sz="1800" dirty="0" smtClean="0">
                <a:solidFill>
                  <a:schemeClr val="accent1">
                    <a:lumMod val="75000"/>
                  </a:schemeClr>
                </a:solidFill>
                <a:latin typeface="Arial" panose="020B0604020202020204" pitchFamily="34" charset="0"/>
                <a:ea typeface="Swagger" pitchFamily="2" charset="0"/>
                <a:cs typeface="Arial" panose="020B0604020202020204" pitchFamily="34" charset="0"/>
              </a:rPr>
              <a:t>a keresőkérdések módosítása nyomán változó, de hasonló a találati listák</a:t>
            </a:r>
          </a:p>
        </p:txBody>
      </p:sp>
      <p:sp>
        <p:nvSpPr>
          <p:cNvPr id="3" name="Szövegdoboz 2"/>
          <p:cNvSpPr txBox="1"/>
          <p:nvPr/>
        </p:nvSpPr>
        <p:spPr>
          <a:xfrm>
            <a:off x="196949" y="4429125"/>
            <a:ext cx="4611590" cy="1839725"/>
          </a:xfrm>
          <a:prstGeom prst="rect">
            <a:avLst/>
          </a:prstGeom>
          <a:noFill/>
          <a:ln w="9525">
            <a:noFill/>
            <a:miter lim="800000"/>
            <a:headEnd/>
            <a:tailEnd/>
          </a:ln>
        </p:spPr>
        <p:txBody>
          <a:bodyPr vert="horz" wrap="square" lIns="72000" tIns="36000" rIns="72000" bIns="36000" numCol="1" rtlCol="0" anchor="t" anchorCtr="0" compatLnSpc="1">
            <a:prstTxWarp prst="textNoShape">
              <a:avLst/>
            </a:prstTxWarp>
            <a:spAutoFit/>
          </a:bodyPr>
          <a:lstStyle/>
          <a:p>
            <a:pPr defTabSz="457322" fontAlgn="base">
              <a:lnSpc>
                <a:spcPct val="104000"/>
              </a:lnSpc>
              <a:spcBef>
                <a:spcPts val="300"/>
              </a:spcBef>
              <a:spcAft>
                <a:spcPct val="0"/>
              </a:spcAft>
              <a:buClr>
                <a:schemeClr val="tx1"/>
              </a:buClr>
              <a:buSzPct val="70000"/>
            </a:pPr>
            <a:r>
              <a:rPr lang="hu-HU" sz="1800" dirty="0" smtClean="0">
                <a:solidFill>
                  <a:schemeClr val="tx2"/>
                </a:solidFill>
                <a:latin typeface="Arial" panose="020B0604020202020204" pitchFamily="34" charset="0"/>
                <a:cs typeface="Arial" panose="020B0604020202020204" pitchFamily="34" charset="0"/>
              </a:rPr>
              <a:t>Szabad szöveges kérdések, azonnali válaszok.</a:t>
            </a:r>
          </a:p>
          <a:p>
            <a:pPr marL="285750" indent="-285750" defTabSz="457322" fontAlgn="base">
              <a:lnSpc>
                <a:spcPct val="104000"/>
              </a:lnSpc>
              <a:spcBef>
                <a:spcPts val="300"/>
              </a:spcBef>
              <a:spcAft>
                <a:spcPct val="0"/>
              </a:spcAft>
              <a:buClr>
                <a:schemeClr val="tx1"/>
              </a:buClr>
              <a:buSzPct val="70000"/>
              <a:buFont typeface="Arial" panose="020B0604020202020204" pitchFamily="34" charset="0"/>
              <a:buChar char="•"/>
            </a:pPr>
            <a:r>
              <a:rPr lang="hu-HU" sz="1800" dirty="0" smtClean="0">
                <a:solidFill>
                  <a:schemeClr val="accent1">
                    <a:lumMod val="75000"/>
                  </a:schemeClr>
                </a:solidFill>
                <a:latin typeface="Arial" panose="020B0604020202020204" pitchFamily="34" charset="0"/>
                <a:cs typeface="Arial" panose="020B0604020202020204" pitchFamily="34" charset="0"/>
              </a:rPr>
              <a:t>A </a:t>
            </a:r>
            <a:r>
              <a:rPr lang="hu-HU" sz="1800" dirty="0">
                <a:solidFill>
                  <a:schemeClr val="accent1">
                    <a:lumMod val="75000"/>
                  </a:schemeClr>
                </a:solidFill>
                <a:latin typeface="Arial" panose="020B0604020202020204" pitchFamily="34" charset="0"/>
                <a:cs typeface="Arial" panose="020B0604020202020204" pitchFamily="34" charset="0"/>
              </a:rPr>
              <a:t>leginkább releváns válaszokat egy öntanuló “robot” keresi meg </a:t>
            </a:r>
            <a:r>
              <a:rPr lang="hu-HU" sz="1800" dirty="0" smtClean="0">
                <a:solidFill>
                  <a:schemeClr val="accent1">
                    <a:lumMod val="75000"/>
                  </a:schemeClr>
                </a:solidFill>
                <a:latin typeface="Arial" panose="020B0604020202020204" pitchFamily="34" charset="0"/>
                <a:cs typeface="Arial" panose="020B0604020202020204" pitchFamily="34" charset="0"/>
              </a:rPr>
              <a:t>a</a:t>
            </a:r>
            <a:r>
              <a:rPr lang="hu-HU" sz="1800" dirty="0">
                <a:solidFill>
                  <a:schemeClr val="accent1">
                    <a:lumMod val="75000"/>
                  </a:schemeClr>
                </a:solidFill>
                <a:latin typeface="Arial" panose="020B0604020202020204" pitchFamily="34" charset="0"/>
                <a:cs typeface="Arial" panose="020B0604020202020204" pitchFamily="34" charset="0"/>
              </a:rPr>
              <a:t/>
            </a:r>
            <a:br>
              <a:rPr lang="hu-HU" sz="1800" dirty="0">
                <a:solidFill>
                  <a:schemeClr val="accent1">
                    <a:lumMod val="75000"/>
                  </a:schemeClr>
                </a:solidFill>
                <a:latin typeface="Arial" panose="020B0604020202020204" pitchFamily="34" charset="0"/>
                <a:cs typeface="Arial" panose="020B0604020202020204" pitchFamily="34" charset="0"/>
              </a:rPr>
            </a:br>
            <a:r>
              <a:rPr lang="hu-HU" sz="1800" dirty="0" err="1" smtClean="0">
                <a:solidFill>
                  <a:schemeClr val="accent1">
                    <a:lumMod val="75000"/>
                  </a:schemeClr>
                </a:solidFill>
                <a:latin typeface="Arial" panose="020B0604020202020204" pitchFamily="34" charset="0"/>
                <a:cs typeface="Arial" panose="020B0604020202020204" pitchFamily="34" charset="0"/>
              </a:rPr>
              <a:t>Google</a:t>
            </a:r>
            <a:r>
              <a:rPr lang="hu-HU" sz="1800" dirty="0" smtClean="0">
                <a:solidFill>
                  <a:schemeClr val="accent1">
                    <a:lumMod val="75000"/>
                  </a:schemeClr>
                </a:solidFill>
                <a:latin typeface="Arial" panose="020B0604020202020204" pitchFamily="34" charset="0"/>
                <a:cs typeface="Arial" panose="020B0604020202020204" pitchFamily="34" charset="0"/>
              </a:rPr>
              <a:t> </a:t>
            </a:r>
            <a:r>
              <a:rPr lang="hu-HU" sz="1800" dirty="0">
                <a:solidFill>
                  <a:schemeClr val="accent1">
                    <a:lumMod val="75000"/>
                  </a:schemeClr>
                </a:solidFill>
                <a:latin typeface="Arial" panose="020B0604020202020204" pitchFamily="34" charset="0"/>
                <a:cs typeface="Arial" panose="020B0604020202020204" pitchFamily="34" charset="0"/>
              </a:rPr>
              <a:t>Könyvek (</a:t>
            </a:r>
            <a:r>
              <a:rPr lang="hu-HU" sz="1800" dirty="0" err="1">
                <a:solidFill>
                  <a:schemeClr val="accent1">
                    <a:lumMod val="75000"/>
                  </a:schemeClr>
                </a:solidFill>
                <a:latin typeface="Arial" panose="020B0604020202020204" pitchFamily="34" charset="0"/>
                <a:cs typeface="Arial" panose="020B0604020202020204" pitchFamily="34" charset="0"/>
              </a:rPr>
              <a:t>Google</a:t>
            </a:r>
            <a:r>
              <a:rPr lang="hu-HU" sz="1800" dirty="0">
                <a:solidFill>
                  <a:schemeClr val="accent1">
                    <a:lumMod val="75000"/>
                  </a:schemeClr>
                </a:solidFill>
                <a:latin typeface="Arial" panose="020B0604020202020204" pitchFamily="34" charset="0"/>
                <a:cs typeface="Arial" panose="020B0604020202020204" pitchFamily="34" charset="0"/>
              </a:rPr>
              <a:t> </a:t>
            </a:r>
            <a:r>
              <a:rPr lang="hu-HU" sz="1800" dirty="0" err="1">
                <a:solidFill>
                  <a:schemeClr val="accent1">
                    <a:lumMod val="75000"/>
                  </a:schemeClr>
                </a:solidFill>
                <a:latin typeface="Arial" panose="020B0604020202020204" pitchFamily="34" charset="0"/>
                <a:cs typeface="Arial" panose="020B0604020202020204" pitchFamily="34" charset="0"/>
              </a:rPr>
              <a:t>Books</a:t>
            </a:r>
            <a:r>
              <a:rPr lang="hu-HU" sz="1800" dirty="0">
                <a:solidFill>
                  <a:schemeClr val="accent1">
                    <a:lumMod val="75000"/>
                  </a:schemeClr>
                </a:solidFill>
                <a:latin typeface="Arial" panose="020B0604020202020204" pitchFamily="34" charset="0"/>
                <a:cs typeface="Arial" panose="020B0604020202020204" pitchFamily="34" charset="0"/>
              </a:rPr>
              <a:t>) </a:t>
            </a:r>
            <a:r>
              <a:rPr lang="hu-HU" sz="1800" dirty="0" smtClean="0">
                <a:solidFill>
                  <a:schemeClr val="accent1">
                    <a:lumMod val="75000"/>
                  </a:schemeClr>
                </a:solidFill>
                <a:latin typeface="Arial" panose="020B0604020202020204" pitchFamily="34" charset="0"/>
                <a:cs typeface="Arial" panose="020B0604020202020204" pitchFamily="34" charset="0"/>
              </a:rPr>
              <a:t>tartalmából</a:t>
            </a:r>
            <a:r>
              <a:rPr lang="hu-HU" sz="1800" dirty="0">
                <a:solidFill>
                  <a:schemeClr val="accent1">
                    <a:lumMod val="75000"/>
                  </a:schemeClr>
                </a:solidFill>
                <a:latin typeface="Arial" panose="020B0604020202020204" pitchFamily="34" charset="0"/>
                <a:cs typeface="Arial" panose="020B0604020202020204" pitchFamily="34" charset="0"/>
              </a:rPr>
              <a:t>.</a:t>
            </a:r>
            <a:endParaRPr lang="hu-HU" sz="1800" dirty="0" smtClean="0">
              <a:solidFill>
                <a:schemeClr val="accent1">
                  <a:lumMod val="75000"/>
                </a:schemeClr>
              </a:solidFill>
              <a:latin typeface="Arial" panose="020B0604020202020204" pitchFamily="34" charset="0"/>
              <a:ea typeface="Swagger" pitchFamily="2" charset="0"/>
              <a:cs typeface="Arial" panose="020B0604020202020204" pitchFamily="34" charset="0"/>
            </a:endParaRPr>
          </a:p>
        </p:txBody>
      </p:sp>
    </p:spTree>
    <p:extLst>
      <p:ext uri="{BB962C8B-B14F-4D97-AF65-F5344CB8AC3E}">
        <p14:creationId xmlns:p14="http://schemas.microsoft.com/office/powerpoint/2010/main" val="3073635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 számának helye 1"/>
          <p:cNvSpPr>
            <a:spLocks noGrp="1"/>
          </p:cNvSpPr>
          <p:nvPr>
            <p:ph type="sldNum" sz="quarter" idx="11"/>
          </p:nvPr>
        </p:nvSpPr>
        <p:spPr/>
        <p:txBody>
          <a:bodyPr/>
          <a:lstStyle/>
          <a:p>
            <a:pPr fontAlgn="base">
              <a:spcAft>
                <a:spcPct val="0"/>
              </a:spcAft>
            </a:pPr>
            <a:fld id="{31ED8236-F742-4994-B025-3D78EEC04644}" type="slidenum">
              <a:rPr lang="en-US" smtClean="0"/>
              <a:pPr fontAlgn="base">
                <a:spcAft>
                  <a:spcPct val="0"/>
                </a:spcAft>
              </a:pPr>
              <a:t>2</a:t>
            </a:fld>
            <a:endParaRPr lang="en-US" dirty="0"/>
          </a:p>
        </p:txBody>
      </p:sp>
      <p:pic>
        <p:nvPicPr>
          <p:cNvPr id="4" name="Kép 48" descr="data graphi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91467" y="2677008"/>
            <a:ext cx="2189158" cy="1669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http://commonplace.net/wp-content/uploads/2012/01/lodfrbr.png"/>
          <p:cNvPicPr>
            <a:picLock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789123"/>
            <a:ext cx="3550294" cy="2938716"/>
          </a:xfrm>
          <a:prstGeom prst="rect">
            <a:avLst/>
          </a:prstGeom>
          <a:noFill/>
          <a:ln>
            <a:solidFill>
              <a:schemeClr val="tx2"/>
            </a:solidFill>
          </a:ln>
        </p:spPr>
      </p:pic>
      <p:sp>
        <p:nvSpPr>
          <p:cNvPr id="9" name="Szövegdoboz 8"/>
          <p:cNvSpPr txBox="1"/>
          <p:nvPr/>
        </p:nvSpPr>
        <p:spPr>
          <a:xfrm>
            <a:off x="3174582" y="276278"/>
            <a:ext cx="5852946" cy="1096958"/>
          </a:xfrm>
          <a:prstGeom prst="rect">
            <a:avLst/>
          </a:prstGeom>
          <a:noFill/>
          <a:ln w="9525">
            <a:solidFill>
              <a:schemeClr val="tx2"/>
            </a:solidFill>
            <a:miter lim="800000"/>
            <a:headEnd/>
            <a:tailEnd/>
          </a:ln>
        </p:spPr>
        <p:txBody>
          <a:bodyPr vert="horz" wrap="square" lIns="72000" tIns="36000" rIns="72000" bIns="36000" numCol="1" rtlCol="0" anchor="t" anchorCtr="0" compatLnSpc="1">
            <a:prstTxWarp prst="textNoShape">
              <a:avLst/>
            </a:prstTxWarp>
            <a:spAutoFit/>
          </a:bodyPr>
          <a:lstStyle/>
          <a:p>
            <a:pPr defTabSz="457322" fontAlgn="base">
              <a:lnSpc>
                <a:spcPct val="104000"/>
              </a:lnSpc>
              <a:spcBef>
                <a:spcPts val="300"/>
              </a:spcBef>
              <a:spcAft>
                <a:spcPct val="0"/>
              </a:spcAft>
              <a:buClr>
                <a:schemeClr val="tx1"/>
              </a:buClr>
              <a:buSzPct val="70000"/>
            </a:pPr>
            <a:r>
              <a:rPr lang="hu-HU" sz="3200" dirty="0" smtClean="0">
                <a:solidFill>
                  <a:schemeClr val="tx2"/>
                </a:solidFill>
                <a:latin typeface="Arial" panose="020B0604020202020204" pitchFamily="34" charset="0"/>
                <a:ea typeface="Swagger" pitchFamily="2" charset="0"/>
                <a:cs typeface="Arial" panose="020B0604020202020204" pitchFamily="34" charset="0"/>
              </a:rPr>
              <a:t>Paradigmaváltás a könyvtári intelligens rendszerekben</a:t>
            </a:r>
          </a:p>
        </p:txBody>
      </p:sp>
      <p:sp>
        <p:nvSpPr>
          <p:cNvPr id="6" name="Folyamatábra: Külső bekötés 5"/>
          <p:cNvSpPr/>
          <p:nvPr/>
        </p:nvSpPr>
        <p:spPr bwMode="gray">
          <a:xfrm>
            <a:off x="4352192" y="1544653"/>
            <a:ext cx="3449053" cy="1646730"/>
          </a:xfrm>
          <a:prstGeom prst="flowChartOffpageConnector">
            <a:avLst/>
          </a:prstGeom>
          <a:solidFill>
            <a:schemeClr val="bg1"/>
          </a:solidFill>
          <a:ln w="19050" algn="ctr">
            <a:solidFill>
              <a:schemeClr val="tx2"/>
            </a:solidFill>
            <a:miter lim="800000"/>
            <a:headEnd/>
            <a:tailEnd/>
          </a:ln>
          <a:effectLst/>
        </p:spPr>
        <p:txBody>
          <a:bodyPr wrap="square" lIns="108000" tIns="108000" rIns="108000" bIns="108000" rtlCol="0" anchor="ctr" anchorCtr="0">
            <a:spAutoFit/>
          </a:bodyPr>
          <a:lstStyle/>
          <a:p>
            <a:pPr algn="ctr" defTabSz="457293" fontAlgn="base">
              <a:lnSpc>
                <a:spcPct val="90000"/>
              </a:lnSpc>
              <a:buClr>
                <a:srgbClr val="E20074"/>
              </a:buClr>
              <a:buSzPct val="75000"/>
            </a:pPr>
            <a:r>
              <a:rPr lang="hu-HU" sz="2000" dirty="0">
                <a:solidFill>
                  <a:schemeClr val="accent1">
                    <a:lumMod val="75000"/>
                  </a:schemeClr>
                </a:solidFill>
                <a:latin typeface="Arial" panose="020B0604020202020204" pitchFamily="34" charset="0"/>
                <a:cs typeface="Arial" panose="020B0604020202020204" pitchFamily="34" charset="0"/>
              </a:rPr>
              <a:t>Szemantikus adatmodellek</a:t>
            </a:r>
          </a:p>
          <a:p>
            <a:pPr algn="ctr" defTabSz="457293" fontAlgn="base">
              <a:lnSpc>
                <a:spcPct val="90000"/>
              </a:lnSpc>
              <a:buClr>
                <a:srgbClr val="E20074"/>
              </a:buClr>
              <a:buSzPct val="75000"/>
            </a:pPr>
            <a:r>
              <a:rPr lang="hu-HU" sz="2000" dirty="0">
                <a:solidFill>
                  <a:schemeClr val="accent1">
                    <a:lumMod val="75000"/>
                  </a:schemeClr>
                </a:solidFill>
                <a:latin typeface="Arial" panose="020B0604020202020204" pitchFamily="34" charset="0"/>
                <a:cs typeface="Arial" panose="020B0604020202020204" pitchFamily="34" charset="0"/>
              </a:rPr>
              <a:t>Szemantikus hálók</a:t>
            </a:r>
          </a:p>
          <a:p>
            <a:pPr algn="ctr" defTabSz="457293" fontAlgn="base">
              <a:lnSpc>
                <a:spcPct val="90000"/>
              </a:lnSpc>
              <a:buClr>
                <a:srgbClr val="E20074"/>
              </a:buClr>
              <a:buSzPct val="75000"/>
            </a:pPr>
            <a:r>
              <a:rPr lang="hu-HU" sz="2000" dirty="0">
                <a:solidFill>
                  <a:schemeClr val="accent1">
                    <a:lumMod val="75000"/>
                  </a:schemeClr>
                </a:solidFill>
                <a:latin typeface="Arial" panose="020B0604020202020204" pitchFamily="34" charset="0"/>
                <a:cs typeface="Arial" panose="020B0604020202020204" pitchFamily="34" charset="0"/>
              </a:rPr>
              <a:t>Új típusú </a:t>
            </a:r>
            <a:r>
              <a:rPr lang="hu-HU" sz="2000" dirty="0" smtClean="0">
                <a:solidFill>
                  <a:schemeClr val="accent1">
                    <a:lumMod val="75000"/>
                  </a:schemeClr>
                </a:solidFill>
                <a:latin typeface="Arial" panose="020B0604020202020204" pitchFamily="34" charset="0"/>
                <a:cs typeface="Arial" panose="020B0604020202020204" pitchFamily="34" charset="0"/>
              </a:rPr>
              <a:t>adatsémák</a:t>
            </a:r>
          </a:p>
          <a:p>
            <a:pPr algn="ctr" defTabSz="457293" fontAlgn="base">
              <a:lnSpc>
                <a:spcPct val="90000"/>
              </a:lnSpc>
              <a:buClr>
                <a:srgbClr val="E20074"/>
              </a:buClr>
              <a:buSzPct val="75000"/>
            </a:pPr>
            <a:r>
              <a:rPr lang="hu-HU" sz="2000" dirty="0" smtClean="0">
                <a:solidFill>
                  <a:schemeClr val="accent1">
                    <a:lumMod val="75000"/>
                  </a:schemeClr>
                </a:solidFill>
                <a:latin typeface="Arial" panose="020B0604020202020204" pitchFamily="34" charset="0"/>
                <a:cs typeface="Arial" panose="020B0604020202020204" pitchFamily="34" charset="0"/>
              </a:rPr>
              <a:t>Linked </a:t>
            </a:r>
            <a:r>
              <a:rPr lang="hu-HU" sz="2000" dirty="0" err="1" smtClean="0">
                <a:solidFill>
                  <a:schemeClr val="accent1">
                    <a:lumMod val="75000"/>
                  </a:schemeClr>
                </a:solidFill>
                <a:latin typeface="Arial" panose="020B0604020202020204" pitchFamily="34" charset="0"/>
                <a:cs typeface="Arial" panose="020B0604020202020204" pitchFamily="34" charset="0"/>
              </a:rPr>
              <a:t>open</a:t>
            </a:r>
            <a:r>
              <a:rPr lang="hu-HU" sz="2000" dirty="0" smtClean="0">
                <a:solidFill>
                  <a:schemeClr val="accent1">
                    <a:lumMod val="75000"/>
                  </a:schemeClr>
                </a:solidFill>
                <a:latin typeface="Arial" panose="020B0604020202020204" pitchFamily="34" charset="0"/>
                <a:cs typeface="Arial" panose="020B0604020202020204" pitchFamily="34" charset="0"/>
              </a:rPr>
              <a:t> </a:t>
            </a:r>
            <a:r>
              <a:rPr lang="hu-HU" sz="2000" dirty="0" err="1" smtClean="0">
                <a:solidFill>
                  <a:schemeClr val="accent1">
                    <a:lumMod val="75000"/>
                  </a:schemeClr>
                </a:solidFill>
                <a:latin typeface="Arial" panose="020B0604020202020204" pitchFamily="34" charset="0"/>
                <a:cs typeface="Arial" panose="020B0604020202020204" pitchFamily="34" charset="0"/>
              </a:rPr>
              <a:t>data</a:t>
            </a:r>
            <a:endParaRPr lang="hu-HU" sz="2000" dirty="0">
              <a:solidFill>
                <a:schemeClr val="accent1">
                  <a:lumMod val="75000"/>
                </a:schemeClr>
              </a:solidFill>
              <a:latin typeface="Arial" panose="020B0604020202020204" pitchFamily="34" charset="0"/>
              <a:cs typeface="Arial" panose="020B0604020202020204" pitchFamily="34" charset="0"/>
            </a:endParaRPr>
          </a:p>
        </p:txBody>
      </p:sp>
      <p:sp>
        <p:nvSpPr>
          <p:cNvPr id="11" name="Folyamatábra: Feldolgozás 10"/>
          <p:cNvSpPr/>
          <p:nvPr/>
        </p:nvSpPr>
        <p:spPr bwMode="gray">
          <a:xfrm>
            <a:off x="4026568" y="4679774"/>
            <a:ext cx="5511327" cy="1049106"/>
          </a:xfrm>
          <a:prstGeom prst="flowChartProcess">
            <a:avLst/>
          </a:prstGeom>
          <a:solidFill>
            <a:schemeClr val="bg1"/>
          </a:solidFill>
          <a:ln w="19050" algn="ctr">
            <a:solidFill>
              <a:schemeClr val="tx2"/>
            </a:solidFill>
            <a:miter lim="800000"/>
            <a:headEnd/>
            <a:tailEnd/>
          </a:ln>
          <a:effectLst/>
        </p:spPr>
        <p:txBody>
          <a:bodyPr wrap="square" lIns="108000" tIns="108000" rIns="108000" bIns="108000" rtlCol="0" anchor="ctr" anchorCtr="0">
            <a:spAutoFit/>
          </a:bodyPr>
          <a:lstStyle/>
          <a:p>
            <a:pPr algn="ctr" defTabSz="457293" fontAlgn="base">
              <a:lnSpc>
                <a:spcPct val="90000"/>
              </a:lnSpc>
              <a:buClr>
                <a:srgbClr val="E20074"/>
              </a:buClr>
              <a:buSzPct val="75000"/>
            </a:pPr>
            <a:r>
              <a:rPr lang="hu-HU" sz="2000" dirty="0" smtClean="0">
                <a:solidFill>
                  <a:schemeClr val="accent1">
                    <a:lumMod val="75000"/>
                  </a:schemeClr>
                </a:solidFill>
                <a:latin typeface="Arial" panose="020B0604020202020204" pitchFamily="34" charset="0"/>
                <a:cs typeface="Arial" panose="020B0604020202020204" pitchFamily="34" charset="0"/>
              </a:rPr>
              <a:t>Emberi </a:t>
            </a:r>
            <a:r>
              <a:rPr lang="hu-HU" sz="2000" dirty="0">
                <a:solidFill>
                  <a:schemeClr val="accent1">
                    <a:lumMod val="75000"/>
                  </a:schemeClr>
                </a:solidFill>
                <a:latin typeface="Arial" panose="020B0604020202020204" pitchFamily="34" charset="0"/>
                <a:cs typeface="Arial" panose="020B0604020202020204" pitchFamily="34" charset="0"/>
              </a:rPr>
              <a:t>intelligencia </a:t>
            </a:r>
            <a:r>
              <a:rPr lang="hu-HU" sz="2000" dirty="0" smtClean="0">
                <a:solidFill>
                  <a:schemeClr val="accent1">
                    <a:lumMod val="75000"/>
                  </a:schemeClr>
                </a:solidFill>
                <a:latin typeface="Arial" panose="020B0604020202020204" pitchFamily="34" charset="0"/>
                <a:cs typeface="Arial" panose="020B0604020202020204" pitchFamily="34" charset="0"/>
              </a:rPr>
              <a:t>szimulálásának lépései a </a:t>
            </a:r>
            <a:r>
              <a:rPr lang="hu-HU" sz="2000" dirty="0" smtClean="0">
                <a:solidFill>
                  <a:schemeClr val="accent1">
                    <a:lumMod val="75000"/>
                  </a:schemeClr>
                </a:solidFill>
                <a:latin typeface="Arial" panose="020B0604020202020204" pitchFamily="34" charset="0"/>
                <a:cs typeface="Arial" panose="020B0604020202020204" pitchFamily="34" charset="0"/>
              </a:rPr>
              <a:t>rendszerekben</a:t>
            </a:r>
          </a:p>
          <a:p>
            <a:pPr algn="ctr" defTabSz="457293" fontAlgn="base">
              <a:lnSpc>
                <a:spcPct val="90000"/>
              </a:lnSpc>
              <a:buClr>
                <a:srgbClr val="E20074"/>
              </a:buClr>
              <a:buSzPct val="75000"/>
            </a:pPr>
            <a:r>
              <a:rPr lang="hu-HU" sz="2000" dirty="0">
                <a:solidFill>
                  <a:schemeClr val="accent1">
                    <a:lumMod val="75000"/>
                  </a:schemeClr>
                </a:solidFill>
                <a:latin typeface="Arial" panose="020B0604020202020204" pitchFamily="34" charset="0"/>
                <a:cs typeface="Arial" panose="020B0604020202020204" pitchFamily="34" charset="0"/>
              </a:rPr>
              <a:t>Neurális hálók mintájára épülő </a:t>
            </a:r>
            <a:r>
              <a:rPr lang="hu-HU" sz="2000" dirty="0" err="1" smtClean="0">
                <a:solidFill>
                  <a:schemeClr val="accent1">
                    <a:lumMod val="75000"/>
                  </a:schemeClr>
                </a:solidFill>
                <a:latin typeface="Arial" panose="020B0604020202020204" pitchFamily="34" charset="0"/>
                <a:cs typeface="Arial" panose="020B0604020202020204" pitchFamily="34" charset="0"/>
              </a:rPr>
              <a:t>tudásgráfok</a:t>
            </a:r>
            <a:endParaRPr lang="hu-HU" sz="2000" dirty="0" smtClean="0">
              <a:solidFill>
                <a:schemeClr val="accent1">
                  <a:lumMod val="75000"/>
                </a:schemeClr>
              </a:solidFill>
              <a:latin typeface="Arial" panose="020B0604020202020204" pitchFamily="34" charset="0"/>
              <a:cs typeface="Arial" panose="020B0604020202020204" pitchFamily="34" charset="0"/>
            </a:endParaRPr>
          </a:p>
        </p:txBody>
      </p:sp>
      <p:sp>
        <p:nvSpPr>
          <p:cNvPr id="12" name="Szövegdoboz 11"/>
          <p:cNvSpPr txBox="1"/>
          <p:nvPr/>
        </p:nvSpPr>
        <p:spPr>
          <a:xfrm>
            <a:off x="1" y="5968317"/>
            <a:ext cx="10080624" cy="1609021"/>
          </a:xfrm>
          <a:prstGeom prst="rect">
            <a:avLst/>
          </a:prstGeom>
          <a:solidFill>
            <a:schemeClr val="accent1">
              <a:lumMod val="75000"/>
            </a:schemeClr>
          </a:solidFill>
          <a:ln w="9525">
            <a:noFill/>
            <a:miter lim="800000"/>
            <a:headEnd/>
            <a:tailEnd/>
          </a:ln>
        </p:spPr>
        <p:txBody>
          <a:bodyPr vert="horz" wrap="square" lIns="72000" tIns="36000" rIns="72000" bIns="36000" numCol="1" rtlCol="0" anchor="t" anchorCtr="0" compatLnSpc="1">
            <a:prstTxWarp prst="textNoShape">
              <a:avLst/>
            </a:prstTxWarp>
            <a:spAutoFit/>
          </a:bodyPr>
          <a:lstStyle/>
          <a:p>
            <a:pPr algn="ctr" defTabSz="457322" fontAlgn="base">
              <a:lnSpc>
                <a:spcPct val="104000"/>
              </a:lnSpc>
              <a:spcBef>
                <a:spcPts val="300"/>
              </a:spcBef>
              <a:spcAft>
                <a:spcPct val="0"/>
              </a:spcAft>
              <a:buClr>
                <a:schemeClr val="tx1"/>
              </a:buClr>
              <a:buSzPct val="70000"/>
            </a:pPr>
            <a:r>
              <a:rPr lang="hu-HU" sz="2400" b="1" dirty="0">
                <a:solidFill>
                  <a:schemeClr val="bg1"/>
                </a:solidFill>
                <a:latin typeface="Arial" panose="020B0604020202020204" pitchFamily="34" charset="0"/>
                <a:cs typeface="Arial" panose="020B0604020202020204" pitchFamily="34" charset="0"/>
              </a:rPr>
              <a:t>Mesterséges intelligencia</a:t>
            </a:r>
            <a:br>
              <a:rPr lang="hu-HU" sz="2400" b="1" dirty="0">
                <a:solidFill>
                  <a:schemeClr val="bg1"/>
                </a:solidFill>
                <a:latin typeface="Arial" panose="020B0604020202020204" pitchFamily="34" charset="0"/>
                <a:cs typeface="Arial" panose="020B0604020202020204" pitchFamily="34" charset="0"/>
              </a:rPr>
            </a:br>
            <a:r>
              <a:rPr lang="hu-HU" sz="2400" b="1" dirty="0">
                <a:solidFill>
                  <a:schemeClr val="bg1"/>
                </a:solidFill>
                <a:latin typeface="Arial" panose="020B0604020202020204" pitchFamily="34" charset="0"/>
                <a:cs typeface="Arial" panose="020B0604020202020204" pitchFamily="34" charset="0"/>
              </a:rPr>
              <a:t>a korábbi manuális elemző és szakértői rendszerek </a:t>
            </a:r>
            <a:r>
              <a:rPr lang="hu-HU" sz="2400" b="1" dirty="0" smtClean="0">
                <a:solidFill>
                  <a:schemeClr val="bg1"/>
                </a:solidFill>
                <a:latin typeface="Arial" panose="020B0604020202020204" pitchFamily="34" charset="0"/>
                <a:cs typeface="Arial" panose="020B0604020202020204" pitchFamily="34" charset="0"/>
              </a:rPr>
              <a:t>programozása és transzformálása, természetes nyelvi keresés és válaszok </a:t>
            </a:r>
            <a:r>
              <a:rPr lang="hu-HU" sz="2400" b="1" dirty="0">
                <a:solidFill>
                  <a:schemeClr val="bg1"/>
                </a:solidFill>
                <a:latin typeface="Arial" panose="020B0604020202020204" pitchFamily="34" charset="0"/>
                <a:cs typeface="Arial" panose="020B0604020202020204" pitchFamily="34" charset="0"/>
              </a:rPr>
              <a:t/>
            </a:r>
            <a:br>
              <a:rPr lang="hu-HU" sz="2400" b="1" dirty="0">
                <a:solidFill>
                  <a:schemeClr val="bg1"/>
                </a:solidFill>
                <a:latin typeface="Arial" panose="020B0604020202020204" pitchFamily="34" charset="0"/>
                <a:cs typeface="Arial" panose="020B0604020202020204" pitchFamily="34" charset="0"/>
              </a:rPr>
            </a:br>
            <a:endParaRPr lang="hu-HU" sz="2400" b="1" dirty="0" smtClean="0">
              <a:solidFill>
                <a:schemeClr val="bg1"/>
              </a:solidFill>
              <a:ea typeface="Swagger" pitchFamily="2" charset="0"/>
            </a:endParaRPr>
          </a:p>
        </p:txBody>
      </p:sp>
      <p:pic>
        <p:nvPicPr>
          <p:cNvPr id="13" name="Kép 12" descr="Robot Learning from Demonstration on a Unified Representation"/>
          <p:cNvPicPr/>
          <p:nvPr/>
        </p:nvPicPr>
        <p:blipFill>
          <a:blip r:embed="rId4">
            <a:extLst>
              <a:ext uri="{28A0092B-C50C-407E-A947-70E740481C1C}">
                <a14:useLocalDpi xmlns:a14="http://schemas.microsoft.com/office/drawing/2010/main" val="0"/>
              </a:ext>
            </a:extLst>
          </a:blip>
          <a:srcRect/>
          <a:stretch>
            <a:fillRect/>
          </a:stretch>
        </p:blipFill>
        <p:spPr bwMode="auto">
          <a:xfrm>
            <a:off x="174190" y="320583"/>
            <a:ext cx="2857768" cy="1858645"/>
          </a:xfrm>
          <a:prstGeom prst="rect">
            <a:avLst/>
          </a:prstGeom>
          <a:noFill/>
          <a:ln>
            <a:noFill/>
          </a:ln>
        </p:spPr>
      </p:pic>
      <p:sp>
        <p:nvSpPr>
          <p:cNvPr id="14" name="Szövegdoboz 13"/>
          <p:cNvSpPr txBox="1"/>
          <p:nvPr/>
        </p:nvSpPr>
        <p:spPr>
          <a:xfrm>
            <a:off x="4844587" y="3274463"/>
            <a:ext cx="2464261" cy="1013923"/>
          </a:xfrm>
          <a:prstGeom prst="rect">
            <a:avLst/>
          </a:prstGeom>
          <a:solidFill>
            <a:schemeClr val="accent1">
              <a:lumMod val="75000"/>
            </a:schemeClr>
          </a:solidFill>
          <a:ln w="9525">
            <a:noFill/>
            <a:miter lim="800000"/>
            <a:headEnd/>
            <a:tailEnd/>
          </a:ln>
        </p:spPr>
        <p:txBody>
          <a:bodyPr vert="horz" wrap="square" lIns="72000" tIns="36000" rIns="72000" bIns="36000" numCol="1" rtlCol="0" anchor="t" anchorCtr="0" compatLnSpc="1">
            <a:prstTxWarp prst="textNoShape">
              <a:avLst/>
            </a:prstTxWarp>
            <a:spAutoFit/>
          </a:bodyPr>
          <a:lstStyle/>
          <a:p>
            <a:pPr marL="342900" indent="-342900" defTabSz="457322" fontAlgn="base">
              <a:lnSpc>
                <a:spcPct val="104000"/>
              </a:lnSpc>
              <a:spcBef>
                <a:spcPts val="300"/>
              </a:spcBef>
              <a:spcAft>
                <a:spcPct val="0"/>
              </a:spcAft>
              <a:buClr>
                <a:schemeClr val="tx1"/>
              </a:buClr>
              <a:buSzPct val="70000"/>
              <a:buFont typeface="Arial" panose="020B0604020202020204" pitchFamily="34" charset="0"/>
              <a:buChar char="•"/>
            </a:pPr>
            <a:r>
              <a:rPr lang="hu-HU" sz="1800" dirty="0" smtClean="0">
                <a:solidFill>
                  <a:schemeClr val="bg1"/>
                </a:solidFill>
                <a:latin typeface="Arial" panose="020B0604020202020204" pitchFamily="34" charset="0"/>
                <a:ea typeface="Swagger" pitchFamily="2" charset="0"/>
                <a:cs typeface="Arial" panose="020B0604020202020204" pitchFamily="34" charset="0"/>
              </a:rPr>
              <a:t>Digitális, globális</a:t>
            </a:r>
          </a:p>
          <a:p>
            <a:pPr marL="342900" indent="-342900" defTabSz="457322" fontAlgn="base">
              <a:lnSpc>
                <a:spcPct val="104000"/>
              </a:lnSpc>
              <a:spcBef>
                <a:spcPts val="300"/>
              </a:spcBef>
              <a:spcAft>
                <a:spcPct val="0"/>
              </a:spcAft>
              <a:buClr>
                <a:schemeClr val="tx1"/>
              </a:buClr>
              <a:buSzPct val="70000"/>
              <a:buFont typeface="Arial" panose="020B0604020202020204" pitchFamily="34" charset="0"/>
              <a:buChar char="•"/>
            </a:pPr>
            <a:r>
              <a:rPr lang="hu-HU" sz="1800" dirty="0" smtClean="0">
                <a:solidFill>
                  <a:schemeClr val="bg1"/>
                </a:solidFill>
                <a:latin typeface="Arial" panose="020B0604020202020204" pitchFamily="34" charset="0"/>
                <a:ea typeface="Swagger" pitchFamily="2" charset="0"/>
                <a:cs typeface="Arial" panose="020B0604020202020204" pitchFamily="34" charset="0"/>
              </a:rPr>
              <a:t>Géppel olvasható</a:t>
            </a:r>
          </a:p>
          <a:p>
            <a:pPr marL="342900" indent="-342900" defTabSz="457322" fontAlgn="base">
              <a:lnSpc>
                <a:spcPct val="104000"/>
              </a:lnSpc>
              <a:spcBef>
                <a:spcPts val="300"/>
              </a:spcBef>
              <a:spcAft>
                <a:spcPct val="0"/>
              </a:spcAft>
              <a:buClr>
                <a:schemeClr val="tx1"/>
              </a:buClr>
              <a:buSzPct val="70000"/>
              <a:buFont typeface="Arial" panose="020B0604020202020204" pitchFamily="34" charset="0"/>
              <a:buChar char="•"/>
            </a:pPr>
            <a:r>
              <a:rPr lang="hu-HU" sz="1800" dirty="0" smtClean="0">
                <a:solidFill>
                  <a:schemeClr val="bg1"/>
                </a:solidFill>
                <a:latin typeface="Arial" panose="020B0604020202020204" pitchFamily="34" charset="0"/>
                <a:ea typeface="Swagger" pitchFamily="2" charset="0"/>
                <a:cs typeface="Arial" panose="020B0604020202020204" pitchFamily="34" charset="0"/>
              </a:rPr>
              <a:t>Open, kooperatív</a:t>
            </a:r>
          </a:p>
        </p:txBody>
      </p:sp>
    </p:spTree>
    <p:extLst>
      <p:ext uri="{BB962C8B-B14F-4D97-AF65-F5344CB8AC3E}">
        <p14:creationId xmlns:p14="http://schemas.microsoft.com/office/powerpoint/2010/main" val="4149934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323045" y="186205"/>
            <a:ext cx="9542850" cy="872573"/>
          </a:xfrm>
        </p:spPr>
        <p:txBody>
          <a:bodyPr/>
          <a:lstStyle/>
          <a:p>
            <a:r>
              <a:rPr lang="hu-HU" dirty="0" smtClean="0">
                <a:latin typeface="Arial" panose="020B0604020202020204" pitchFamily="34" charset="0"/>
                <a:cs typeface="Arial" panose="020B0604020202020204" pitchFamily="34" charset="0"/>
              </a:rPr>
              <a:t>A robotok már a könyvtárban vannak…. </a:t>
            </a:r>
            <a:endParaRPr lang="hu-HU" dirty="0">
              <a:latin typeface="Arial" panose="020B0604020202020204" pitchFamily="34" charset="0"/>
              <a:cs typeface="Arial" panose="020B0604020202020204" pitchFamily="34" charset="0"/>
            </a:endParaRPr>
          </a:p>
        </p:txBody>
      </p:sp>
      <p:sp>
        <p:nvSpPr>
          <p:cNvPr id="4" name="Dia számának helye 3"/>
          <p:cNvSpPr>
            <a:spLocks noGrp="1"/>
          </p:cNvSpPr>
          <p:nvPr>
            <p:ph type="sldNum" sz="quarter" idx="11"/>
          </p:nvPr>
        </p:nvSpPr>
        <p:spPr/>
        <p:txBody>
          <a:bodyPr/>
          <a:lstStyle/>
          <a:p>
            <a:pPr fontAlgn="base">
              <a:spcAft>
                <a:spcPct val="0"/>
              </a:spcAft>
            </a:pPr>
            <a:fld id="{31ED8236-F742-4994-B025-3D78EEC04644}" type="slidenum">
              <a:rPr lang="en-US" smtClean="0"/>
              <a:pPr fontAlgn="base">
                <a:spcAft>
                  <a:spcPct val="0"/>
                </a:spcAft>
              </a:pPr>
              <a:t>20</a:t>
            </a:fld>
            <a:endParaRPr lang="en-US" dirty="0"/>
          </a:p>
        </p:txBody>
      </p:sp>
      <p:sp>
        <p:nvSpPr>
          <p:cNvPr id="7" name="Tartalom helye 6"/>
          <p:cNvSpPr>
            <a:spLocks noGrp="1"/>
          </p:cNvSpPr>
          <p:nvPr>
            <p:ph idx="1"/>
          </p:nvPr>
        </p:nvSpPr>
        <p:spPr>
          <a:xfrm>
            <a:off x="352009" y="863796"/>
            <a:ext cx="9513886" cy="5932758"/>
          </a:xfrm>
          <a:solidFill>
            <a:schemeClr val="bg1"/>
          </a:solidFill>
        </p:spPr>
        <p:txBody>
          <a:bodyPr/>
          <a:lstStyle/>
          <a:p>
            <a:r>
              <a:rPr lang="hu-HU" sz="2000" b="1" dirty="0" smtClean="0">
                <a:solidFill>
                  <a:schemeClr val="tx2"/>
                </a:solidFill>
                <a:latin typeface="Arial" panose="020B0604020202020204" pitchFamily="34" charset="0"/>
                <a:cs typeface="Arial" panose="020B0604020202020204" pitchFamily="34" charset="0"/>
              </a:rPr>
              <a:t>Automatizált feladatok </a:t>
            </a:r>
            <a:r>
              <a:rPr lang="hu-HU" sz="2000" dirty="0" smtClean="0">
                <a:solidFill>
                  <a:schemeClr val="accent1">
                    <a:lumMod val="75000"/>
                  </a:schemeClr>
                </a:solidFill>
                <a:latin typeface="Arial" panose="020B0604020202020204" pitchFamily="34" charset="0"/>
                <a:cs typeface="Arial" panose="020B0604020202020204" pitchFamily="34" charset="0"/>
              </a:rPr>
              <a:t>akár </a:t>
            </a:r>
            <a:r>
              <a:rPr lang="hu-HU" sz="2000" dirty="0">
                <a:solidFill>
                  <a:schemeClr val="accent1">
                    <a:lumMod val="75000"/>
                  </a:schemeClr>
                </a:solidFill>
                <a:latin typeface="Arial" panose="020B0604020202020204" pitchFamily="34" charset="0"/>
                <a:cs typeface="Arial" panose="020B0604020202020204" pitchFamily="34" charset="0"/>
              </a:rPr>
              <a:t>közvetlen emberi </a:t>
            </a:r>
            <a:r>
              <a:rPr lang="hu-HU" sz="2000" dirty="0" smtClean="0">
                <a:solidFill>
                  <a:schemeClr val="accent1">
                    <a:lumMod val="75000"/>
                  </a:schemeClr>
                </a:solidFill>
                <a:latin typeface="Arial" panose="020B0604020202020204" pitchFamily="34" charset="0"/>
                <a:cs typeface="Arial" panose="020B0604020202020204" pitchFamily="34" charset="0"/>
              </a:rPr>
              <a:t>felügyelet nélkül</a:t>
            </a:r>
          </a:p>
          <a:p>
            <a:pPr marL="342900" indent="-342900">
              <a:buFont typeface="Arial" panose="020B0604020202020204" pitchFamily="34" charset="0"/>
              <a:buChar char="•"/>
            </a:pPr>
            <a:r>
              <a:rPr lang="hu-HU" sz="2000" dirty="0" smtClean="0">
                <a:solidFill>
                  <a:schemeClr val="accent1">
                    <a:lumMod val="75000"/>
                  </a:schemeClr>
                </a:solidFill>
                <a:latin typeface="Arial" panose="020B0604020202020204" pitchFamily="34" charset="0"/>
                <a:cs typeface="Arial" panose="020B0604020202020204" pitchFamily="34" charset="0"/>
              </a:rPr>
              <a:t>program </a:t>
            </a:r>
            <a:r>
              <a:rPr lang="hu-HU" sz="2000" dirty="0">
                <a:solidFill>
                  <a:schemeClr val="accent1">
                    <a:lumMod val="75000"/>
                  </a:schemeClr>
                </a:solidFill>
                <a:latin typeface="Arial" panose="020B0604020202020204" pitchFamily="34" charset="0"/>
                <a:cs typeface="Arial" panose="020B0604020202020204" pitchFamily="34" charset="0"/>
              </a:rPr>
              <a:t>vagy általános iránymutatások </a:t>
            </a:r>
            <a:r>
              <a:rPr lang="hu-HU" sz="2000" dirty="0" smtClean="0">
                <a:solidFill>
                  <a:schemeClr val="accent1">
                    <a:lumMod val="75000"/>
                  </a:schemeClr>
                </a:solidFill>
                <a:latin typeface="Arial" panose="020B0604020202020204" pitchFamily="34" charset="0"/>
                <a:cs typeface="Arial" panose="020B0604020202020204" pitchFamily="34" charset="0"/>
              </a:rPr>
              <a:t>alapján </a:t>
            </a:r>
            <a:r>
              <a:rPr lang="hu-HU" sz="2000" dirty="0">
                <a:solidFill>
                  <a:schemeClr val="accent1">
                    <a:lumMod val="75000"/>
                  </a:schemeClr>
                </a:solidFill>
                <a:latin typeface="Arial" panose="020B0604020202020204" pitchFamily="34" charset="0"/>
                <a:cs typeface="Arial" panose="020B0604020202020204" pitchFamily="34" charset="0"/>
              </a:rPr>
              <a:t>mesterséges intelligencia </a:t>
            </a:r>
            <a:r>
              <a:rPr lang="hu-HU" sz="2000" dirty="0" smtClean="0">
                <a:solidFill>
                  <a:schemeClr val="accent1">
                    <a:lumMod val="75000"/>
                  </a:schemeClr>
                </a:solidFill>
                <a:latin typeface="Arial" panose="020B0604020202020204" pitchFamily="34" charset="0"/>
                <a:cs typeface="Arial" panose="020B0604020202020204" pitchFamily="34" charset="0"/>
              </a:rPr>
              <a:t>technikák </a:t>
            </a:r>
            <a:r>
              <a:rPr lang="hu-HU" sz="2000" dirty="0" smtClean="0">
                <a:solidFill>
                  <a:schemeClr val="accent1">
                    <a:lumMod val="75000"/>
                  </a:schemeClr>
                </a:solidFill>
                <a:latin typeface="Arial" panose="020B0604020202020204" pitchFamily="34" charset="0"/>
                <a:cs typeface="Arial" panose="020B0604020202020204" pitchFamily="34" charset="0"/>
              </a:rPr>
              <a:t>beépítésével </a:t>
            </a:r>
            <a:endParaRPr lang="hu-HU" sz="2000" dirty="0" smtClean="0">
              <a:solidFill>
                <a:schemeClr val="accent1">
                  <a:lumMod val="75000"/>
                </a:schemeClr>
              </a:solidFill>
              <a:latin typeface="Arial" panose="020B0604020202020204" pitchFamily="34" charset="0"/>
              <a:cs typeface="Arial" panose="020B0604020202020204" pitchFamily="34" charset="0"/>
            </a:endParaRPr>
          </a:p>
          <a:p>
            <a:pPr marL="558900" lvl="2" indent="-342900">
              <a:buFont typeface="Arial" panose="020B0604020202020204" pitchFamily="34" charset="0"/>
              <a:buChar char="•"/>
            </a:pPr>
            <a:r>
              <a:rPr lang="hu-HU" dirty="0" smtClean="0">
                <a:solidFill>
                  <a:schemeClr val="accent1">
                    <a:lumMod val="75000"/>
                  </a:schemeClr>
                </a:solidFill>
                <a:latin typeface="Arial" panose="020B0604020202020204" pitchFamily="34" charset="0"/>
                <a:cs typeface="Arial" panose="020B0604020202020204" pitchFamily="34" charset="0"/>
              </a:rPr>
              <a:t>kérdés-válasz interakciók, zene lejátszás, listakészítés, „</a:t>
            </a:r>
            <a:r>
              <a:rPr lang="hu-HU" dirty="0" err="1" smtClean="0">
                <a:solidFill>
                  <a:schemeClr val="accent1">
                    <a:lumMod val="75000"/>
                  </a:schemeClr>
                </a:solidFill>
                <a:latin typeface="Arial" panose="020B0604020202020204" pitchFamily="34" charset="0"/>
                <a:cs typeface="Arial" panose="020B0604020202020204" pitchFamily="34" charset="0"/>
              </a:rPr>
              <a:t>alert</a:t>
            </a:r>
            <a:r>
              <a:rPr lang="hu-HU" dirty="0" smtClean="0">
                <a:solidFill>
                  <a:schemeClr val="accent1">
                    <a:lumMod val="75000"/>
                  </a:schemeClr>
                </a:solidFill>
                <a:latin typeface="Arial" panose="020B0604020202020204" pitchFamily="34" charset="0"/>
                <a:cs typeface="Arial" panose="020B0604020202020204" pitchFamily="34" charset="0"/>
              </a:rPr>
              <a:t>” funkciók, </a:t>
            </a:r>
            <a:r>
              <a:rPr lang="hu-HU" dirty="0" err="1" smtClean="0">
                <a:solidFill>
                  <a:schemeClr val="accent1">
                    <a:lumMod val="75000"/>
                  </a:schemeClr>
                </a:solidFill>
                <a:latin typeface="Arial" panose="020B0604020202020204" pitchFamily="34" charset="0"/>
                <a:cs typeface="Arial" panose="020B0604020202020204" pitchFamily="34" charset="0"/>
              </a:rPr>
              <a:t>real-time</a:t>
            </a:r>
            <a:r>
              <a:rPr lang="hu-HU" dirty="0" smtClean="0">
                <a:solidFill>
                  <a:schemeClr val="accent1">
                    <a:lumMod val="75000"/>
                  </a:schemeClr>
                </a:solidFill>
                <a:latin typeface="Arial" panose="020B0604020202020204" pitchFamily="34" charset="0"/>
                <a:cs typeface="Arial" panose="020B0604020202020204" pitchFamily="34" charset="0"/>
              </a:rPr>
              <a:t> információk (események, marketing, közérdekű információk pl. nyitva tartás, stb.)</a:t>
            </a:r>
          </a:p>
          <a:p>
            <a:pPr marL="558900" lvl="2" indent="-342900">
              <a:buFont typeface="Arial" panose="020B0604020202020204" pitchFamily="34" charset="0"/>
              <a:buChar char="•"/>
            </a:pPr>
            <a:r>
              <a:rPr lang="hu-HU" dirty="0">
                <a:solidFill>
                  <a:schemeClr val="accent1">
                    <a:lumMod val="75000"/>
                  </a:schemeClr>
                </a:solidFill>
                <a:latin typeface="Arial" panose="020B0604020202020204" pitchFamily="34" charset="0"/>
                <a:cs typeface="Arial" panose="020B0604020202020204" pitchFamily="34" charset="0"/>
              </a:rPr>
              <a:t>f</a:t>
            </a:r>
            <a:r>
              <a:rPr lang="hu-HU" dirty="0" smtClean="0">
                <a:solidFill>
                  <a:schemeClr val="accent1">
                    <a:lumMod val="75000"/>
                  </a:schemeClr>
                </a:solidFill>
                <a:latin typeface="Arial" panose="020B0604020202020204" pitchFamily="34" charset="0"/>
                <a:cs typeface="Arial" panose="020B0604020202020204" pitchFamily="34" charset="0"/>
              </a:rPr>
              <a:t>ejlesztett vagy beépített természetes nyelvi folyamatok, információkeresésre alkalmas tudás reprezentációk gépi tanulási technikával, öntanuló rendszerek, stb. </a:t>
            </a:r>
          </a:p>
          <a:p>
            <a:pPr marL="215900" lvl="2" indent="-215900">
              <a:buNone/>
            </a:pPr>
            <a:r>
              <a:rPr lang="hu-HU" sz="2000" b="1" dirty="0" smtClean="0">
                <a:solidFill>
                  <a:schemeClr val="tx2"/>
                </a:solidFill>
                <a:latin typeface="Arial" panose="020B0604020202020204" pitchFamily="34" charset="0"/>
                <a:cs typeface="Arial" panose="020B0604020202020204" pitchFamily="34" charset="0"/>
              </a:rPr>
              <a:t>Hasonló viselkedés a </a:t>
            </a:r>
            <a:r>
              <a:rPr lang="hu-HU" sz="2000" b="1" dirty="0">
                <a:solidFill>
                  <a:schemeClr val="tx2"/>
                </a:solidFill>
                <a:latin typeface="Arial" panose="020B0604020202020204" pitchFamily="34" charset="0"/>
                <a:cs typeface="Arial" panose="020B0604020202020204" pitchFamily="34" charset="0"/>
              </a:rPr>
              <a:t>természetes intelligenciával rendelkező </a:t>
            </a:r>
            <a:r>
              <a:rPr lang="hu-HU" sz="2000" b="1" dirty="0" smtClean="0">
                <a:solidFill>
                  <a:schemeClr val="tx2"/>
                </a:solidFill>
                <a:latin typeface="Arial" panose="020B0604020202020204" pitchFamily="34" charset="0"/>
                <a:cs typeface="Arial" panose="020B0604020202020204" pitchFamily="34" charset="0"/>
              </a:rPr>
              <a:t>élőlényekhez</a:t>
            </a:r>
          </a:p>
          <a:p>
            <a:pPr marL="774900" lvl="3" indent="-342900">
              <a:buFont typeface="Arial" panose="020B0604020202020204" pitchFamily="34" charset="0"/>
              <a:buChar char="•"/>
            </a:pPr>
            <a:r>
              <a:rPr lang="hu-HU" dirty="0" smtClean="0">
                <a:solidFill>
                  <a:schemeClr val="accent1">
                    <a:lumMod val="75000"/>
                  </a:schemeClr>
                </a:solidFill>
                <a:latin typeface="Arial" panose="020B0604020202020204" pitchFamily="34" charset="0"/>
                <a:cs typeface="Arial" panose="020B0604020202020204" pitchFamily="34" charset="0"/>
              </a:rPr>
              <a:t>egyedi sajátosságok (jellemek, szleng, stílus)</a:t>
            </a:r>
          </a:p>
          <a:p>
            <a:pPr marL="774900" lvl="3" indent="-342900">
              <a:buFont typeface="Arial" panose="020B0604020202020204" pitchFamily="34" charset="0"/>
              <a:buChar char="•"/>
            </a:pPr>
            <a:r>
              <a:rPr lang="hu-HU" dirty="0" smtClean="0">
                <a:solidFill>
                  <a:schemeClr val="accent1">
                    <a:lumMod val="75000"/>
                  </a:schemeClr>
                </a:solidFill>
                <a:latin typeface="Arial" panose="020B0604020202020204" pitchFamily="34" charset="0"/>
                <a:cs typeface="Arial" panose="020B0604020202020204" pitchFamily="34" charset="0"/>
              </a:rPr>
              <a:t>adaptációk, következtetések, utasítások, cselekvések képessége </a:t>
            </a:r>
          </a:p>
          <a:p>
            <a:pPr marL="774900" lvl="3" indent="-342900">
              <a:buFont typeface="Arial" panose="020B0604020202020204" pitchFamily="34" charset="0"/>
              <a:buChar char="•"/>
            </a:pPr>
            <a:r>
              <a:rPr lang="hu-HU" dirty="0" smtClean="0">
                <a:solidFill>
                  <a:schemeClr val="accent1">
                    <a:lumMod val="75000"/>
                  </a:schemeClr>
                </a:solidFill>
                <a:latin typeface="Arial" panose="020B0604020202020204" pitchFamily="34" charset="0"/>
                <a:cs typeface="Arial" panose="020B0604020202020204" pitchFamily="34" charset="0"/>
              </a:rPr>
              <a:t>ALEXA, SIRI, </a:t>
            </a:r>
            <a:r>
              <a:rPr lang="hu-HU" dirty="0" err="1" smtClean="0">
                <a:solidFill>
                  <a:schemeClr val="accent1">
                    <a:lumMod val="75000"/>
                  </a:schemeClr>
                </a:solidFill>
                <a:latin typeface="Arial" panose="020B0604020202020204" pitchFamily="34" charset="0"/>
                <a:cs typeface="Arial" panose="020B0604020202020204" pitchFamily="34" charset="0"/>
              </a:rPr>
              <a:t>Sophia</a:t>
            </a:r>
            <a:r>
              <a:rPr lang="hu-HU" dirty="0" smtClean="0">
                <a:solidFill>
                  <a:schemeClr val="accent1">
                    <a:lumMod val="75000"/>
                  </a:schemeClr>
                </a:solidFill>
                <a:latin typeface="Arial" panose="020B0604020202020204" pitchFamily="34" charset="0"/>
                <a:cs typeface="Arial" panose="020B0604020202020204" pitchFamily="34" charset="0"/>
              </a:rPr>
              <a:t>, IBM Watson, </a:t>
            </a:r>
            <a:r>
              <a:rPr lang="hu-HU" dirty="0" err="1" smtClean="0">
                <a:solidFill>
                  <a:schemeClr val="accent1">
                    <a:lumMod val="75000"/>
                  </a:schemeClr>
                </a:solidFill>
                <a:latin typeface="Arial" panose="020B0604020202020204" pitchFamily="34" charset="0"/>
                <a:cs typeface="Arial" panose="020B0604020202020204" pitchFamily="34" charset="0"/>
              </a:rPr>
              <a:t>Teneo</a:t>
            </a:r>
            <a:r>
              <a:rPr lang="hu-HU" dirty="0" smtClean="0">
                <a:solidFill>
                  <a:schemeClr val="accent1">
                    <a:lumMod val="75000"/>
                  </a:schemeClr>
                </a:solidFill>
                <a:latin typeface="Arial" panose="020B0604020202020204" pitchFamily="34" charset="0"/>
                <a:cs typeface="Arial" panose="020B0604020202020204" pitchFamily="34" charset="0"/>
              </a:rPr>
              <a:t>, Niki, </a:t>
            </a:r>
            <a:r>
              <a:rPr lang="hu-HU" dirty="0" err="1" smtClean="0">
                <a:solidFill>
                  <a:schemeClr val="accent1">
                    <a:lumMod val="75000"/>
                  </a:schemeClr>
                </a:solidFill>
                <a:latin typeface="Arial" panose="020B0604020202020204" pitchFamily="34" charset="0"/>
                <a:cs typeface="Arial" panose="020B0604020202020204" pitchFamily="34" charset="0"/>
              </a:rPr>
              <a:t>Google</a:t>
            </a:r>
            <a:r>
              <a:rPr lang="hu-HU" dirty="0" smtClean="0">
                <a:solidFill>
                  <a:schemeClr val="accent1">
                    <a:lumMod val="75000"/>
                  </a:schemeClr>
                </a:solidFill>
                <a:latin typeface="Arial" panose="020B0604020202020204" pitchFamily="34" charset="0"/>
                <a:cs typeface="Arial" panose="020B0604020202020204" pitchFamily="34" charset="0"/>
              </a:rPr>
              <a:t> </a:t>
            </a:r>
            <a:r>
              <a:rPr lang="hu-HU" dirty="0" err="1" smtClean="0">
                <a:solidFill>
                  <a:schemeClr val="accent1">
                    <a:lumMod val="75000"/>
                  </a:schemeClr>
                </a:solidFill>
                <a:latin typeface="Arial" panose="020B0604020202020204" pitchFamily="34" charset="0"/>
                <a:cs typeface="Arial" panose="020B0604020202020204" pitchFamily="34" charset="0"/>
              </a:rPr>
              <a:t>new</a:t>
            </a:r>
            <a:r>
              <a:rPr lang="hu-HU" dirty="0" smtClean="0">
                <a:solidFill>
                  <a:schemeClr val="accent1">
                    <a:lumMod val="75000"/>
                  </a:schemeClr>
                </a:solidFill>
                <a:latin typeface="Arial" panose="020B0604020202020204" pitchFamily="34" charset="0"/>
                <a:cs typeface="Arial" panose="020B0604020202020204" pitchFamily="34" charset="0"/>
              </a:rPr>
              <a:t>, stb. </a:t>
            </a:r>
          </a:p>
          <a:p>
            <a:r>
              <a:rPr lang="hu-HU" sz="2000" b="1" dirty="0" smtClean="0">
                <a:solidFill>
                  <a:schemeClr val="tx2"/>
                </a:solidFill>
                <a:latin typeface="Arial" panose="020B0604020202020204" pitchFamily="34" charset="0"/>
                <a:cs typeface="Arial" panose="020B0604020202020204" pitchFamily="34" charset="0"/>
              </a:rPr>
              <a:t>Számítógépes játékok, videók, </a:t>
            </a:r>
            <a:r>
              <a:rPr lang="hu-HU" sz="2000" b="1" dirty="0" err="1" smtClean="0">
                <a:solidFill>
                  <a:schemeClr val="tx2"/>
                </a:solidFill>
                <a:latin typeface="Arial" panose="020B0604020202020204" pitchFamily="34" charset="0"/>
                <a:cs typeface="Arial" panose="020B0604020202020204" pitchFamily="34" charset="0"/>
              </a:rPr>
              <a:t>gamifikáció</a:t>
            </a:r>
            <a:endParaRPr lang="hu-HU" sz="2000" b="1" dirty="0" smtClean="0">
              <a:solidFill>
                <a:schemeClr val="tx2"/>
              </a:solidFill>
              <a:latin typeface="Arial" panose="020B0604020202020204" pitchFamily="34" charset="0"/>
              <a:cs typeface="Arial" panose="020B0604020202020204" pitchFamily="34" charset="0"/>
            </a:endParaRPr>
          </a:p>
          <a:p>
            <a:pPr marL="558900" lvl="2" indent="-342900">
              <a:buFont typeface="Arial" panose="020B0604020202020204" pitchFamily="34" charset="0"/>
              <a:buChar char="•"/>
            </a:pPr>
            <a:r>
              <a:rPr lang="hu-HU" dirty="0" smtClean="0">
                <a:solidFill>
                  <a:schemeClr val="accent1">
                    <a:lumMod val="75000"/>
                  </a:schemeClr>
                </a:solidFill>
                <a:latin typeface="Arial" panose="020B0604020202020204" pitchFamily="34" charset="0"/>
                <a:cs typeface="Arial" panose="020B0604020202020204" pitchFamily="34" charset="0"/>
              </a:rPr>
              <a:t>Korlátlan </a:t>
            </a:r>
            <a:r>
              <a:rPr lang="hu-HU" dirty="0">
                <a:solidFill>
                  <a:schemeClr val="accent1">
                    <a:lumMod val="75000"/>
                  </a:schemeClr>
                </a:solidFill>
                <a:latin typeface="Arial" panose="020B0604020202020204" pitchFamily="34" charset="0"/>
                <a:cs typeface="Arial" panose="020B0604020202020204" pitchFamily="34" charset="0"/>
              </a:rPr>
              <a:t>és gyors memória, a hatékony mintafelismerés, </a:t>
            </a:r>
          </a:p>
          <a:p>
            <a:pPr marL="501750" lvl="2" indent="-285750">
              <a:buFontTx/>
              <a:buChar char="-"/>
            </a:pPr>
            <a:r>
              <a:rPr lang="hu-HU" dirty="0" smtClean="0">
                <a:solidFill>
                  <a:schemeClr val="accent1">
                    <a:lumMod val="75000"/>
                  </a:schemeClr>
                </a:solidFill>
                <a:latin typeface="Arial" panose="020B0604020202020204" pitchFamily="34" charset="0"/>
                <a:cs typeface="Arial" panose="020B0604020202020204" pitchFamily="34" charset="0"/>
              </a:rPr>
              <a:t>célszerűen változtatott viselkedés </a:t>
            </a:r>
            <a:r>
              <a:rPr lang="hu-HU" dirty="0">
                <a:solidFill>
                  <a:schemeClr val="accent1">
                    <a:lumMod val="75000"/>
                  </a:schemeClr>
                </a:solidFill>
                <a:latin typeface="Arial" panose="020B0604020202020204" pitchFamily="34" charset="0"/>
                <a:cs typeface="Arial" panose="020B0604020202020204" pitchFamily="34" charset="0"/>
              </a:rPr>
              <a:t>(tanulás, </a:t>
            </a:r>
            <a:r>
              <a:rPr lang="hu-HU" dirty="0" smtClean="0">
                <a:solidFill>
                  <a:schemeClr val="accent1">
                    <a:lumMod val="75000"/>
                  </a:schemeClr>
                </a:solidFill>
                <a:latin typeface="Arial" panose="020B0604020202020204" pitchFamily="34" charset="0"/>
                <a:cs typeface="Arial" panose="020B0604020202020204" pitchFamily="34" charset="0"/>
              </a:rPr>
              <a:t>helyzetfelismerések)</a:t>
            </a:r>
          </a:p>
          <a:p>
            <a:pPr marL="0" lvl="2" indent="0">
              <a:buNone/>
            </a:pPr>
            <a:r>
              <a:rPr lang="hu-HU" sz="2000" b="1" dirty="0" smtClean="0">
                <a:solidFill>
                  <a:schemeClr val="tx2"/>
                </a:solidFill>
                <a:latin typeface="Arial" panose="020B0604020202020204" pitchFamily="34" charset="0"/>
                <a:cs typeface="Arial" panose="020B0604020202020204" pitchFamily="34" charset="0"/>
              </a:rPr>
              <a:t>RFID és szenzorok hálózata – </a:t>
            </a:r>
            <a:r>
              <a:rPr lang="hu-HU" sz="2000" b="1" dirty="0" err="1" smtClean="0">
                <a:solidFill>
                  <a:schemeClr val="tx2"/>
                </a:solidFill>
                <a:latin typeface="Arial" panose="020B0604020202020204" pitchFamily="34" charset="0"/>
                <a:cs typeface="Arial" panose="020B0604020202020204" pitchFamily="34" charset="0"/>
              </a:rPr>
              <a:t>IoT</a:t>
            </a:r>
            <a:r>
              <a:rPr lang="hu-HU" sz="2000" b="1" dirty="0" smtClean="0">
                <a:solidFill>
                  <a:schemeClr val="tx2"/>
                </a:solidFill>
                <a:latin typeface="Arial" panose="020B0604020202020204" pitchFamily="34" charset="0"/>
                <a:cs typeface="Arial" panose="020B0604020202020204" pitchFamily="34" charset="0"/>
              </a:rPr>
              <a:t> – Internet of </a:t>
            </a:r>
            <a:r>
              <a:rPr lang="hu-HU" sz="2000" b="1" dirty="0" err="1" smtClean="0">
                <a:solidFill>
                  <a:schemeClr val="tx2"/>
                </a:solidFill>
                <a:latin typeface="Arial" panose="020B0604020202020204" pitchFamily="34" charset="0"/>
                <a:cs typeface="Arial" panose="020B0604020202020204" pitchFamily="34" charset="0"/>
              </a:rPr>
              <a:t>Things</a:t>
            </a:r>
            <a:endParaRPr lang="hu-HU" sz="2000" b="1" dirty="0" smtClean="0">
              <a:solidFill>
                <a:schemeClr val="tx2"/>
              </a:solidFill>
              <a:latin typeface="Arial" panose="020B0604020202020204" pitchFamily="34" charset="0"/>
              <a:cs typeface="Arial" panose="020B0604020202020204" pitchFamily="34" charset="0"/>
            </a:endParaRPr>
          </a:p>
          <a:p>
            <a:pPr marL="361950" lvl="2" indent="-361950">
              <a:buFontTx/>
              <a:buChar char="-"/>
            </a:pPr>
            <a:r>
              <a:rPr lang="hu-HU" dirty="0" smtClean="0">
                <a:solidFill>
                  <a:schemeClr val="accent1">
                    <a:lumMod val="75000"/>
                  </a:schemeClr>
                </a:solidFill>
                <a:latin typeface="Arial" panose="020B0604020202020204" pitchFamily="34" charset="0"/>
                <a:cs typeface="Arial" panose="020B0604020202020204" pitchFamily="34" charset="0"/>
              </a:rPr>
              <a:t>orvoslás, mobil eszközökre épített perszonális egészségügy</a:t>
            </a:r>
          </a:p>
          <a:p>
            <a:pPr marL="361950" lvl="2" indent="-361950">
              <a:buFontTx/>
              <a:buChar char="-"/>
            </a:pPr>
            <a:r>
              <a:rPr lang="hu-HU" dirty="0" smtClean="0">
                <a:solidFill>
                  <a:schemeClr val="accent1">
                    <a:lumMod val="75000"/>
                  </a:schemeClr>
                </a:solidFill>
                <a:latin typeface="Arial" panose="020B0604020202020204" pitchFamily="34" charset="0"/>
                <a:cs typeface="Arial" panose="020B0604020202020204" pitchFamily="34" charset="0"/>
              </a:rPr>
              <a:t>okos város, okos ipar, </a:t>
            </a:r>
            <a:r>
              <a:rPr lang="hu-HU" dirty="0">
                <a:solidFill>
                  <a:schemeClr val="accent1">
                    <a:lumMod val="75000"/>
                  </a:schemeClr>
                </a:solidFill>
                <a:latin typeface="Arial" panose="020B0604020202020204" pitchFamily="34" charset="0"/>
                <a:cs typeface="Arial" panose="020B0604020202020204" pitchFamily="34" charset="0"/>
              </a:rPr>
              <a:t>intelligens közlekedés, </a:t>
            </a:r>
            <a:r>
              <a:rPr lang="hu-HU" dirty="0" smtClean="0">
                <a:solidFill>
                  <a:schemeClr val="accent1">
                    <a:lumMod val="75000"/>
                  </a:schemeClr>
                </a:solidFill>
                <a:latin typeface="Arial" panose="020B0604020202020204" pitchFamily="34" charset="0"/>
                <a:cs typeface="Arial" panose="020B0604020202020204" pitchFamily="34" charset="0"/>
              </a:rPr>
              <a:t>háztartás, stb.</a:t>
            </a:r>
          </a:p>
        </p:txBody>
      </p:sp>
      <p:pic>
        <p:nvPicPr>
          <p:cNvPr id="6" name="Tartalom hely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gray">
          <a:xfrm>
            <a:off x="7554905" y="6100763"/>
            <a:ext cx="2011984" cy="1364689"/>
          </a:xfrm>
          <a:prstGeom prst="rect">
            <a:avLst/>
          </a:prstGeom>
          <a:noFill/>
          <a:ln w="9525">
            <a:noFill/>
            <a:miter lim="800000"/>
            <a:headEnd/>
            <a:tailEnd/>
          </a:ln>
        </p:spPr>
      </p:pic>
      <p:pic>
        <p:nvPicPr>
          <p:cNvPr id="8" name="Kép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20576" y="0"/>
            <a:ext cx="1880107" cy="1332423"/>
          </a:xfrm>
          <a:prstGeom prst="rect">
            <a:avLst/>
          </a:prstGeom>
        </p:spPr>
      </p:pic>
      <p:pic>
        <p:nvPicPr>
          <p:cNvPr id="3" name="Kép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14880" y="3644388"/>
            <a:ext cx="1598781" cy="894556"/>
          </a:xfrm>
          <a:prstGeom prst="rect">
            <a:avLst/>
          </a:prstGeom>
        </p:spPr>
      </p:pic>
      <p:pic>
        <p:nvPicPr>
          <p:cNvPr id="5" name="Kép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46455" y="4619437"/>
            <a:ext cx="1322317" cy="1316440"/>
          </a:xfrm>
          <a:prstGeom prst="rect">
            <a:avLst/>
          </a:prstGeom>
        </p:spPr>
      </p:pic>
    </p:spTree>
    <p:extLst>
      <p:ext uri="{BB962C8B-B14F-4D97-AF65-F5344CB8AC3E}">
        <p14:creationId xmlns:p14="http://schemas.microsoft.com/office/powerpoint/2010/main" val="1946343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latin typeface="Arial" panose="020B0604020202020204" pitchFamily="34" charset="0"/>
                <a:cs typeface="Arial" panose="020B0604020202020204" pitchFamily="34" charset="0"/>
              </a:rPr>
              <a:t>VANDA – a T-csoport digitális asszisztense hang- és chat szolgáltatással, akár 86 nyelven</a:t>
            </a:r>
            <a:endParaRPr lang="hu-HU" dirty="0">
              <a:latin typeface="Arial" panose="020B0604020202020204" pitchFamily="34" charset="0"/>
              <a:cs typeface="Arial" panose="020B0604020202020204" pitchFamily="34" charset="0"/>
            </a:endParaRPr>
          </a:p>
        </p:txBody>
      </p:sp>
      <p:sp>
        <p:nvSpPr>
          <p:cNvPr id="4" name="Dia számának helye 3"/>
          <p:cNvSpPr>
            <a:spLocks noGrp="1"/>
          </p:cNvSpPr>
          <p:nvPr>
            <p:ph type="sldNum" sz="quarter" idx="11"/>
          </p:nvPr>
        </p:nvSpPr>
        <p:spPr/>
        <p:txBody>
          <a:bodyPr/>
          <a:lstStyle/>
          <a:p>
            <a:pPr fontAlgn="base">
              <a:spcAft>
                <a:spcPct val="0"/>
              </a:spcAft>
            </a:pPr>
            <a:fld id="{31ED8236-F742-4994-B025-3D78EEC04644}" type="slidenum">
              <a:rPr lang="en-US" smtClean="0"/>
              <a:pPr fontAlgn="base">
                <a:spcAft>
                  <a:spcPct val="0"/>
                </a:spcAft>
              </a:pPr>
              <a:t>21</a:t>
            </a:fld>
            <a:endParaRPr lang="en-US" dirty="0"/>
          </a:p>
        </p:txBody>
      </p:sp>
      <p:pic>
        <p:nvPicPr>
          <p:cNvPr id="6" name="Tartalom helye 5"/>
          <p:cNvPicPr>
            <a:picLocks noGrp="1"/>
          </p:cNvPicPr>
          <p:nvPr>
            <p:ph idx="1"/>
          </p:nvPr>
        </p:nvPicPr>
        <p:blipFill rotWithShape="1">
          <a:blip r:embed="rId2"/>
          <a:srcRect t="20278" r="48446" b="20669"/>
          <a:stretch/>
        </p:blipFill>
        <p:spPr bwMode="auto">
          <a:xfrm>
            <a:off x="360000" y="1572956"/>
            <a:ext cx="5479326" cy="3446255"/>
          </a:xfrm>
          <a:prstGeom prst="rect">
            <a:avLst/>
          </a:prstGeom>
          <a:ln>
            <a:solidFill>
              <a:schemeClr val="accent1"/>
            </a:solidFill>
          </a:ln>
          <a:extLst>
            <a:ext uri="{53640926-AAD7-44D8-BBD7-CCE9431645EC}">
              <a14:shadowObscured xmlns:a14="http://schemas.microsoft.com/office/drawing/2010/main"/>
            </a:ext>
          </a:extLst>
        </p:spPr>
      </p:pic>
      <p:sp>
        <p:nvSpPr>
          <p:cNvPr id="9" name="Szövegdoboz 8"/>
          <p:cNvSpPr txBox="1"/>
          <p:nvPr/>
        </p:nvSpPr>
        <p:spPr>
          <a:xfrm>
            <a:off x="5839326" y="1780918"/>
            <a:ext cx="4058653" cy="3446255"/>
          </a:xfrm>
          <a:prstGeom prst="rect">
            <a:avLst/>
          </a:prstGeom>
          <a:noFill/>
          <a:ln w="9525">
            <a:noFill/>
            <a:miter lim="800000"/>
            <a:headEnd/>
            <a:tailEnd/>
          </a:ln>
        </p:spPr>
        <p:txBody>
          <a:bodyPr vert="horz" wrap="square" lIns="72000" tIns="36000" rIns="72000" bIns="36000" numCol="1" rtlCol="0" anchor="t" anchorCtr="0" compatLnSpc="1">
            <a:prstTxWarp prst="textNoShape">
              <a:avLst/>
            </a:prstTxWarp>
            <a:spAutoFit/>
          </a:bodyPr>
          <a:lstStyle/>
          <a:p>
            <a:pPr marL="176213" indent="96838"/>
            <a:r>
              <a:rPr lang="hu-HU" sz="1800" b="1" dirty="0">
                <a:latin typeface="Arial" panose="020B0604020202020204" pitchFamily="34" charset="0"/>
                <a:cs typeface="Arial" panose="020B0604020202020204" pitchFamily="34" charset="0"/>
              </a:rPr>
              <a:t>Architektúra</a:t>
            </a:r>
          </a:p>
          <a:p>
            <a:pPr marL="176213" algn="just"/>
            <a:r>
              <a:rPr lang="hu-HU" sz="1800" dirty="0">
                <a:solidFill>
                  <a:schemeClr val="accent1">
                    <a:lumMod val="75000"/>
                  </a:schemeClr>
                </a:solidFill>
                <a:latin typeface="Arial" panose="020B0604020202020204" pitchFamily="34" charset="0"/>
                <a:cs typeface="Arial" panose="020B0604020202020204" pitchFamily="34" charset="0"/>
              </a:rPr>
              <a:t>A </a:t>
            </a:r>
            <a:r>
              <a:rPr lang="hu-HU" sz="1800" dirty="0" err="1" smtClean="0">
                <a:solidFill>
                  <a:schemeClr val="accent1">
                    <a:lumMod val="75000"/>
                  </a:schemeClr>
                </a:solidFill>
                <a:latin typeface="Arial" panose="020B0604020202020204" pitchFamily="34" charset="0"/>
                <a:cs typeface="Arial" panose="020B0604020202020204" pitchFamily="34" charset="0"/>
              </a:rPr>
              <a:t>Nuance</a:t>
            </a:r>
            <a:r>
              <a:rPr lang="hu-HU" sz="1800" dirty="0" smtClean="0">
                <a:solidFill>
                  <a:schemeClr val="accent1">
                    <a:lumMod val="75000"/>
                  </a:schemeClr>
                </a:solidFill>
                <a:latin typeface="Arial" panose="020B0604020202020204" pitchFamily="34" charset="0"/>
                <a:cs typeface="Arial" panose="020B0604020202020204" pitchFamily="34" charset="0"/>
              </a:rPr>
              <a:t> </a:t>
            </a:r>
            <a:r>
              <a:rPr lang="hu-HU" sz="1800" dirty="0">
                <a:solidFill>
                  <a:schemeClr val="accent1">
                    <a:lumMod val="75000"/>
                  </a:schemeClr>
                </a:solidFill>
                <a:latin typeface="Arial" panose="020B0604020202020204" pitchFamily="34" charset="0"/>
                <a:cs typeface="Arial" panose="020B0604020202020204" pitchFamily="34" charset="0"/>
              </a:rPr>
              <a:t>cég vezető beszéd felismerő, beszéd generáló, szemantikai és </a:t>
            </a:r>
            <a:r>
              <a:rPr lang="hu-HU" sz="1800" dirty="0" err="1">
                <a:solidFill>
                  <a:schemeClr val="accent1">
                    <a:lumMod val="75000"/>
                  </a:schemeClr>
                </a:solidFill>
                <a:latin typeface="Arial" panose="020B0604020202020204" pitchFamily="34" charset="0"/>
                <a:cs typeface="Arial" panose="020B0604020202020204" pitchFamily="34" charset="0"/>
              </a:rPr>
              <a:t>biometriai</a:t>
            </a:r>
            <a:r>
              <a:rPr lang="hu-HU" sz="1800" dirty="0">
                <a:solidFill>
                  <a:schemeClr val="accent1">
                    <a:lumMod val="75000"/>
                  </a:schemeClr>
                </a:solidFill>
                <a:latin typeface="Arial" panose="020B0604020202020204" pitchFamily="34" charset="0"/>
                <a:cs typeface="Arial" panose="020B0604020202020204" pitchFamily="34" charset="0"/>
              </a:rPr>
              <a:t> moduljaira épül, amelyeket kiegészítettünk a T-Systems Magyarország saját szoftver komponenseivel, hogy könnyebb legyen a kliens központú, kontextus vezérelt, háttérrendszerek integrációját igénylő párbeszéd alapú rendszerek kialakítás</a:t>
            </a:r>
            <a:r>
              <a:rPr lang="hu-HU" sz="1800" dirty="0">
                <a:latin typeface="Arial" panose="020B0604020202020204" pitchFamily="34" charset="0"/>
                <a:cs typeface="Arial" panose="020B0604020202020204" pitchFamily="34" charset="0"/>
              </a:rPr>
              <a:t>a. </a:t>
            </a:r>
          </a:p>
          <a:p>
            <a:pPr defTabSz="457322" fontAlgn="base">
              <a:lnSpc>
                <a:spcPct val="104000"/>
              </a:lnSpc>
              <a:spcBef>
                <a:spcPts val="300"/>
              </a:spcBef>
              <a:spcAft>
                <a:spcPct val="0"/>
              </a:spcAft>
              <a:buClr>
                <a:schemeClr val="tx1"/>
              </a:buClr>
              <a:buSzPct val="70000"/>
            </a:pPr>
            <a:endParaRPr lang="hu-HU" sz="1800" dirty="0" smtClean="0">
              <a:ea typeface="Swagger" pitchFamily="2" charset="0"/>
            </a:endParaRPr>
          </a:p>
        </p:txBody>
      </p:sp>
      <p:pic>
        <p:nvPicPr>
          <p:cNvPr id="10" name="Kép 9"/>
          <p:cNvPicPr/>
          <p:nvPr/>
        </p:nvPicPr>
        <p:blipFill rotWithShape="1">
          <a:blip r:embed="rId3"/>
          <a:srcRect t="18291" r="52269" b="7952"/>
          <a:stretch/>
        </p:blipFill>
        <p:spPr bwMode="auto">
          <a:xfrm>
            <a:off x="5964783" y="4998403"/>
            <a:ext cx="3933196" cy="2388870"/>
          </a:xfrm>
          <a:prstGeom prst="rect">
            <a:avLst/>
          </a:prstGeom>
          <a:ln>
            <a:solidFill>
              <a:schemeClr val="accent1"/>
            </a:solidFill>
          </a:ln>
          <a:extLst>
            <a:ext uri="{53640926-AAD7-44D8-BBD7-CCE9431645EC}">
              <a14:shadowObscured xmlns:a14="http://schemas.microsoft.com/office/drawing/2010/main"/>
            </a:ext>
          </a:extLst>
        </p:spPr>
      </p:pic>
      <p:sp>
        <p:nvSpPr>
          <p:cNvPr id="11" name="Szövegdoboz 10"/>
          <p:cNvSpPr txBox="1"/>
          <p:nvPr/>
        </p:nvSpPr>
        <p:spPr>
          <a:xfrm>
            <a:off x="260867" y="5095337"/>
            <a:ext cx="5703916" cy="1734697"/>
          </a:xfrm>
          <a:prstGeom prst="rect">
            <a:avLst/>
          </a:prstGeom>
          <a:solidFill>
            <a:schemeClr val="bg1"/>
          </a:solidFill>
          <a:ln w="9525">
            <a:noFill/>
            <a:miter lim="800000"/>
            <a:headEnd/>
            <a:tailEnd/>
          </a:ln>
        </p:spPr>
        <p:txBody>
          <a:bodyPr vert="horz" wrap="square" lIns="72000" tIns="36000" rIns="72000" bIns="36000" numCol="1" rtlCol="0" anchor="t" anchorCtr="0" compatLnSpc="1">
            <a:prstTxWarp prst="textNoShape">
              <a:avLst/>
            </a:prstTxWarp>
            <a:spAutoFit/>
          </a:bodyPr>
          <a:lstStyle/>
          <a:p>
            <a:pPr lvl="0"/>
            <a:r>
              <a:rPr lang="hu-HU" sz="1800" dirty="0" smtClean="0">
                <a:solidFill>
                  <a:schemeClr val="accent1">
                    <a:lumMod val="75000"/>
                  </a:schemeClr>
                </a:solidFill>
                <a:latin typeface="Arial" panose="020B0604020202020204" pitchFamily="34" charset="0"/>
                <a:cs typeface="Arial" panose="020B0604020202020204" pitchFamily="34" charset="0"/>
              </a:rPr>
              <a:t>Azonosítja </a:t>
            </a:r>
            <a:r>
              <a:rPr lang="hu-HU" sz="1800" dirty="0">
                <a:solidFill>
                  <a:schemeClr val="accent1">
                    <a:lumMod val="75000"/>
                  </a:schemeClr>
                </a:solidFill>
                <a:latin typeface="Arial" panose="020B0604020202020204" pitchFamily="34" charset="0"/>
                <a:cs typeface="Arial" panose="020B0604020202020204" pitchFamily="34" charset="0"/>
              </a:rPr>
              <a:t>a hívót, </a:t>
            </a:r>
            <a:r>
              <a:rPr lang="hu-HU" sz="1800" dirty="0" smtClean="0">
                <a:solidFill>
                  <a:schemeClr val="accent1">
                    <a:lumMod val="75000"/>
                  </a:schemeClr>
                </a:solidFill>
                <a:latin typeface="Arial" panose="020B0604020202020204" pitchFamily="34" charset="0"/>
                <a:cs typeface="Arial" panose="020B0604020202020204" pitchFamily="34" charset="0"/>
              </a:rPr>
              <a:t>aki szabványos </a:t>
            </a:r>
            <a:r>
              <a:rPr lang="hu-HU" sz="1800" dirty="0">
                <a:solidFill>
                  <a:schemeClr val="accent1">
                    <a:lumMod val="75000"/>
                  </a:schemeClr>
                </a:solidFill>
                <a:latin typeface="Arial" panose="020B0604020202020204" pitchFamily="34" charset="0"/>
                <a:cs typeface="Arial" panose="020B0604020202020204" pitchFamily="34" charset="0"/>
              </a:rPr>
              <a:t>mondatot mond</a:t>
            </a:r>
            <a:r>
              <a:rPr lang="hu-HU" sz="1800" dirty="0" smtClean="0">
                <a:solidFill>
                  <a:schemeClr val="accent1">
                    <a:lumMod val="75000"/>
                  </a:schemeClr>
                </a:solidFill>
                <a:latin typeface="Arial" panose="020B0604020202020204" pitchFamily="34" charset="0"/>
                <a:cs typeface="Arial" panose="020B0604020202020204" pitchFamily="34" charset="0"/>
              </a:rPr>
              <a:t>,. felismeri</a:t>
            </a:r>
            <a:r>
              <a:rPr lang="hu-HU" sz="1800" dirty="0">
                <a:solidFill>
                  <a:schemeClr val="accent1">
                    <a:lumMod val="75000"/>
                  </a:schemeClr>
                </a:solidFill>
                <a:latin typeface="Arial" panose="020B0604020202020204" pitchFamily="34" charset="0"/>
                <a:cs typeface="Arial" panose="020B0604020202020204" pitchFamily="34" charset="0"/>
              </a:rPr>
              <a:t>, ha valaki egy másik ügyfél „ellopott”, felvett hangjával próbál ügyeskedni. </a:t>
            </a:r>
            <a:r>
              <a:rPr lang="hu-HU" sz="1800" dirty="0" smtClean="0">
                <a:solidFill>
                  <a:schemeClr val="accent1">
                    <a:lumMod val="75000"/>
                  </a:schemeClr>
                </a:solidFill>
                <a:latin typeface="Arial" panose="020B0604020202020204" pitchFamily="34" charset="0"/>
                <a:cs typeface="Arial" panose="020B0604020202020204" pitchFamily="34" charset="0"/>
              </a:rPr>
              <a:t>Tudja </a:t>
            </a:r>
            <a:r>
              <a:rPr lang="hu-HU" sz="1800" dirty="0">
                <a:solidFill>
                  <a:schemeClr val="accent1">
                    <a:lumMod val="75000"/>
                  </a:schemeClr>
                </a:solidFill>
                <a:latin typeface="Arial" panose="020B0604020202020204" pitchFamily="34" charset="0"/>
                <a:cs typeface="Arial" panose="020B0604020202020204" pitchFamily="34" charset="0"/>
              </a:rPr>
              <a:t>azonosítani a hívót egy bizonyos idő után annak szabad beszédét </a:t>
            </a:r>
            <a:r>
              <a:rPr lang="hu-HU" sz="1800" dirty="0" smtClean="0">
                <a:solidFill>
                  <a:schemeClr val="accent1">
                    <a:lumMod val="75000"/>
                  </a:schemeClr>
                </a:solidFill>
                <a:latin typeface="Arial" panose="020B0604020202020204" pitchFamily="34" charset="0"/>
                <a:cs typeface="Arial" panose="020B0604020202020204" pitchFamily="34" charset="0"/>
              </a:rPr>
              <a:t>hallgatva, ha mégsem, kéri </a:t>
            </a:r>
            <a:r>
              <a:rPr lang="hu-HU" sz="1800" dirty="0">
                <a:solidFill>
                  <a:schemeClr val="accent1">
                    <a:lumMod val="75000"/>
                  </a:schemeClr>
                </a:solidFill>
                <a:latin typeface="Arial" panose="020B0604020202020204" pitchFamily="34" charset="0"/>
                <a:cs typeface="Arial" panose="020B0604020202020204" pitchFamily="34" charset="0"/>
              </a:rPr>
              <a:t>a PIN manuális begépelését. </a:t>
            </a:r>
            <a:endParaRPr lang="hu-HU" sz="1800" dirty="0" smtClean="0">
              <a:solidFill>
                <a:schemeClr val="accent1">
                  <a:lumMod val="75000"/>
                </a:schemeClr>
              </a:solidFill>
              <a:latin typeface="Arial" panose="020B0604020202020204" pitchFamily="34" charset="0"/>
              <a:ea typeface="Swagger" pitchFamily="2" charset="0"/>
              <a:cs typeface="Arial" panose="020B0604020202020204" pitchFamily="34" charset="0"/>
            </a:endParaRPr>
          </a:p>
        </p:txBody>
      </p:sp>
    </p:spTree>
    <p:extLst>
      <p:ext uri="{BB962C8B-B14F-4D97-AF65-F5344CB8AC3E}">
        <p14:creationId xmlns:p14="http://schemas.microsoft.com/office/powerpoint/2010/main" val="270551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latin typeface="Arial Unicode MS" panose="020B0604020202020204" pitchFamily="34" charset="-128"/>
                <a:ea typeface="Arial Unicode MS" panose="020B0604020202020204" pitchFamily="34" charset="-128"/>
                <a:cs typeface="Arial Unicode MS" panose="020B0604020202020204" pitchFamily="34" charset="-128"/>
              </a:rPr>
              <a:t>Internet </a:t>
            </a:r>
            <a:r>
              <a:rPr lang="hu-HU" dirty="0">
                <a:latin typeface="Arial Unicode MS" panose="020B0604020202020204" pitchFamily="34" charset="-128"/>
                <a:ea typeface="Arial Unicode MS" panose="020B0604020202020204" pitchFamily="34" charset="-128"/>
                <a:cs typeface="Arial Unicode MS" panose="020B0604020202020204" pitchFamily="34" charset="-128"/>
              </a:rPr>
              <a:t>of </a:t>
            </a:r>
            <a:r>
              <a:rPr lang="hu-HU" dirty="0" err="1">
                <a:latin typeface="Arial Unicode MS" panose="020B0604020202020204" pitchFamily="34" charset="-128"/>
                <a:ea typeface="Arial Unicode MS" panose="020B0604020202020204" pitchFamily="34" charset="-128"/>
                <a:cs typeface="Arial Unicode MS" panose="020B0604020202020204" pitchFamily="34" charset="-128"/>
              </a:rPr>
              <a:t>Things</a:t>
            </a:r>
            <a:r>
              <a:rPr lang="hu-HU" dirty="0">
                <a:latin typeface="Arial Unicode MS" panose="020B0604020202020204" pitchFamily="34" charset="-128"/>
                <a:ea typeface="Arial Unicode MS" panose="020B0604020202020204" pitchFamily="34" charset="-128"/>
                <a:cs typeface="Arial Unicode MS" panose="020B0604020202020204" pitchFamily="34" charset="-128"/>
              </a:rPr>
              <a:t> (</a:t>
            </a:r>
            <a:r>
              <a:rPr lang="hu-HU" dirty="0" err="1">
                <a:latin typeface="Arial Unicode MS" panose="020B0604020202020204" pitchFamily="34" charset="-128"/>
                <a:ea typeface="Arial Unicode MS" panose="020B0604020202020204" pitchFamily="34" charset="-128"/>
                <a:cs typeface="Arial Unicode MS" panose="020B0604020202020204" pitchFamily="34" charset="-128"/>
              </a:rPr>
              <a:t>IoT</a:t>
            </a:r>
            <a:r>
              <a:rPr lang="hu-HU" dirty="0" smtClean="0">
                <a:latin typeface="Arial Unicode MS" panose="020B0604020202020204" pitchFamily="34" charset="-128"/>
                <a:ea typeface="Arial Unicode MS" panose="020B0604020202020204" pitchFamily="34" charset="-128"/>
                <a:cs typeface="Arial Unicode MS" panose="020B0604020202020204" pitchFamily="34" charset="-128"/>
              </a:rPr>
              <a:t>)</a:t>
            </a:r>
            <a:r>
              <a:rPr lang="hu-HU" dirty="0">
                <a:latin typeface="Arial Unicode MS" panose="020B0604020202020204" pitchFamily="34" charset="-128"/>
                <a:ea typeface="Arial Unicode MS" panose="020B0604020202020204" pitchFamily="34" charset="-128"/>
                <a:cs typeface="Arial Unicode MS" panose="020B0604020202020204" pitchFamily="34" charset="-128"/>
              </a:rPr>
              <a:t/>
            </a:r>
            <a:br>
              <a:rPr lang="hu-HU" dirty="0">
                <a:latin typeface="Arial Unicode MS" panose="020B0604020202020204" pitchFamily="34" charset="-128"/>
                <a:ea typeface="Arial Unicode MS" panose="020B0604020202020204" pitchFamily="34" charset="-128"/>
                <a:cs typeface="Arial Unicode MS" panose="020B0604020202020204" pitchFamily="34" charset="-128"/>
              </a:rPr>
            </a:br>
            <a:r>
              <a:rPr lang="hu-HU" sz="2400" b="1" dirty="0" smtClean="0">
                <a:solidFill>
                  <a:schemeClr val="accent3">
                    <a:lumMod val="75000"/>
                  </a:schemeClr>
                </a:solidFill>
                <a:latin typeface="Arial Unicode MS" panose="020B0604020202020204" pitchFamily="34" charset="-128"/>
                <a:ea typeface="Arial Unicode MS" panose="020B0604020202020204" pitchFamily="34" charset="-128"/>
                <a:cs typeface="Arial Unicode MS" panose="020B0604020202020204" pitchFamily="34" charset="-128"/>
              </a:rPr>
              <a:t>Szenzorokkal behálózva!</a:t>
            </a:r>
            <a:endParaRPr lang="hu-HU" sz="2400" b="1" dirty="0">
              <a:solidFill>
                <a:schemeClr val="accent3">
                  <a:lumMod val="75000"/>
                </a:schemeClr>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5" name="Tartalom helye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00074" y="1189038"/>
            <a:ext cx="2079224" cy="1347318"/>
          </a:xfrm>
        </p:spPr>
      </p:pic>
      <p:sp>
        <p:nvSpPr>
          <p:cNvPr id="4" name="Dia számának helye 3"/>
          <p:cNvSpPr>
            <a:spLocks noGrp="1"/>
          </p:cNvSpPr>
          <p:nvPr>
            <p:ph type="sldNum" sz="quarter" idx="11"/>
          </p:nvPr>
        </p:nvSpPr>
        <p:spPr/>
        <p:txBody>
          <a:bodyPr/>
          <a:lstStyle/>
          <a:p>
            <a:pPr fontAlgn="base">
              <a:spcAft>
                <a:spcPct val="0"/>
              </a:spcAft>
            </a:pPr>
            <a:fld id="{31ED8236-F742-4994-B025-3D78EEC04644}" type="slidenum">
              <a:rPr lang="en-US" smtClean="0"/>
              <a:pPr fontAlgn="base">
                <a:spcAft>
                  <a:spcPct val="0"/>
                </a:spcAft>
              </a:pPr>
              <a:t>22</a:t>
            </a:fld>
            <a:endParaRPr lang="en-US" dirty="0"/>
          </a:p>
        </p:txBody>
      </p:sp>
      <p:sp>
        <p:nvSpPr>
          <p:cNvPr id="7" name="Téglalap 6"/>
          <p:cNvSpPr/>
          <p:nvPr/>
        </p:nvSpPr>
        <p:spPr>
          <a:xfrm>
            <a:off x="5096689" y="4621540"/>
            <a:ext cx="4333024" cy="181588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hu-HU" sz="1600" b="1" dirty="0" smtClean="0">
                <a:solidFill>
                  <a:schemeClr val="accent1">
                    <a:lumMod val="75000"/>
                  </a:schemeClr>
                </a:solidFill>
                <a:latin typeface="Arial" panose="020B0604020202020204" pitchFamily="34" charset="0"/>
                <a:cs typeface="Arial" panose="020B0604020202020204" pitchFamily="34" charset="0"/>
              </a:rPr>
              <a:t>Megszelídített </a:t>
            </a:r>
            <a:r>
              <a:rPr lang="hu-HU" sz="1600" b="1" dirty="0">
                <a:solidFill>
                  <a:schemeClr val="accent1">
                    <a:lumMod val="75000"/>
                  </a:schemeClr>
                </a:solidFill>
                <a:latin typeface="Arial" panose="020B0604020202020204" pitchFamily="34" charset="0"/>
                <a:cs typeface="Arial" panose="020B0604020202020204" pitchFamily="34" charset="0"/>
              </a:rPr>
              <a:t>adattenger </a:t>
            </a:r>
            <a:r>
              <a:rPr lang="hu-HU" sz="1600" b="1" dirty="0" smtClean="0">
                <a:solidFill>
                  <a:schemeClr val="accent1">
                    <a:lumMod val="75000"/>
                  </a:schemeClr>
                </a:solidFill>
                <a:latin typeface="Arial" panose="020B0604020202020204" pitchFamily="34" charset="0"/>
                <a:cs typeface="Arial" panose="020B0604020202020204" pitchFamily="34" charset="0"/>
              </a:rPr>
              <a:t>: </a:t>
            </a:r>
            <a:r>
              <a:rPr lang="hu-HU" sz="1600" dirty="0" smtClean="0">
                <a:solidFill>
                  <a:schemeClr val="accent1">
                    <a:lumMod val="75000"/>
                  </a:schemeClr>
                </a:solidFill>
                <a:latin typeface="Arial" panose="020B0604020202020204" pitchFamily="34" charset="0"/>
                <a:cs typeface="Arial" panose="020B0604020202020204" pitchFamily="34" charset="0"/>
              </a:rPr>
              <a:t>„</a:t>
            </a:r>
            <a:r>
              <a:rPr lang="hu-HU" sz="1600" dirty="0">
                <a:solidFill>
                  <a:schemeClr val="accent1">
                    <a:lumMod val="75000"/>
                  </a:schemeClr>
                </a:solidFill>
                <a:latin typeface="Arial" panose="020B0604020202020204" pitchFamily="34" charset="0"/>
                <a:cs typeface="Arial" panose="020B0604020202020204" pitchFamily="34" charset="0"/>
              </a:rPr>
              <a:t>Az </a:t>
            </a:r>
            <a:r>
              <a:rPr lang="hu-HU" sz="1600" dirty="0" err="1">
                <a:solidFill>
                  <a:schemeClr val="accent1">
                    <a:lumMod val="75000"/>
                  </a:schemeClr>
                </a:solidFill>
                <a:latin typeface="Arial" panose="020B0604020202020204" pitchFamily="34" charset="0"/>
                <a:cs typeface="Arial" panose="020B0604020202020204" pitchFamily="34" charset="0"/>
              </a:rPr>
              <a:t>IoT</a:t>
            </a:r>
            <a:r>
              <a:rPr lang="hu-HU" sz="1600" dirty="0">
                <a:solidFill>
                  <a:schemeClr val="accent1">
                    <a:lumMod val="75000"/>
                  </a:schemeClr>
                </a:solidFill>
                <a:latin typeface="Arial" panose="020B0604020202020204" pitchFamily="34" charset="0"/>
                <a:cs typeface="Arial" panose="020B0604020202020204" pitchFamily="34" charset="0"/>
              </a:rPr>
              <a:t> világában szenzorok tömegéből nyert </a:t>
            </a:r>
            <a:r>
              <a:rPr lang="hu-HU" sz="1600" dirty="0" smtClean="0">
                <a:solidFill>
                  <a:schemeClr val="accent1">
                    <a:lumMod val="75000"/>
                  </a:schemeClr>
                </a:solidFill>
                <a:latin typeface="Arial" panose="020B0604020202020204" pitchFamily="34" charset="0"/>
                <a:cs typeface="Arial" panose="020B0604020202020204" pitchFamily="34" charset="0"/>
              </a:rPr>
              <a:t>adatok automatikus tárolásával, keresésével,  elemzésével gyorsan jutunk információkhoz. </a:t>
            </a:r>
          </a:p>
          <a:p>
            <a:r>
              <a:rPr lang="hu-HU" sz="1600" dirty="0">
                <a:solidFill>
                  <a:schemeClr val="accent1">
                    <a:lumMod val="75000"/>
                  </a:schemeClr>
                </a:solidFill>
                <a:latin typeface="Arial" panose="020B0604020202020204" pitchFamily="34" charset="0"/>
                <a:cs typeface="Arial" panose="020B0604020202020204" pitchFamily="34" charset="0"/>
              </a:rPr>
              <a:t>Az </a:t>
            </a:r>
            <a:r>
              <a:rPr lang="hu-HU" sz="1600" dirty="0" err="1">
                <a:solidFill>
                  <a:schemeClr val="accent1">
                    <a:lumMod val="75000"/>
                  </a:schemeClr>
                </a:solidFill>
                <a:latin typeface="Arial" panose="020B0604020202020204" pitchFamily="34" charset="0"/>
                <a:cs typeface="Arial" panose="020B0604020202020204" pitchFamily="34" charset="0"/>
              </a:rPr>
              <a:t>IoT</a:t>
            </a:r>
            <a:r>
              <a:rPr lang="hu-HU" sz="1600" dirty="0">
                <a:solidFill>
                  <a:schemeClr val="accent1">
                    <a:lumMod val="75000"/>
                  </a:schemeClr>
                </a:solidFill>
                <a:latin typeface="Arial" panose="020B0604020202020204" pitchFamily="34" charset="0"/>
                <a:cs typeface="Arial" panose="020B0604020202020204" pitchFamily="34" charset="0"/>
              </a:rPr>
              <a:t> az adatok továbbításán túl magába foglalja az adatokra épülő analitikai megoldásokat </a:t>
            </a:r>
            <a:r>
              <a:rPr lang="hu-HU" sz="1600" dirty="0" smtClean="0">
                <a:solidFill>
                  <a:schemeClr val="accent1">
                    <a:lumMod val="75000"/>
                  </a:schemeClr>
                </a:solidFill>
                <a:latin typeface="Arial" panose="020B0604020202020204" pitchFamily="34" charset="0"/>
                <a:cs typeface="Arial" panose="020B0604020202020204" pitchFamily="34" charset="0"/>
              </a:rPr>
              <a:t>is</a:t>
            </a:r>
            <a:endParaRPr lang="hu-HU" sz="1600" dirty="0">
              <a:solidFill>
                <a:schemeClr val="accent1">
                  <a:lumMod val="75000"/>
                </a:schemeClr>
              </a:solidFill>
              <a:latin typeface="Arial" panose="020B0604020202020204" pitchFamily="34" charset="0"/>
              <a:ea typeface="Swagger" pitchFamily="2" charset="0"/>
              <a:cs typeface="Arial" panose="020B0604020202020204" pitchFamily="34" charset="0"/>
            </a:endParaRPr>
          </a:p>
        </p:txBody>
      </p:sp>
      <p:pic>
        <p:nvPicPr>
          <p:cNvPr id="8" name="Tartalom hely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3024" y="262313"/>
            <a:ext cx="5037179" cy="3593595"/>
          </a:xfrm>
          <a:prstGeom prst="rect">
            <a:avLst/>
          </a:prstGeom>
        </p:spPr>
      </p:pic>
      <p:sp>
        <p:nvSpPr>
          <p:cNvPr id="3" name="Szövegdoboz 2"/>
          <p:cNvSpPr txBox="1"/>
          <p:nvPr/>
        </p:nvSpPr>
        <p:spPr>
          <a:xfrm>
            <a:off x="220553" y="3139273"/>
            <a:ext cx="4632801" cy="3950688"/>
          </a:xfrm>
          <a:prstGeom prst="rect">
            <a:avLst/>
          </a:prstGeom>
          <a:noFill/>
          <a:ln w="9525">
            <a:noFill/>
            <a:miter lim="800000"/>
            <a:headEnd/>
            <a:tailEnd/>
          </a:ln>
        </p:spPr>
        <p:txBody>
          <a:bodyPr vert="horz" wrap="square" lIns="72000" tIns="36000" rIns="72000" bIns="36000" numCol="1" rtlCol="0" anchor="t" anchorCtr="0" compatLnSpc="1">
            <a:prstTxWarp prst="textNoShape">
              <a:avLst/>
            </a:prstTxWarp>
            <a:spAutoFit/>
          </a:bodyPr>
          <a:lstStyle/>
          <a:p>
            <a:r>
              <a:rPr lang="hu-HU" sz="1800" b="1" dirty="0" smtClean="0">
                <a:solidFill>
                  <a:schemeClr val="accent1">
                    <a:lumMod val="75000"/>
                  </a:schemeClr>
                </a:solidFill>
                <a:latin typeface="Arial" panose="020B0604020202020204" pitchFamily="34" charset="0"/>
                <a:cs typeface="Arial" panose="020B0604020202020204" pitchFamily="34" charset="0"/>
              </a:rPr>
              <a:t>Végponti </a:t>
            </a:r>
            <a:r>
              <a:rPr lang="hu-HU" sz="1800" b="1" dirty="0">
                <a:solidFill>
                  <a:schemeClr val="accent1">
                    <a:lumMod val="75000"/>
                  </a:schemeClr>
                </a:solidFill>
                <a:latin typeface="Arial" panose="020B0604020202020204" pitchFamily="34" charset="0"/>
                <a:cs typeface="Arial" panose="020B0604020202020204" pitchFamily="34" charset="0"/>
              </a:rPr>
              <a:t>eszközök</a:t>
            </a:r>
            <a:r>
              <a:rPr lang="hu-HU" sz="1800" dirty="0">
                <a:solidFill>
                  <a:schemeClr val="accent1">
                    <a:lumMod val="75000"/>
                  </a:schemeClr>
                </a:solidFill>
                <a:latin typeface="Arial" panose="020B0604020202020204" pitchFamily="34" charset="0"/>
                <a:cs typeface="Arial" panose="020B0604020202020204" pitchFamily="34" charset="0"/>
              </a:rPr>
              <a:t>, szenzorok, </a:t>
            </a:r>
            <a:r>
              <a:rPr lang="hu-HU" sz="1800" dirty="0" smtClean="0">
                <a:solidFill>
                  <a:schemeClr val="accent1">
                    <a:lumMod val="75000"/>
                  </a:schemeClr>
                </a:solidFill>
                <a:latin typeface="Arial" panose="020B0604020202020204" pitchFamily="34" charset="0"/>
                <a:cs typeface="Arial" panose="020B0604020202020204" pitchFamily="34" charset="0"/>
              </a:rPr>
              <a:t>RFID címkék</a:t>
            </a:r>
            <a:r>
              <a:rPr lang="hu-HU" sz="1800" dirty="0">
                <a:solidFill>
                  <a:schemeClr val="accent1">
                    <a:lumMod val="75000"/>
                  </a:schemeClr>
                </a:solidFill>
                <a:latin typeface="Arial" panose="020B0604020202020204" pitchFamily="34" charset="0"/>
                <a:cs typeface="Arial" panose="020B0604020202020204" pitchFamily="34" charset="0"/>
              </a:rPr>
              <a:t>, </a:t>
            </a:r>
            <a:r>
              <a:rPr lang="hu-HU" sz="1800" dirty="0" err="1">
                <a:solidFill>
                  <a:schemeClr val="accent1">
                    <a:lumMod val="75000"/>
                  </a:schemeClr>
                </a:solidFill>
                <a:latin typeface="Arial" panose="020B0604020202020204" pitchFamily="34" charset="0"/>
                <a:cs typeface="Arial" panose="020B0604020202020204" pitchFamily="34" charset="0"/>
              </a:rPr>
              <a:t>webkamerák</a:t>
            </a:r>
            <a:r>
              <a:rPr lang="hu-HU" sz="1800" dirty="0">
                <a:solidFill>
                  <a:schemeClr val="accent1">
                    <a:lumMod val="75000"/>
                  </a:schemeClr>
                </a:solidFill>
                <a:latin typeface="Arial" panose="020B0604020202020204" pitchFamily="34" charset="0"/>
                <a:cs typeface="Arial" panose="020B0604020202020204" pitchFamily="34" charset="0"/>
              </a:rPr>
              <a:t>, autós fedélzeti egység </a:t>
            </a:r>
            <a:r>
              <a:rPr lang="hu-HU" sz="1800" b="1" dirty="0" err="1">
                <a:solidFill>
                  <a:schemeClr val="accent1">
                    <a:lumMod val="75000"/>
                  </a:schemeClr>
                </a:solidFill>
                <a:latin typeface="Arial" panose="020B0604020202020204" pitchFamily="34" charset="0"/>
                <a:cs typeface="Arial" panose="020B0604020202020204" pitchFamily="34" charset="0"/>
              </a:rPr>
              <a:t>Gateway</a:t>
            </a:r>
            <a:r>
              <a:rPr lang="hu-HU" sz="1800" dirty="0">
                <a:solidFill>
                  <a:schemeClr val="accent1">
                    <a:lumMod val="75000"/>
                  </a:schemeClr>
                </a:solidFill>
                <a:latin typeface="Arial" panose="020B0604020202020204" pitchFamily="34" charset="0"/>
                <a:cs typeface="Arial" panose="020B0604020202020204" pitchFamily="34" charset="0"/>
              </a:rPr>
              <a:t> : eszközök közötti átjárás</a:t>
            </a:r>
          </a:p>
          <a:p>
            <a:r>
              <a:rPr lang="hu-HU" sz="1800" b="1" dirty="0">
                <a:solidFill>
                  <a:schemeClr val="accent1">
                    <a:lumMod val="75000"/>
                  </a:schemeClr>
                </a:solidFill>
                <a:latin typeface="Arial" panose="020B0604020202020204" pitchFamily="34" charset="0"/>
                <a:cs typeface="Arial" panose="020B0604020202020204" pitchFamily="34" charset="0"/>
              </a:rPr>
              <a:t>Hálózat : </a:t>
            </a:r>
            <a:r>
              <a:rPr lang="hu-HU" sz="1800" dirty="0">
                <a:solidFill>
                  <a:schemeClr val="accent1">
                    <a:lumMod val="75000"/>
                  </a:schemeClr>
                </a:solidFill>
                <a:latin typeface="Arial" panose="020B0604020202020204" pitchFamily="34" charset="0"/>
                <a:cs typeface="Arial" panose="020B0604020202020204" pitchFamily="34" charset="0"/>
              </a:rPr>
              <a:t>Az összegyűjtött </a:t>
            </a:r>
            <a:r>
              <a:rPr lang="hu-HU" sz="1800" dirty="0" smtClean="0">
                <a:solidFill>
                  <a:schemeClr val="accent1">
                    <a:lumMod val="75000"/>
                  </a:schemeClr>
                </a:solidFill>
                <a:latin typeface="Arial" panose="020B0604020202020204" pitchFamily="34" charset="0"/>
                <a:cs typeface="Arial" panose="020B0604020202020204" pitchFamily="34" charset="0"/>
              </a:rPr>
              <a:t>adatok eljuttatása a </a:t>
            </a:r>
            <a:r>
              <a:rPr lang="hu-HU" sz="1800" dirty="0">
                <a:solidFill>
                  <a:schemeClr val="accent1">
                    <a:lumMod val="75000"/>
                  </a:schemeClr>
                </a:solidFill>
                <a:latin typeface="Arial" panose="020B0604020202020204" pitchFamily="34" charset="0"/>
                <a:cs typeface="Arial" panose="020B0604020202020204" pitchFamily="34" charset="0"/>
              </a:rPr>
              <a:t>tároló és feldolgozó helyre</a:t>
            </a:r>
          </a:p>
          <a:p>
            <a:r>
              <a:rPr lang="hu-HU" sz="1800" b="1" dirty="0">
                <a:solidFill>
                  <a:schemeClr val="accent1">
                    <a:lumMod val="75000"/>
                  </a:schemeClr>
                </a:solidFill>
                <a:latin typeface="Arial" panose="020B0604020202020204" pitchFamily="34" charset="0"/>
                <a:cs typeface="Arial" panose="020B0604020202020204" pitchFamily="34" charset="0"/>
              </a:rPr>
              <a:t>Interfészek</a:t>
            </a:r>
            <a:r>
              <a:rPr lang="hu-HU" sz="1800" dirty="0">
                <a:solidFill>
                  <a:schemeClr val="accent1">
                    <a:lumMod val="75000"/>
                  </a:schemeClr>
                </a:solidFill>
                <a:latin typeface="Arial" panose="020B0604020202020204" pitchFamily="34" charset="0"/>
                <a:cs typeface="Arial" panose="020B0604020202020204" pitchFamily="34" charset="0"/>
              </a:rPr>
              <a:t> : A hálózaton beérkezett adatok értelmezése és egységesítése</a:t>
            </a:r>
          </a:p>
          <a:p>
            <a:pPr algn="just"/>
            <a:r>
              <a:rPr lang="hu-HU" sz="1800" b="1" dirty="0">
                <a:solidFill>
                  <a:schemeClr val="accent1">
                    <a:lumMod val="75000"/>
                  </a:schemeClr>
                </a:solidFill>
                <a:latin typeface="Arial" panose="020B0604020202020204" pitchFamily="34" charset="0"/>
                <a:cs typeface="Arial" panose="020B0604020202020204" pitchFamily="34" charset="0"/>
              </a:rPr>
              <a:t>Tároló rendszerek </a:t>
            </a:r>
            <a:endParaRPr lang="hu-HU" sz="1800" b="1" dirty="0" smtClean="0">
              <a:solidFill>
                <a:schemeClr val="accent1">
                  <a:lumMod val="75000"/>
                </a:schemeClr>
              </a:solidFill>
              <a:latin typeface="Arial" panose="020B0604020202020204" pitchFamily="34" charset="0"/>
              <a:cs typeface="Arial" panose="020B0604020202020204" pitchFamily="34" charset="0"/>
            </a:endParaRPr>
          </a:p>
          <a:p>
            <a:r>
              <a:rPr lang="hu-HU" sz="1800" b="1" dirty="0" smtClean="0">
                <a:solidFill>
                  <a:schemeClr val="accent1">
                    <a:lumMod val="75000"/>
                  </a:schemeClr>
                </a:solidFill>
                <a:latin typeface="Arial" panose="020B0604020202020204" pitchFamily="34" charset="0"/>
                <a:cs typeface="Arial" panose="020B0604020202020204" pitchFamily="34" charset="0"/>
              </a:rPr>
              <a:t>Feldolgozás</a:t>
            </a:r>
            <a:r>
              <a:rPr lang="hu-HU" sz="1800" dirty="0" smtClean="0">
                <a:solidFill>
                  <a:schemeClr val="accent1">
                    <a:lumMod val="75000"/>
                  </a:schemeClr>
                </a:solidFill>
                <a:latin typeface="Arial" panose="020B0604020202020204" pitchFamily="34" charset="0"/>
                <a:cs typeface="Arial" panose="020B0604020202020204" pitchFamily="34" charset="0"/>
              </a:rPr>
              <a:t> </a:t>
            </a:r>
            <a:r>
              <a:rPr lang="hu-HU" sz="1800" b="1" dirty="0" smtClean="0">
                <a:solidFill>
                  <a:schemeClr val="accent1">
                    <a:lumMod val="75000"/>
                  </a:schemeClr>
                </a:solidFill>
                <a:latin typeface="Arial" panose="020B0604020202020204" pitchFamily="34" charset="0"/>
                <a:cs typeface="Arial" panose="020B0604020202020204" pitchFamily="34" charset="0"/>
              </a:rPr>
              <a:t>– analitikai zóna</a:t>
            </a:r>
          </a:p>
          <a:p>
            <a:r>
              <a:rPr lang="hu-HU" sz="1800" dirty="0" smtClean="0">
                <a:solidFill>
                  <a:schemeClr val="accent1">
                    <a:lumMod val="75000"/>
                  </a:schemeClr>
                </a:solidFill>
                <a:latin typeface="Arial" panose="020B0604020202020204" pitchFamily="34" charset="0"/>
                <a:cs typeface="Arial" panose="020B0604020202020204" pitchFamily="34" charset="0"/>
              </a:rPr>
              <a:t> </a:t>
            </a:r>
            <a:r>
              <a:rPr lang="hu-HU" sz="1800" dirty="0">
                <a:solidFill>
                  <a:schemeClr val="accent1">
                    <a:lumMod val="75000"/>
                  </a:schemeClr>
                </a:solidFill>
                <a:latin typeface="Arial" panose="020B0604020202020204" pitchFamily="34" charset="0"/>
                <a:cs typeface="Arial" panose="020B0604020202020204" pitchFamily="34" charset="0"/>
              </a:rPr>
              <a:t>A végponti eszközökből begyűjtött információk </a:t>
            </a:r>
            <a:r>
              <a:rPr lang="hu-HU" sz="1800" dirty="0" smtClean="0">
                <a:solidFill>
                  <a:schemeClr val="accent1">
                    <a:lumMod val="75000"/>
                  </a:schemeClr>
                </a:solidFill>
                <a:latin typeface="Arial" panose="020B0604020202020204" pitchFamily="34" charset="0"/>
                <a:cs typeface="Arial" panose="020B0604020202020204" pitchFamily="34" charset="0"/>
              </a:rPr>
              <a:t>elemzése, utasítások kiadása, analitikai zóna</a:t>
            </a:r>
          </a:p>
          <a:p>
            <a:r>
              <a:rPr lang="hu-HU" sz="1800" b="1" dirty="0" smtClean="0">
                <a:solidFill>
                  <a:schemeClr val="accent1">
                    <a:lumMod val="75000"/>
                  </a:schemeClr>
                </a:solidFill>
                <a:latin typeface="Arial" panose="020B0604020202020204" pitchFamily="34" charset="0"/>
                <a:cs typeface="Arial" panose="020B0604020202020204" pitchFamily="34" charset="0"/>
              </a:rPr>
              <a:t>Megjelenítés</a:t>
            </a:r>
            <a:r>
              <a:rPr lang="hu-HU" sz="1800" dirty="0" smtClean="0">
                <a:solidFill>
                  <a:schemeClr val="accent1">
                    <a:lumMod val="75000"/>
                  </a:schemeClr>
                </a:solidFill>
                <a:latin typeface="Arial" panose="020B0604020202020204" pitchFamily="34" charset="0"/>
                <a:cs typeface="Arial" panose="020B0604020202020204" pitchFamily="34" charset="0"/>
              </a:rPr>
              <a:t> </a:t>
            </a:r>
            <a:r>
              <a:rPr lang="hu-HU" sz="1800" dirty="0">
                <a:solidFill>
                  <a:schemeClr val="accent1">
                    <a:lumMod val="75000"/>
                  </a:schemeClr>
                </a:solidFill>
                <a:latin typeface="Arial" panose="020B0604020202020204" pitchFamily="34" charset="0"/>
                <a:cs typeface="Arial" panose="020B0604020202020204" pitchFamily="34" charset="0"/>
              </a:rPr>
              <a:t>– kommunikációs </a:t>
            </a:r>
            <a:r>
              <a:rPr lang="hu-HU" sz="1800" dirty="0">
                <a:latin typeface="Arial" panose="020B0604020202020204" pitchFamily="34" charset="0"/>
                <a:cs typeface="Arial" panose="020B0604020202020204" pitchFamily="34" charset="0"/>
              </a:rPr>
              <a:t>rendszer, </a:t>
            </a:r>
            <a:r>
              <a:rPr lang="hu-HU" sz="1800" dirty="0" smtClean="0">
                <a:latin typeface="Arial" panose="020B0604020202020204" pitchFamily="34" charset="0"/>
                <a:cs typeface="Arial" panose="020B0604020202020204" pitchFamily="34" charset="0"/>
              </a:rPr>
              <a:t>interaktivitás</a:t>
            </a:r>
            <a:endParaRPr lang="hu-HU" sz="1800" dirty="0" smtClean="0">
              <a:ea typeface="Swagger" pitchFamily="2" charset="0"/>
            </a:endParaRPr>
          </a:p>
        </p:txBody>
      </p:sp>
      <p:sp>
        <p:nvSpPr>
          <p:cNvPr id="9" name="Szövegdoboz 8"/>
          <p:cNvSpPr txBox="1"/>
          <p:nvPr/>
        </p:nvSpPr>
        <p:spPr>
          <a:xfrm>
            <a:off x="333094" y="2644726"/>
            <a:ext cx="2846204" cy="430814"/>
          </a:xfrm>
          <a:prstGeom prst="rect">
            <a:avLst/>
          </a:prstGeom>
          <a:noFill/>
          <a:ln w="9525">
            <a:noFill/>
            <a:miter lim="800000"/>
            <a:headEnd/>
            <a:tailEnd/>
          </a:ln>
        </p:spPr>
        <p:txBody>
          <a:bodyPr vert="horz" wrap="square" lIns="72000" tIns="36000" rIns="72000" bIns="36000" numCol="1" rtlCol="0" anchor="t" anchorCtr="0" compatLnSpc="1">
            <a:prstTxWarp prst="textNoShape">
              <a:avLst/>
            </a:prstTxWarp>
            <a:spAutoFit/>
          </a:bodyPr>
          <a:lstStyle/>
          <a:p>
            <a:pPr defTabSz="457322" fontAlgn="base">
              <a:lnSpc>
                <a:spcPct val="104000"/>
              </a:lnSpc>
              <a:spcBef>
                <a:spcPts val="300"/>
              </a:spcBef>
              <a:spcAft>
                <a:spcPct val="0"/>
              </a:spcAft>
              <a:buClr>
                <a:schemeClr val="tx1"/>
              </a:buClr>
              <a:buSzPct val="70000"/>
            </a:pPr>
            <a:r>
              <a:rPr lang="hu-HU" sz="2400" b="1" dirty="0" err="1" smtClean="0">
                <a:solidFill>
                  <a:schemeClr val="tx2"/>
                </a:solidFill>
                <a:latin typeface="Arial" panose="020B0604020202020204" pitchFamily="34" charset="0"/>
                <a:ea typeface="Swagger" pitchFamily="2" charset="0"/>
                <a:cs typeface="Arial" panose="020B0604020202020204" pitchFamily="34" charset="0"/>
              </a:rPr>
              <a:t>IoT</a:t>
            </a:r>
            <a:r>
              <a:rPr lang="hu-HU" sz="2400" b="1" dirty="0" smtClean="0">
                <a:solidFill>
                  <a:schemeClr val="tx2"/>
                </a:solidFill>
                <a:latin typeface="Arial" panose="020B0604020202020204" pitchFamily="34" charset="0"/>
                <a:ea typeface="Swagger" pitchFamily="2" charset="0"/>
                <a:cs typeface="Arial" panose="020B0604020202020204" pitchFamily="34" charset="0"/>
              </a:rPr>
              <a:t> rétegek</a:t>
            </a:r>
          </a:p>
        </p:txBody>
      </p:sp>
      <p:sp>
        <p:nvSpPr>
          <p:cNvPr id="6" name="Szövegdoboz 5"/>
          <p:cNvSpPr txBox="1"/>
          <p:nvPr/>
        </p:nvSpPr>
        <p:spPr>
          <a:xfrm>
            <a:off x="5473148" y="3975652"/>
            <a:ext cx="3591339" cy="648886"/>
          </a:xfrm>
          <a:prstGeom prst="rect">
            <a:avLst/>
          </a:prstGeom>
          <a:noFill/>
          <a:ln w="9525">
            <a:noFill/>
            <a:miter lim="800000"/>
            <a:headEnd/>
            <a:tailEnd/>
          </a:ln>
        </p:spPr>
        <p:txBody>
          <a:bodyPr vert="horz" wrap="square" lIns="72000" tIns="36000" rIns="72000" bIns="36000" numCol="1" rtlCol="0" anchor="t" anchorCtr="0" compatLnSpc="1">
            <a:prstTxWarp prst="textNoShape">
              <a:avLst/>
            </a:prstTxWarp>
            <a:spAutoFit/>
          </a:bodyPr>
          <a:lstStyle/>
          <a:p>
            <a:pPr defTabSz="457322" fontAlgn="base">
              <a:lnSpc>
                <a:spcPct val="104000"/>
              </a:lnSpc>
              <a:spcBef>
                <a:spcPts val="300"/>
              </a:spcBef>
              <a:spcAft>
                <a:spcPct val="0"/>
              </a:spcAft>
              <a:buClr>
                <a:schemeClr val="tx1"/>
              </a:buClr>
              <a:buSzPct val="70000"/>
            </a:pPr>
            <a:r>
              <a:rPr lang="hu-HU" sz="1800" dirty="0" smtClean="0">
                <a:ea typeface="Swagger" pitchFamily="2" charset="0"/>
              </a:rPr>
              <a:t>Okos </a:t>
            </a:r>
            <a:r>
              <a:rPr lang="hu-HU" sz="1800" dirty="0" err="1" smtClean="0">
                <a:ea typeface="Swagger" pitchFamily="2" charset="0"/>
              </a:rPr>
              <a:t>IoT</a:t>
            </a:r>
            <a:r>
              <a:rPr lang="hu-HU" sz="1800" dirty="0" smtClean="0">
                <a:ea typeface="Swagger" pitchFamily="2" charset="0"/>
              </a:rPr>
              <a:t> campus sémája központi adattárolóval és </a:t>
            </a:r>
            <a:r>
              <a:rPr lang="hu-HU" sz="1800" dirty="0" err="1" smtClean="0">
                <a:ea typeface="Swagger" pitchFamily="2" charset="0"/>
              </a:rPr>
              <a:t>dashboarddl</a:t>
            </a:r>
            <a:endParaRPr lang="hu-HU" sz="1800" dirty="0" smtClean="0">
              <a:ea typeface="Swagger" pitchFamily="2" charset="0"/>
            </a:endParaRPr>
          </a:p>
        </p:txBody>
      </p:sp>
    </p:spTree>
    <p:extLst>
      <p:ext uri="{BB962C8B-B14F-4D97-AF65-F5344CB8AC3E}">
        <p14:creationId xmlns:p14="http://schemas.microsoft.com/office/powerpoint/2010/main" val="942267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286543" y="102401"/>
            <a:ext cx="9398795" cy="966535"/>
          </a:xfrm>
        </p:spPr>
        <p:txBody>
          <a:bodyPr/>
          <a:lstStyle/>
          <a:p>
            <a:r>
              <a:rPr lang="hu-HU" dirty="0" smtClean="0">
                <a:latin typeface="Arial" panose="020B0604020202020204" pitchFamily="34" charset="0"/>
                <a:cs typeface="Arial" panose="020B0604020202020204" pitchFamily="34" charset="0"/>
              </a:rPr>
              <a:t>Intelligens rendszerek fejlődési irányai (Gartner)</a:t>
            </a:r>
            <a:br>
              <a:rPr lang="hu-HU" dirty="0" smtClean="0">
                <a:latin typeface="Arial" panose="020B0604020202020204" pitchFamily="34" charset="0"/>
                <a:cs typeface="Arial" panose="020B0604020202020204" pitchFamily="34" charset="0"/>
              </a:rPr>
            </a:br>
            <a:endParaRPr lang="hu-HU" dirty="0">
              <a:latin typeface="Arial" panose="020B0604020202020204" pitchFamily="34" charset="0"/>
              <a:cs typeface="Arial" panose="020B0604020202020204" pitchFamily="34" charset="0"/>
            </a:endParaRPr>
          </a:p>
        </p:txBody>
      </p:sp>
      <p:sp>
        <p:nvSpPr>
          <p:cNvPr id="4" name="Dia számának helye 3"/>
          <p:cNvSpPr>
            <a:spLocks noGrp="1"/>
          </p:cNvSpPr>
          <p:nvPr>
            <p:ph type="sldNum" sz="quarter" idx="11"/>
          </p:nvPr>
        </p:nvSpPr>
        <p:spPr/>
        <p:txBody>
          <a:bodyPr/>
          <a:lstStyle/>
          <a:p>
            <a:pPr fontAlgn="base">
              <a:spcAft>
                <a:spcPct val="0"/>
              </a:spcAft>
            </a:pPr>
            <a:fld id="{31ED8236-F742-4994-B025-3D78EEC04644}" type="slidenum">
              <a:rPr lang="en-US" smtClean="0"/>
              <a:pPr fontAlgn="base">
                <a:spcAft>
                  <a:spcPct val="0"/>
                </a:spcAft>
              </a:pPr>
              <a:t>23</a:t>
            </a:fld>
            <a:endParaRPr lang="en-US" dirty="0"/>
          </a:p>
        </p:txBody>
      </p:sp>
      <p:pic>
        <p:nvPicPr>
          <p:cNvPr id="5" name="Tartalom helye 4" descr="https://blogs.gartner.com/smarterwithgartner/files/2017/09/PR_312654_SWGInfographic_Top-10-Strategic-Tech-Trends_rd3.jpg"/>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14695" y="900113"/>
            <a:ext cx="3258958" cy="5200650"/>
          </a:xfrm>
          <a:prstGeom prst="rect">
            <a:avLst/>
          </a:prstGeom>
          <a:noFill/>
          <a:ln>
            <a:noFill/>
          </a:ln>
        </p:spPr>
      </p:pic>
      <p:sp>
        <p:nvSpPr>
          <p:cNvPr id="6" name="Téglalap 5"/>
          <p:cNvSpPr/>
          <p:nvPr/>
        </p:nvSpPr>
        <p:spPr>
          <a:xfrm>
            <a:off x="114695" y="6100763"/>
            <a:ext cx="3071234" cy="646331"/>
          </a:xfrm>
          <a:prstGeom prst="rect">
            <a:avLst/>
          </a:prstGeom>
        </p:spPr>
        <p:txBody>
          <a:bodyPr wrap="square">
            <a:spAutoFit/>
          </a:bodyPr>
          <a:lstStyle/>
          <a:p>
            <a:r>
              <a:rPr lang="en-US" sz="1200" b="1" dirty="0">
                <a:solidFill>
                  <a:srgbClr val="FF0000"/>
                </a:solidFill>
                <a:latin typeface="Times New Roman" panose="02020603050405020304" pitchFamily="18" charset="0"/>
                <a:ea typeface="Times New Roman" panose="02020603050405020304" pitchFamily="18" charset="0"/>
              </a:rPr>
              <a:t>https://www.gartner.com/smarterwithgartner/gartner-top-10-strategic-technology-trends-for-2018/</a:t>
            </a:r>
            <a:endParaRPr lang="hu-HU" sz="1200" b="1" dirty="0">
              <a:effectLst/>
              <a:latin typeface="Times New Roman" panose="02020603050405020304" pitchFamily="18" charset="0"/>
              <a:ea typeface="Times New Roman" panose="02020603050405020304" pitchFamily="18" charset="0"/>
            </a:endParaRPr>
          </a:p>
        </p:txBody>
      </p:sp>
      <p:sp>
        <p:nvSpPr>
          <p:cNvPr id="7" name="Szövegdoboz 6"/>
          <p:cNvSpPr txBox="1"/>
          <p:nvPr/>
        </p:nvSpPr>
        <p:spPr>
          <a:xfrm>
            <a:off x="3414928" y="831292"/>
            <a:ext cx="6311685" cy="7047241"/>
          </a:xfrm>
          <a:prstGeom prst="rect">
            <a:avLst/>
          </a:prstGeom>
          <a:noFill/>
          <a:ln w="9525">
            <a:noFill/>
            <a:miter lim="800000"/>
            <a:headEnd/>
            <a:tailEnd/>
          </a:ln>
        </p:spPr>
        <p:txBody>
          <a:bodyPr vert="horz" wrap="square" lIns="72000" tIns="36000" rIns="72000" bIns="36000" numCol="1" rtlCol="0" anchor="t" anchorCtr="0" compatLnSpc="1">
            <a:prstTxWarp prst="textNoShape">
              <a:avLst/>
            </a:prstTxWarp>
            <a:spAutoFit/>
          </a:bodyPr>
          <a:lstStyle/>
          <a:p>
            <a:pPr lvl="0"/>
            <a:r>
              <a:rPr lang="hu-HU" sz="1800" dirty="0" smtClean="0">
                <a:solidFill>
                  <a:schemeClr val="accent1">
                    <a:lumMod val="75000"/>
                  </a:schemeClr>
                </a:solidFill>
                <a:latin typeface="Arial" panose="020B0604020202020204" pitchFamily="34" charset="0"/>
                <a:cs typeface="Arial" panose="020B0604020202020204" pitchFamily="34" charset="0"/>
              </a:rPr>
              <a:t>1. </a:t>
            </a:r>
            <a:r>
              <a:rPr lang="en-US" sz="1800" dirty="0" smtClean="0">
                <a:solidFill>
                  <a:schemeClr val="tx2"/>
                </a:solidFill>
                <a:latin typeface="Arial" panose="020B0604020202020204" pitchFamily="34" charset="0"/>
                <a:cs typeface="Arial" panose="020B0604020202020204" pitchFamily="34" charset="0"/>
              </a:rPr>
              <a:t>AI foundations</a:t>
            </a:r>
            <a:r>
              <a:rPr lang="hu-HU" sz="1800" dirty="0" smtClean="0">
                <a:solidFill>
                  <a:schemeClr val="tx2"/>
                </a:solidFill>
                <a:latin typeface="Arial" panose="020B0604020202020204" pitchFamily="34" charset="0"/>
                <a:cs typeface="Arial" panose="020B0604020202020204" pitchFamily="34" charset="0"/>
              </a:rPr>
              <a:t> - alapok</a:t>
            </a:r>
            <a:r>
              <a:rPr lang="en-US" sz="1800" dirty="0" smtClean="0">
                <a:solidFill>
                  <a:schemeClr val="tx2"/>
                </a:solidFill>
                <a:latin typeface="Arial" panose="020B0604020202020204" pitchFamily="34" charset="0"/>
                <a:cs typeface="Arial" panose="020B0604020202020204" pitchFamily="34" charset="0"/>
              </a:rPr>
              <a:t> </a:t>
            </a:r>
            <a:endParaRPr lang="hu-HU" sz="1800" dirty="0" smtClean="0">
              <a:solidFill>
                <a:schemeClr val="tx2"/>
              </a:solidFill>
              <a:latin typeface="Arial" panose="020B0604020202020204" pitchFamily="34" charset="0"/>
              <a:cs typeface="Arial" panose="020B0604020202020204" pitchFamily="34" charset="0"/>
            </a:endParaRPr>
          </a:p>
          <a:p>
            <a:pPr lvl="0"/>
            <a:r>
              <a:rPr lang="hu-HU" sz="1600" dirty="0" smtClean="0">
                <a:solidFill>
                  <a:schemeClr val="accent1">
                    <a:lumMod val="75000"/>
                  </a:schemeClr>
                </a:solidFill>
                <a:latin typeface="Arial" panose="020B0604020202020204" pitchFamily="34" charset="0"/>
                <a:cs typeface="Arial" panose="020B0604020202020204" pitchFamily="34" charset="0"/>
              </a:rPr>
              <a:t>A cégek foglalkoznak a mesterséges intelligenciával, kérdés, hogy az emberi tanulás képességét milyen mértékben lehet átültetni algoritmusokkal a gépi tanulás módszereibe (nyelv megértés, ellenőrzött környezet) (</a:t>
            </a:r>
            <a:r>
              <a:rPr lang="hu-HU" sz="1600" dirty="0" err="1" smtClean="0">
                <a:solidFill>
                  <a:schemeClr val="accent1">
                    <a:lumMod val="75000"/>
                  </a:schemeClr>
                </a:solidFill>
                <a:latin typeface="Arial" panose="020B0604020202020204" pitchFamily="34" charset="0"/>
                <a:cs typeface="Arial" panose="020B0604020202020204" pitchFamily="34" charset="0"/>
              </a:rPr>
              <a:t>Cearley</a:t>
            </a:r>
            <a:r>
              <a:rPr lang="hu-HU" sz="1600" dirty="0" smtClean="0">
                <a:solidFill>
                  <a:schemeClr val="accent1">
                    <a:lumMod val="75000"/>
                  </a:schemeClr>
                </a:solidFill>
                <a:latin typeface="Arial" panose="020B0604020202020204" pitchFamily="34" charset="0"/>
                <a:cs typeface="Arial" panose="020B0604020202020204" pitchFamily="34" charset="0"/>
              </a:rPr>
              <a:t>, 61.)</a:t>
            </a:r>
          </a:p>
          <a:p>
            <a:pPr lvl="0"/>
            <a:r>
              <a:rPr lang="en-US" sz="1800" dirty="0" smtClean="0">
                <a:solidFill>
                  <a:schemeClr val="tx2"/>
                </a:solidFill>
                <a:latin typeface="Arial" panose="020B0604020202020204" pitchFamily="34" charset="0"/>
                <a:cs typeface="Arial" panose="020B0604020202020204" pitchFamily="34" charset="0"/>
              </a:rPr>
              <a:t>3</a:t>
            </a:r>
            <a:r>
              <a:rPr lang="en-US" sz="1800" dirty="0">
                <a:solidFill>
                  <a:schemeClr val="tx2"/>
                </a:solidFill>
                <a:latin typeface="Arial" panose="020B0604020202020204" pitchFamily="34" charset="0"/>
                <a:cs typeface="Arial" panose="020B0604020202020204" pitchFamily="34" charset="0"/>
              </a:rPr>
              <a:t>. </a:t>
            </a:r>
            <a:r>
              <a:rPr lang="en-US" sz="1800" dirty="0" err="1">
                <a:solidFill>
                  <a:schemeClr val="tx2"/>
                </a:solidFill>
                <a:latin typeface="Arial" panose="020B0604020202020204" pitchFamily="34" charset="0"/>
                <a:cs typeface="Arial" panose="020B0604020202020204" pitchFamily="34" charset="0"/>
              </a:rPr>
              <a:t>Intellinget</a:t>
            </a:r>
            <a:r>
              <a:rPr lang="en-US" sz="1800" dirty="0">
                <a:solidFill>
                  <a:schemeClr val="tx2"/>
                </a:solidFill>
                <a:latin typeface="Arial" panose="020B0604020202020204" pitchFamily="34" charset="0"/>
                <a:cs typeface="Arial" panose="020B0604020202020204" pitchFamily="34" charset="0"/>
              </a:rPr>
              <a:t> </a:t>
            </a:r>
            <a:r>
              <a:rPr lang="en-US" sz="1800" dirty="0" smtClean="0">
                <a:solidFill>
                  <a:schemeClr val="tx2"/>
                </a:solidFill>
                <a:latin typeface="Arial" panose="020B0604020202020204" pitchFamily="34" charset="0"/>
                <a:cs typeface="Arial" panose="020B0604020202020204" pitchFamily="34" charset="0"/>
              </a:rPr>
              <a:t>things</a:t>
            </a:r>
            <a:r>
              <a:rPr lang="hu-HU" sz="1800" dirty="0" smtClean="0">
                <a:solidFill>
                  <a:schemeClr val="tx2"/>
                </a:solidFill>
                <a:latin typeface="Arial" panose="020B0604020202020204" pitchFamily="34" charset="0"/>
                <a:cs typeface="Arial" panose="020B0604020202020204" pitchFamily="34" charset="0"/>
              </a:rPr>
              <a:t> – intelligens eszközök</a:t>
            </a:r>
            <a:endParaRPr lang="hu-HU" sz="1800" dirty="0">
              <a:solidFill>
                <a:schemeClr val="tx2"/>
              </a:solidFill>
              <a:latin typeface="Arial" panose="020B0604020202020204" pitchFamily="34" charset="0"/>
              <a:cs typeface="Arial" panose="020B0604020202020204" pitchFamily="34" charset="0"/>
            </a:endParaRPr>
          </a:p>
          <a:p>
            <a:r>
              <a:rPr lang="hu-HU" sz="1600" dirty="0" smtClean="0">
                <a:solidFill>
                  <a:schemeClr val="accent1">
                    <a:lumMod val="75000"/>
                  </a:schemeClr>
                </a:solidFill>
                <a:latin typeface="Arial" panose="020B0604020202020204" pitchFamily="34" charset="0"/>
                <a:cs typeface="Arial" panose="020B0604020202020204" pitchFamily="34" charset="0"/>
              </a:rPr>
              <a:t>Az intelligens alkalmazások a gépi tanulás következtében képesek kommunikálni az emberrel és más alkalmazásokkal (</a:t>
            </a:r>
            <a:r>
              <a:rPr lang="hu-HU" sz="1600" dirty="0" err="1" smtClean="0">
                <a:solidFill>
                  <a:schemeClr val="accent1">
                    <a:lumMod val="75000"/>
                  </a:schemeClr>
                </a:solidFill>
                <a:latin typeface="Arial" panose="020B0604020202020204" pitchFamily="34" charset="0"/>
                <a:cs typeface="Arial" panose="020B0604020202020204" pitchFamily="34" charset="0"/>
              </a:rPr>
              <a:t>smart</a:t>
            </a:r>
            <a:r>
              <a:rPr lang="hu-HU" sz="1600" dirty="0" smtClean="0">
                <a:solidFill>
                  <a:schemeClr val="accent1">
                    <a:lumMod val="75000"/>
                  </a:schemeClr>
                </a:solidFill>
                <a:latin typeface="Arial" panose="020B0604020202020204" pitchFamily="34" charset="0"/>
                <a:cs typeface="Arial" panose="020B0604020202020204" pitchFamily="34" charset="0"/>
              </a:rPr>
              <a:t> </a:t>
            </a:r>
            <a:r>
              <a:rPr lang="hu-HU" sz="1600" dirty="0" err="1" smtClean="0">
                <a:solidFill>
                  <a:schemeClr val="accent1">
                    <a:lumMod val="75000"/>
                  </a:schemeClr>
                </a:solidFill>
                <a:latin typeface="Arial" panose="020B0604020202020204" pitchFamily="34" charset="0"/>
                <a:cs typeface="Arial" panose="020B0604020202020204" pitchFamily="34" charset="0"/>
              </a:rPr>
              <a:t>cars</a:t>
            </a:r>
            <a:r>
              <a:rPr lang="hu-HU" sz="1600" dirty="0" smtClean="0">
                <a:solidFill>
                  <a:schemeClr val="accent1">
                    <a:lumMod val="75000"/>
                  </a:schemeClr>
                </a:solidFill>
                <a:latin typeface="Arial" panose="020B0604020202020204" pitchFamily="34" charset="0"/>
                <a:cs typeface="Arial" panose="020B0604020202020204" pitchFamily="34" charset="0"/>
              </a:rPr>
              <a:t>, RFID - orvostudomány, robotika, katonaság, </a:t>
            </a:r>
            <a:r>
              <a:rPr lang="hu-HU" sz="1600" dirty="0" err="1" smtClean="0">
                <a:solidFill>
                  <a:schemeClr val="accent1">
                    <a:lumMod val="75000"/>
                  </a:schemeClr>
                </a:solidFill>
                <a:latin typeface="Arial" panose="020B0604020202020204" pitchFamily="34" charset="0"/>
                <a:cs typeface="Arial" panose="020B0604020202020204" pitchFamily="34" charset="0"/>
              </a:rPr>
              <a:t>drónok</a:t>
            </a:r>
            <a:r>
              <a:rPr lang="hu-HU" sz="1600" dirty="0" smtClean="0">
                <a:solidFill>
                  <a:schemeClr val="accent1">
                    <a:lumMod val="75000"/>
                  </a:schemeClr>
                </a:solidFill>
                <a:latin typeface="Arial" panose="020B0604020202020204" pitchFamily="34" charset="0"/>
                <a:cs typeface="Arial" panose="020B0604020202020204" pitchFamily="34" charset="0"/>
              </a:rPr>
              <a:t>, kereskedelem)</a:t>
            </a:r>
          </a:p>
          <a:p>
            <a:r>
              <a:rPr lang="en-US" sz="1800" dirty="0" smtClean="0">
                <a:solidFill>
                  <a:schemeClr val="tx2"/>
                </a:solidFill>
                <a:latin typeface="Arial" panose="020B0604020202020204" pitchFamily="34" charset="0"/>
                <a:cs typeface="Arial" panose="020B0604020202020204" pitchFamily="34" charset="0"/>
              </a:rPr>
              <a:t>6</a:t>
            </a:r>
            <a:r>
              <a:rPr lang="en-US" sz="1800" dirty="0">
                <a:solidFill>
                  <a:schemeClr val="tx2"/>
                </a:solidFill>
                <a:latin typeface="Arial" panose="020B0604020202020204" pitchFamily="34" charset="0"/>
                <a:cs typeface="Arial" panose="020B0604020202020204" pitchFamily="34" charset="0"/>
              </a:rPr>
              <a:t>. trend: </a:t>
            </a:r>
            <a:r>
              <a:rPr lang="hu-HU" sz="1800" dirty="0" smtClean="0">
                <a:solidFill>
                  <a:schemeClr val="tx2"/>
                </a:solidFill>
                <a:latin typeface="Arial" panose="020B0604020202020204" pitchFamily="34" charset="0"/>
                <a:cs typeface="Arial" panose="020B0604020202020204" pitchFamily="34" charset="0"/>
              </a:rPr>
              <a:t>C</a:t>
            </a:r>
            <a:r>
              <a:rPr lang="en-US" sz="1800" dirty="0" err="1" smtClean="0">
                <a:solidFill>
                  <a:schemeClr val="tx2"/>
                </a:solidFill>
                <a:latin typeface="Arial" panose="020B0604020202020204" pitchFamily="34" charset="0"/>
                <a:cs typeface="Arial" panose="020B0604020202020204" pitchFamily="34" charset="0"/>
              </a:rPr>
              <a:t>onversational</a:t>
            </a:r>
            <a:r>
              <a:rPr lang="en-US" sz="1800" dirty="0" smtClean="0">
                <a:solidFill>
                  <a:schemeClr val="tx2"/>
                </a:solidFill>
                <a:latin typeface="Arial" panose="020B0604020202020204" pitchFamily="34" charset="0"/>
                <a:cs typeface="Arial" panose="020B0604020202020204" pitchFamily="34" charset="0"/>
              </a:rPr>
              <a:t> platform</a:t>
            </a:r>
            <a:r>
              <a:rPr lang="hu-HU" sz="1800" dirty="0" smtClean="0">
                <a:solidFill>
                  <a:schemeClr val="tx2"/>
                </a:solidFill>
                <a:latin typeface="Arial" panose="020B0604020202020204" pitchFamily="34" charset="0"/>
                <a:cs typeface="Arial" panose="020B0604020202020204" pitchFamily="34" charset="0"/>
              </a:rPr>
              <a:t>s – párbeszéd platformok</a:t>
            </a:r>
          </a:p>
          <a:p>
            <a:r>
              <a:rPr lang="hu-HU" sz="1600" dirty="0" smtClean="0">
                <a:solidFill>
                  <a:schemeClr val="accent1">
                    <a:lumMod val="75000"/>
                  </a:schemeClr>
                </a:solidFill>
                <a:latin typeface="Arial" panose="020B0604020202020204" pitchFamily="34" charset="0"/>
                <a:cs typeface="Arial" panose="020B0604020202020204" pitchFamily="34" charset="0"/>
              </a:rPr>
              <a:t>a rendszerek képesek egyszerű válaszokra, vagy komplikált interakciókra,  párbeszédekre</a:t>
            </a:r>
          </a:p>
          <a:p>
            <a:r>
              <a:rPr lang="en-US" sz="1800" dirty="0" smtClean="0">
                <a:solidFill>
                  <a:schemeClr val="tx2"/>
                </a:solidFill>
                <a:latin typeface="Arial" panose="020B0604020202020204" pitchFamily="34" charset="0"/>
                <a:cs typeface="Arial" panose="020B0604020202020204" pitchFamily="34" charset="0"/>
              </a:rPr>
              <a:t>7</a:t>
            </a:r>
            <a:r>
              <a:rPr lang="en-US" sz="1800" dirty="0">
                <a:solidFill>
                  <a:schemeClr val="tx2"/>
                </a:solidFill>
                <a:latin typeface="Arial" panose="020B0604020202020204" pitchFamily="34" charset="0"/>
                <a:cs typeface="Arial" panose="020B0604020202020204" pitchFamily="34" charset="0"/>
              </a:rPr>
              <a:t>. trend: Immersive experience: augmented </a:t>
            </a:r>
            <a:r>
              <a:rPr lang="en-US" sz="1800" dirty="0" smtClean="0">
                <a:solidFill>
                  <a:schemeClr val="tx2"/>
                </a:solidFill>
                <a:latin typeface="Arial" panose="020B0604020202020204" pitchFamily="34" charset="0"/>
                <a:cs typeface="Arial" panose="020B0604020202020204" pitchFamily="34" charset="0"/>
              </a:rPr>
              <a:t>reality</a:t>
            </a:r>
            <a:r>
              <a:rPr lang="hu-HU" sz="1800" dirty="0" smtClean="0">
                <a:solidFill>
                  <a:schemeClr val="tx2"/>
                </a:solidFill>
                <a:latin typeface="Arial" panose="020B0604020202020204" pitchFamily="34" charset="0"/>
                <a:cs typeface="Arial" panose="020B0604020202020204" pitchFamily="34" charset="0"/>
              </a:rPr>
              <a:t>,</a:t>
            </a:r>
            <a:r>
              <a:rPr lang="en-US" sz="1800" dirty="0" smtClean="0">
                <a:solidFill>
                  <a:schemeClr val="tx2"/>
                </a:solidFill>
                <a:latin typeface="Arial" panose="020B0604020202020204" pitchFamily="34" charset="0"/>
                <a:cs typeface="Arial" panose="020B0604020202020204" pitchFamily="34" charset="0"/>
              </a:rPr>
              <a:t> </a:t>
            </a:r>
            <a:r>
              <a:rPr lang="en-US" sz="1800" dirty="0">
                <a:solidFill>
                  <a:schemeClr val="tx2"/>
                </a:solidFill>
                <a:latin typeface="Arial" panose="020B0604020202020204" pitchFamily="34" charset="0"/>
                <a:cs typeface="Arial" panose="020B0604020202020204" pitchFamily="34" charset="0"/>
              </a:rPr>
              <a:t>virtual reality AR, </a:t>
            </a:r>
            <a:r>
              <a:rPr lang="en-US" sz="1800" dirty="0" smtClean="0">
                <a:solidFill>
                  <a:schemeClr val="tx2"/>
                </a:solidFill>
                <a:latin typeface="Arial" panose="020B0604020202020204" pitchFamily="34" charset="0"/>
                <a:cs typeface="Arial" panose="020B0604020202020204" pitchFamily="34" charset="0"/>
              </a:rPr>
              <a:t>VR</a:t>
            </a:r>
            <a:r>
              <a:rPr lang="hu-HU" sz="1800" dirty="0" smtClean="0">
                <a:solidFill>
                  <a:schemeClr val="tx2"/>
                </a:solidFill>
                <a:latin typeface="Arial" panose="020B0604020202020204" pitchFamily="34" charset="0"/>
                <a:cs typeface="Arial" panose="020B0604020202020204" pitchFamily="34" charset="0"/>
              </a:rPr>
              <a:t> – </a:t>
            </a:r>
            <a:r>
              <a:rPr lang="hu-HU" sz="1800" dirty="0" err="1" smtClean="0">
                <a:solidFill>
                  <a:schemeClr val="tx2"/>
                </a:solidFill>
                <a:latin typeface="Arial" panose="020B0604020202020204" pitchFamily="34" charset="0"/>
                <a:cs typeface="Arial" panose="020B0604020202020204" pitchFamily="34" charset="0"/>
              </a:rPr>
              <a:t>immersive</a:t>
            </a:r>
            <a:r>
              <a:rPr lang="hu-HU" sz="1800" dirty="0" smtClean="0">
                <a:solidFill>
                  <a:schemeClr val="tx2"/>
                </a:solidFill>
                <a:latin typeface="Arial" panose="020B0604020202020204" pitchFamily="34" charset="0"/>
                <a:cs typeface="Arial" panose="020B0604020202020204" pitchFamily="34" charset="0"/>
              </a:rPr>
              <a:t> web</a:t>
            </a:r>
          </a:p>
          <a:p>
            <a:r>
              <a:rPr lang="hu-HU" sz="1800" dirty="0" smtClean="0">
                <a:solidFill>
                  <a:schemeClr val="accent1">
                    <a:lumMod val="75000"/>
                  </a:schemeClr>
                </a:solidFill>
                <a:latin typeface="Arial" panose="020B0604020202020204" pitchFamily="34" charset="0"/>
                <a:cs typeface="Arial" panose="020B0604020202020204" pitchFamily="34" charset="0"/>
              </a:rPr>
              <a:t>az emberek érzékelik és kapcsolatba lépnek a digitális világgal, a határok elmosódnak a való és virtuális valóság között (turisztika, művészet, okos város programok)</a:t>
            </a:r>
          </a:p>
          <a:p>
            <a:r>
              <a:rPr lang="en-US" sz="1800" dirty="0" smtClean="0">
                <a:solidFill>
                  <a:schemeClr val="tx2"/>
                </a:solidFill>
                <a:latin typeface="Arial" panose="020B0604020202020204" pitchFamily="34" charset="0"/>
                <a:cs typeface="Arial" panose="020B0604020202020204" pitchFamily="34" charset="0"/>
              </a:rPr>
              <a:t>9</a:t>
            </a:r>
            <a:r>
              <a:rPr lang="en-US" sz="1800" dirty="0">
                <a:solidFill>
                  <a:schemeClr val="tx2"/>
                </a:solidFill>
                <a:latin typeface="Arial" panose="020B0604020202020204" pitchFamily="34" charset="0"/>
                <a:cs typeface="Arial" panose="020B0604020202020204" pitchFamily="34" charset="0"/>
              </a:rPr>
              <a:t>. </a:t>
            </a:r>
            <a:r>
              <a:rPr lang="en-US" sz="1800" dirty="0" smtClean="0">
                <a:solidFill>
                  <a:schemeClr val="tx2"/>
                </a:solidFill>
                <a:latin typeface="Arial" panose="020B0604020202020204" pitchFamily="34" charset="0"/>
                <a:cs typeface="Arial" panose="020B0604020202020204" pitchFamily="34" charset="0"/>
              </a:rPr>
              <a:t>trend</a:t>
            </a:r>
            <a:r>
              <a:rPr lang="en-US" sz="1800" dirty="0">
                <a:solidFill>
                  <a:schemeClr val="tx2"/>
                </a:solidFill>
                <a:latin typeface="Arial" panose="020B0604020202020204" pitchFamily="34" charset="0"/>
                <a:cs typeface="Arial" panose="020B0604020202020204" pitchFamily="34" charset="0"/>
              </a:rPr>
              <a:t>: </a:t>
            </a:r>
            <a:r>
              <a:rPr lang="hu-HU" sz="1800" dirty="0" err="1" smtClean="0">
                <a:solidFill>
                  <a:schemeClr val="tx2"/>
                </a:solidFill>
                <a:latin typeface="Arial" panose="020B0604020202020204" pitchFamily="34" charset="0"/>
                <a:cs typeface="Arial" panose="020B0604020202020204" pitchFamily="34" charset="0"/>
              </a:rPr>
              <a:t>Event-drived</a:t>
            </a:r>
            <a:r>
              <a:rPr lang="hu-HU" sz="1800" dirty="0" smtClean="0">
                <a:solidFill>
                  <a:schemeClr val="tx2"/>
                </a:solidFill>
                <a:latin typeface="Arial" panose="020B0604020202020204" pitchFamily="34" charset="0"/>
                <a:cs typeface="Arial" panose="020B0604020202020204" pitchFamily="34" charset="0"/>
              </a:rPr>
              <a:t> </a:t>
            </a:r>
            <a:r>
              <a:rPr lang="en-US" sz="1800" dirty="0" err="1" smtClean="0">
                <a:solidFill>
                  <a:schemeClr val="tx2"/>
                </a:solidFill>
                <a:latin typeface="Arial" panose="020B0604020202020204" pitchFamily="34" charset="0"/>
                <a:cs typeface="Arial" panose="020B0604020202020204" pitchFamily="34" charset="0"/>
              </a:rPr>
              <a:t>esemény-vezérelt</a:t>
            </a:r>
            <a:r>
              <a:rPr lang="en-US" sz="1800" dirty="0" smtClean="0">
                <a:solidFill>
                  <a:schemeClr val="tx2"/>
                </a:solidFill>
                <a:latin typeface="Arial" panose="020B0604020202020204" pitchFamily="34" charset="0"/>
                <a:cs typeface="Arial" panose="020B0604020202020204" pitchFamily="34" charset="0"/>
              </a:rPr>
              <a:t> </a:t>
            </a:r>
            <a:r>
              <a:rPr lang="en-US" sz="1800" dirty="0" err="1">
                <a:solidFill>
                  <a:schemeClr val="tx2"/>
                </a:solidFill>
                <a:latin typeface="Arial" panose="020B0604020202020204" pitchFamily="34" charset="0"/>
                <a:cs typeface="Arial" panose="020B0604020202020204" pitchFamily="34" charset="0"/>
              </a:rPr>
              <a:t>rendszerek</a:t>
            </a:r>
            <a:r>
              <a:rPr lang="en-US" sz="1800" dirty="0" smtClean="0">
                <a:solidFill>
                  <a:schemeClr val="accent1">
                    <a:lumMod val="75000"/>
                  </a:schemeClr>
                </a:solidFill>
                <a:latin typeface="Arial" panose="020B0604020202020204" pitchFamily="34" charset="0"/>
                <a:cs typeface="Arial" panose="020B0604020202020204" pitchFamily="34" charset="0"/>
              </a:rPr>
              <a:t>.</a:t>
            </a:r>
            <a:endParaRPr lang="hu-HU" sz="1800" dirty="0" smtClean="0">
              <a:solidFill>
                <a:schemeClr val="accent1">
                  <a:lumMod val="75000"/>
                </a:schemeClr>
              </a:solidFill>
              <a:latin typeface="Arial" panose="020B0604020202020204" pitchFamily="34" charset="0"/>
              <a:cs typeface="Arial" panose="020B0604020202020204" pitchFamily="34" charset="0"/>
            </a:endParaRPr>
          </a:p>
          <a:p>
            <a:r>
              <a:rPr lang="hu-HU" sz="1800" dirty="0" smtClean="0">
                <a:solidFill>
                  <a:schemeClr val="accent1">
                    <a:lumMod val="75000"/>
                  </a:schemeClr>
                </a:solidFill>
                <a:latin typeface="Arial" panose="020B0604020202020204" pitchFamily="34" charset="0"/>
                <a:cs typeface="Arial" panose="020B0604020202020204" pitchFamily="34" charset="0"/>
              </a:rPr>
              <a:t>Az </a:t>
            </a:r>
            <a:r>
              <a:rPr lang="hu-HU" sz="1800" dirty="0" err="1" smtClean="0">
                <a:solidFill>
                  <a:schemeClr val="accent1">
                    <a:lumMod val="75000"/>
                  </a:schemeClr>
                </a:solidFill>
                <a:latin typeface="Arial" panose="020B0604020202020204" pitchFamily="34" charset="0"/>
                <a:cs typeface="Arial" panose="020B0604020202020204" pitchFamily="34" charset="0"/>
              </a:rPr>
              <a:t>IoT</a:t>
            </a:r>
            <a:r>
              <a:rPr lang="hu-HU" sz="1800" dirty="0" smtClean="0">
                <a:solidFill>
                  <a:schemeClr val="accent1">
                    <a:lumMod val="75000"/>
                  </a:schemeClr>
                </a:solidFill>
                <a:latin typeface="Arial" panose="020B0604020202020204" pitchFamily="34" charset="0"/>
                <a:cs typeface="Arial" panose="020B0604020202020204" pitchFamily="34" charset="0"/>
              </a:rPr>
              <a:t> és más technológiák detektálják és gyorsan képesek analizálni a jelzéseket</a:t>
            </a:r>
          </a:p>
          <a:p>
            <a:r>
              <a:rPr lang="en-US" sz="1800" dirty="0" smtClean="0">
                <a:solidFill>
                  <a:schemeClr val="accent1">
                    <a:lumMod val="75000"/>
                  </a:schemeClr>
                </a:solidFill>
                <a:latin typeface="Arial" panose="020B0604020202020204" pitchFamily="34" charset="0"/>
                <a:cs typeface="Arial" panose="020B0604020202020204" pitchFamily="34" charset="0"/>
              </a:rPr>
              <a:t>10</a:t>
            </a:r>
            <a:r>
              <a:rPr lang="en-US" sz="1800" dirty="0">
                <a:solidFill>
                  <a:schemeClr val="accent1">
                    <a:lumMod val="75000"/>
                  </a:schemeClr>
                </a:solidFill>
                <a:latin typeface="Arial" panose="020B0604020202020204" pitchFamily="34" charset="0"/>
                <a:cs typeface="Arial" panose="020B0604020202020204" pitchFamily="34" charset="0"/>
              </a:rPr>
              <a:t>. </a:t>
            </a:r>
            <a:r>
              <a:rPr lang="en-US" sz="1800" dirty="0" err="1">
                <a:solidFill>
                  <a:schemeClr val="tx2"/>
                </a:solidFill>
                <a:latin typeface="Arial" panose="020B0604020202020204" pitchFamily="34" charset="0"/>
                <a:cs typeface="Arial" panose="020B0604020202020204" pitchFamily="34" charset="0"/>
              </a:rPr>
              <a:t>Folyamatos</a:t>
            </a:r>
            <a:r>
              <a:rPr lang="en-US" sz="1800" dirty="0">
                <a:solidFill>
                  <a:schemeClr val="tx2"/>
                </a:solidFill>
                <a:latin typeface="Arial" panose="020B0604020202020204" pitchFamily="34" charset="0"/>
                <a:cs typeface="Arial" panose="020B0604020202020204" pitchFamily="34" charset="0"/>
              </a:rPr>
              <a:t> risk </a:t>
            </a:r>
            <a:r>
              <a:rPr lang="en-US" sz="1800" dirty="0" err="1">
                <a:solidFill>
                  <a:schemeClr val="tx2"/>
                </a:solidFill>
                <a:latin typeface="Arial" panose="020B0604020202020204" pitchFamily="34" charset="0"/>
                <a:cs typeface="Arial" panose="020B0604020202020204" pitchFamily="34" charset="0"/>
              </a:rPr>
              <a:t>és</a:t>
            </a:r>
            <a:r>
              <a:rPr lang="en-US" sz="1800" dirty="0">
                <a:solidFill>
                  <a:schemeClr val="tx2"/>
                </a:solidFill>
                <a:latin typeface="Arial" panose="020B0604020202020204" pitchFamily="34" charset="0"/>
                <a:cs typeface="Arial" panose="020B0604020202020204" pitchFamily="34" charset="0"/>
              </a:rPr>
              <a:t> trust </a:t>
            </a:r>
            <a:r>
              <a:rPr lang="hu-HU" sz="1800" dirty="0" smtClean="0">
                <a:solidFill>
                  <a:schemeClr val="tx2"/>
                </a:solidFill>
                <a:latin typeface="Arial" panose="020B0604020202020204" pitchFamily="34" charset="0"/>
                <a:cs typeface="Arial" panose="020B0604020202020204" pitchFamily="34" charset="0"/>
              </a:rPr>
              <a:t>– folyamatos kockázat és védelem</a:t>
            </a:r>
          </a:p>
          <a:p>
            <a:r>
              <a:rPr lang="en-US" sz="1800" dirty="0" smtClean="0">
                <a:solidFill>
                  <a:schemeClr val="accent1">
                    <a:lumMod val="75000"/>
                  </a:schemeClr>
                </a:solidFill>
                <a:latin typeface="Arial" panose="020B0604020202020204" pitchFamily="34" charset="0"/>
                <a:cs typeface="Arial" panose="020B0604020202020204" pitchFamily="34" charset="0"/>
              </a:rPr>
              <a:t>a </a:t>
            </a:r>
            <a:r>
              <a:rPr lang="en-US" sz="1800" dirty="0">
                <a:solidFill>
                  <a:schemeClr val="accent1">
                    <a:lumMod val="75000"/>
                  </a:schemeClr>
                </a:solidFill>
                <a:latin typeface="Arial" panose="020B0604020202020204" pitchFamily="34" charset="0"/>
                <a:cs typeface="Arial" panose="020B0604020202020204" pitchFamily="34" charset="0"/>
              </a:rPr>
              <a:t>security </a:t>
            </a:r>
            <a:r>
              <a:rPr lang="en-US" sz="1800" dirty="0" err="1">
                <a:solidFill>
                  <a:schemeClr val="accent1">
                    <a:lumMod val="75000"/>
                  </a:schemeClr>
                </a:solidFill>
                <a:latin typeface="Arial" panose="020B0604020202020204" pitchFamily="34" charset="0"/>
                <a:cs typeface="Arial" panose="020B0604020202020204" pitchFamily="34" charset="0"/>
              </a:rPr>
              <a:t>környezet</a:t>
            </a:r>
            <a:r>
              <a:rPr lang="en-US" sz="1800" dirty="0">
                <a:solidFill>
                  <a:schemeClr val="accent1">
                    <a:lumMod val="75000"/>
                  </a:schemeClr>
                </a:solidFill>
                <a:latin typeface="Arial" panose="020B0604020202020204" pitchFamily="34" charset="0"/>
                <a:cs typeface="Arial" panose="020B0604020202020204" pitchFamily="34" charset="0"/>
              </a:rPr>
              <a:t> </a:t>
            </a:r>
            <a:r>
              <a:rPr lang="en-US" sz="1800" dirty="0" err="1" smtClean="0">
                <a:solidFill>
                  <a:schemeClr val="accent1">
                    <a:lumMod val="75000"/>
                  </a:schemeClr>
                </a:solidFill>
                <a:latin typeface="Arial" panose="020B0604020202020204" pitchFamily="34" charset="0"/>
                <a:cs typeface="Arial" panose="020B0604020202020204" pitchFamily="34" charset="0"/>
              </a:rPr>
              <a:t>beépítés</a:t>
            </a:r>
            <a:r>
              <a:rPr lang="hu-HU" sz="1800" dirty="0" smtClean="0">
                <a:solidFill>
                  <a:schemeClr val="accent1">
                    <a:lumMod val="75000"/>
                  </a:schemeClr>
                </a:solidFill>
                <a:latin typeface="Arial" panose="020B0604020202020204" pitchFamily="34" charset="0"/>
                <a:cs typeface="Arial" panose="020B0604020202020204" pitchFamily="34" charset="0"/>
              </a:rPr>
              <a:t>e fontos elem a </a:t>
            </a:r>
            <a:r>
              <a:rPr lang="hu-HU" sz="1800" i="1" dirty="0" err="1" smtClean="0">
                <a:solidFill>
                  <a:schemeClr val="accent1">
                    <a:lumMod val="75000"/>
                  </a:schemeClr>
                </a:solidFill>
                <a:latin typeface="Arial" panose="020B0604020202020204" pitchFamily="34" charset="0"/>
                <a:cs typeface="Arial" panose="020B0604020202020204" pitchFamily="34" charset="0"/>
              </a:rPr>
              <a:t>fake</a:t>
            </a:r>
            <a:r>
              <a:rPr lang="hu-HU" sz="1800" i="1" dirty="0" smtClean="0">
                <a:solidFill>
                  <a:schemeClr val="accent1">
                    <a:lumMod val="75000"/>
                  </a:schemeClr>
                </a:solidFill>
                <a:latin typeface="Arial" panose="020B0604020202020204" pitchFamily="34" charset="0"/>
                <a:cs typeface="Arial" panose="020B0604020202020204" pitchFamily="34" charset="0"/>
              </a:rPr>
              <a:t> </a:t>
            </a:r>
            <a:r>
              <a:rPr lang="hu-HU" sz="1800" i="1" dirty="0" err="1" smtClean="0">
                <a:solidFill>
                  <a:schemeClr val="accent1">
                    <a:lumMod val="75000"/>
                  </a:schemeClr>
                </a:solidFill>
                <a:latin typeface="Arial" panose="020B0604020202020204" pitchFamily="34" charset="0"/>
                <a:cs typeface="Arial" panose="020B0604020202020204" pitchFamily="34" charset="0"/>
              </a:rPr>
              <a:t>news</a:t>
            </a:r>
            <a:r>
              <a:rPr lang="hu-HU" sz="1800" i="1" dirty="0" smtClean="0">
                <a:solidFill>
                  <a:schemeClr val="accent1">
                    <a:lumMod val="75000"/>
                  </a:schemeClr>
                </a:solidFill>
                <a:latin typeface="Arial" panose="020B0604020202020204" pitchFamily="34" charset="0"/>
                <a:cs typeface="Arial" panose="020B0604020202020204" pitchFamily="34" charset="0"/>
              </a:rPr>
              <a:t> </a:t>
            </a:r>
            <a:r>
              <a:rPr lang="hu-HU" sz="1800" dirty="0" smtClean="0">
                <a:solidFill>
                  <a:schemeClr val="accent1">
                    <a:lumMod val="75000"/>
                  </a:schemeClr>
                </a:solidFill>
                <a:latin typeface="Arial" panose="020B0604020202020204" pitchFamily="34" charset="0"/>
                <a:cs typeface="Arial" panose="020B0604020202020204" pitchFamily="34" charset="0"/>
              </a:rPr>
              <a:t>és más fals információk vagy fenyegetések ellensúlyozására</a:t>
            </a:r>
          </a:p>
          <a:p>
            <a:r>
              <a:rPr lang="hu-HU" sz="1800" dirty="0" smtClean="0">
                <a:solidFill>
                  <a:schemeClr val="accent1">
                    <a:lumMod val="75000"/>
                  </a:schemeClr>
                </a:solidFill>
                <a:latin typeface="Arial" panose="020B0604020202020204" pitchFamily="34" charset="0"/>
                <a:cs typeface="Arial" panose="020B0604020202020204" pitchFamily="34" charset="0"/>
              </a:rPr>
              <a:t>Káros alkalmazások kivédése</a:t>
            </a:r>
            <a:endParaRPr lang="hu-HU" sz="1800" dirty="0">
              <a:solidFill>
                <a:schemeClr val="accent1">
                  <a:lumMod val="75000"/>
                </a:schemeClr>
              </a:solidFill>
              <a:latin typeface="Arial" panose="020B0604020202020204" pitchFamily="34" charset="0"/>
              <a:cs typeface="Arial" panose="020B0604020202020204" pitchFamily="34" charset="0"/>
            </a:endParaRPr>
          </a:p>
          <a:p>
            <a:pPr defTabSz="457322" fontAlgn="base">
              <a:lnSpc>
                <a:spcPct val="104000"/>
              </a:lnSpc>
              <a:spcBef>
                <a:spcPts val="300"/>
              </a:spcBef>
              <a:spcAft>
                <a:spcPct val="0"/>
              </a:spcAft>
              <a:buClr>
                <a:schemeClr val="tx1"/>
              </a:buClr>
              <a:buSzPct val="70000"/>
            </a:pPr>
            <a:endParaRPr lang="hu-HU" sz="1800" dirty="0" smtClean="0">
              <a:latin typeface="Arial" panose="020B0604020202020204" pitchFamily="34" charset="0"/>
              <a:ea typeface="Swagger" pitchFamily="2" charset="0"/>
              <a:cs typeface="Arial" panose="020B0604020202020204" pitchFamily="34" charset="0"/>
            </a:endParaRPr>
          </a:p>
        </p:txBody>
      </p:sp>
    </p:spTree>
    <p:extLst>
      <p:ext uri="{BB962C8B-B14F-4D97-AF65-F5344CB8AC3E}">
        <p14:creationId xmlns:p14="http://schemas.microsoft.com/office/powerpoint/2010/main" val="396480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2036822" y="229478"/>
            <a:ext cx="7924555" cy="1748930"/>
          </a:xfrm>
        </p:spPr>
        <p:txBody>
          <a:bodyPr/>
          <a:lstStyle/>
          <a:p>
            <a:r>
              <a:rPr lang="hu-HU" dirty="0" smtClean="0">
                <a:latin typeface="Arial" panose="020B0604020202020204" pitchFamily="34" charset="0"/>
                <a:cs typeface="Arial" panose="020B0604020202020204" pitchFamily="34" charset="0"/>
              </a:rPr>
              <a:t>Globális termék- és technológia </a:t>
            </a:r>
            <a:r>
              <a:rPr lang="hu-HU" sz="2800" dirty="0" smtClean="0">
                <a:latin typeface="Arial" panose="020B0604020202020204" pitchFamily="34" charset="0"/>
                <a:cs typeface="Arial" panose="020B0604020202020204" pitchFamily="34" charset="0"/>
              </a:rPr>
              <a:t>menedzsment </a:t>
            </a:r>
            <a:r>
              <a:rPr lang="hu-HU" sz="2800" dirty="0" err="1" smtClean="0">
                <a:solidFill>
                  <a:schemeClr val="accent1">
                    <a:lumMod val="75000"/>
                  </a:schemeClr>
                </a:solidFill>
                <a:latin typeface="Arial" panose="020B0604020202020204" pitchFamily="34" charset="0"/>
                <a:cs typeface="Arial" panose="020B0604020202020204" pitchFamily="34" charset="0"/>
              </a:rPr>
              <a:t>Disztributor</a:t>
            </a:r>
            <a:r>
              <a:rPr lang="hu-HU" sz="2800" dirty="0" smtClean="0">
                <a:solidFill>
                  <a:schemeClr val="accent1">
                    <a:lumMod val="75000"/>
                  </a:schemeClr>
                </a:solidFill>
                <a:latin typeface="Arial" panose="020B0604020202020204" pitchFamily="34" charset="0"/>
                <a:cs typeface="Arial" panose="020B0604020202020204" pitchFamily="34" charset="0"/>
              </a:rPr>
              <a:t>:</a:t>
            </a:r>
            <a:r>
              <a:rPr lang="hu-HU" sz="2800" dirty="0" smtClean="0">
                <a:latin typeface="Arial" panose="020B0604020202020204" pitchFamily="34" charset="0"/>
                <a:cs typeface="Arial" panose="020B0604020202020204" pitchFamily="34" charset="0"/>
              </a:rPr>
              <a:t> T-Systems</a:t>
            </a:r>
            <a:br>
              <a:rPr lang="hu-HU" sz="2800" dirty="0" smtClean="0">
                <a:latin typeface="Arial" panose="020B0604020202020204" pitchFamily="34" charset="0"/>
                <a:cs typeface="Arial" panose="020B0604020202020204" pitchFamily="34" charset="0"/>
              </a:rPr>
            </a:br>
            <a:endParaRPr lang="hu-HU" sz="2800" dirty="0">
              <a:latin typeface="Arial" panose="020B0604020202020204" pitchFamily="34" charset="0"/>
              <a:cs typeface="Arial" panose="020B0604020202020204" pitchFamily="34" charset="0"/>
            </a:endParaRPr>
          </a:p>
        </p:txBody>
      </p:sp>
      <p:sp>
        <p:nvSpPr>
          <p:cNvPr id="3" name="Téglalap 2"/>
          <p:cNvSpPr/>
          <p:nvPr/>
        </p:nvSpPr>
        <p:spPr>
          <a:xfrm>
            <a:off x="169170" y="3105579"/>
            <a:ext cx="4941726" cy="2446182"/>
          </a:xfrm>
          <a:prstGeom prst="rect">
            <a:avLst/>
          </a:prstGeom>
          <a:ln>
            <a:solidFill>
              <a:schemeClr val="tx2"/>
            </a:solidFill>
          </a:ln>
        </p:spPr>
        <p:txBody>
          <a:bodyPr wrap="square">
            <a:spAutoFit/>
          </a:bodyPr>
          <a:lstStyle/>
          <a:p>
            <a:pPr marL="185737">
              <a:lnSpc>
                <a:spcPct val="107000"/>
              </a:lnSpc>
              <a:spcAft>
                <a:spcPts val="661"/>
              </a:spcAft>
            </a:pPr>
            <a:r>
              <a:rPr lang="hu-HU" sz="1800" dirty="0" smtClean="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Összekapcsolja </a:t>
            </a:r>
            <a:r>
              <a:rPr lang="hu-HU" sz="1800"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a világ könyvtárainak </a:t>
            </a:r>
            <a:r>
              <a:rPr lang="hu-HU" sz="1800" dirty="0" smtClean="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rekord- és </a:t>
            </a:r>
            <a:r>
              <a:rPr lang="hu-HU" sz="1800" dirty="0" err="1" smtClean="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authority</a:t>
            </a:r>
            <a:r>
              <a:rPr lang="hu-HU" sz="1800" dirty="0" smtClean="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 </a:t>
            </a:r>
            <a:r>
              <a:rPr lang="hu-HU" sz="1800"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adatait  VI</a:t>
            </a:r>
            <a:r>
              <a:rPr lang="hu-HU" sz="1800" i="1"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AF, ID Network, ISNI, </a:t>
            </a:r>
            <a:r>
              <a:rPr lang="hu-HU" sz="1800" i="1" dirty="0" err="1" smtClean="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Wikidata</a:t>
            </a:r>
            <a:r>
              <a:rPr lang="hu-HU" sz="1800" i="1"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 </a:t>
            </a:r>
            <a:endParaRPr lang="hu-HU" sz="1800" i="1" dirty="0" smtClean="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endParaRPr>
          </a:p>
          <a:p>
            <a:pPr marL="471487" indent="-285750">
              <a:lnSpc>
                <a:spcPct val="107000"/>
              </a:lnSpc>
              <a:spcAft>
                <a:spcPts val="661"/>
              </a:spcAft>
              <a:buFont typeface="Arial" panose="020B0604020202020204" pitchFamily="34" charset="0"/>
              <a:buChar char="•"/>
            </a:pPr>
            <a:r>
              <a:rPr lang="hu-HU" sz="1800" i="1" dirty="0" smtClean="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a</a:t>
            </a:r>
            <a:r>
              <a:rPr lang="hu-HU" sz="1800" dirty="0" smtClean="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utomatizált munkafolyamatok, kooperatív </a:t>
            </a:r>
            <a:r>
              <a:rPr lang="hu-HU" sz="1800" dirty="0" err="1" smtClean="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Workflow</a:t>
            </a:r>
            <a:r>
              <a:rPr lang="hu-HU" sz="1800" dirty="0" smtClean="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 rekordmenedzsment </a:t>
            </a:r>
          </a:p>
          <a:p>
            <a:pPr marL="542925" lvl="1" indent="-357188">
              <a:lnSpc>
                <a:spcPts val="1800"/>
              </a:lnSpc>
              <a:spcAft>
                <a:spcPts val="661"/>
              </a:spcAft>
              <a:buFont typeface="Arial" panose="020B0604020202020204" pitchFamily="34" charset="0"/>
              <a:buChar char="•"/>
            </a:pPr>
            <a:r>
              <a:rPr lang="hu-HU" sz="1800" dirty="0" smtClean="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Integrált platformon további rendszerek alaprendszereként elemző, értékelő, összegző funkciók </a:t>
            </a:r>
            <a:endParaRPr lang="hu-HU" sz="1800"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endParaRPr>
          </a:p>
        </p:txBody>
      </p:sp>
      <p:sp>
        <p:nvSpPr>
          <p:cNvPr id="6" name="Szövegdoboz 5"/>
          <p:cNvSpPr txBox="1"/>
          <p:nvPr/>
        </p:nvSpPr>
        <p:spPr>
          <a:xfrm>
            <a:off x="6557925" y="5638246"/>
            <a:ext cx="2420327" cy="292709"/>
          </a:xfrm>
          <a:prstGeom prst="rect">
            <a:avLst/>
          </a:prstGeom>
          <a:solidFill>
            <a:schemeClr val="bg1"/>
          </a:solidFill>
        </p:spPr>
        <p:txBody>
          <a:bodyPr wrap="square" lIns="0" tIns="0" rIns="0" bIns="0" rtlCol="0">
            <a:spAutoFit/>
          </a:bodyPr>
          <a:lstStyle/>
          <a:p>
            <a:pPr marL="223236" indent="-223236">
              <a:spcAft>
                <a:spcPts val="372"/>
              </a:spcAft>
              <a:buClr>
                <a:schemeClr val="tx2"/>
              </a:buClr>
              <a:buFont typeface="Wingdings" pitchFamily="2" charset="2"/>
              <a:buChar char="§"/>
            </a:pPr>
            <a:endParaRPr lang="hu-HU" sz="1902" dirty="0"/>
          </a:p>
        </p:txBody>
      </p:sp>
      <p:sp>
        <p:nvSpPr>
          <p:cNvPr id="10" name="Téglalap 9"/>
          <p:cNvSpPr/>
          <p:nvPr/>
        </p:nvSpPr>
        <p:spPr>
          <a:xfrm>
            <a:off x="6464962" y="7102583"/>
            <a:ext cx="5305226" cy="28771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hu-HU" sz="1902" dirty="0" err="1">
              <a:solidFill>
                <a:schemeClr val="bg1"/>
              </a:solidFill>
            </a:endParaRPr>
          </a:p>
        </p:txBody>
      </p:sp>
      <p:pic>
        <p:nvPicPr>
          <p:cNvPr id="14" name="Kép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4299" y="1082309"/>
            <a:ext cx="2903109" cy="1130913"/>
          </a:xfrm>
          <a:prstGeom prst="rect">
            <a:avLst/>
          </a:prstGeom>
        </p:spPr>
      </p:pic>
      <p:pic>
        <p:nvPicPr>
          <p:cNvPr id="18" name="Kép 17"/>
          <p:cNvPicPr/>
          <p:nvPr/>
        </p:nvPicPr>
        <p:blipFill rotWithShape="1">
          <a:blip r:embed="rId4"/>
          <a:srcRect l="3578" t="6949" r="54393" b="6365"/>
          <a:stretch/>
        </p:blipFill>
        <p:spPr bwMode="auto">
          <a:xfrm>
            <a:off x="8273773" y="1079197"/>
            <a:ext cx="1687604" cy="1562206"/>
          </a:xfrm>
          <a:prstGeom prst="rect">
            <a:avLst/>
          </a:prstGeom>
          <a:ln>
            <a:noFill/>
          </a:ln>
          <a:extLst>
            <a:ext uri="{53640926-AAD7-44D8-BBD7-CCE9431645EC}">
              <a14:shadowObscured xmlns:a14="http://schemas.microsoft.com/office/drawing/2010/main"/>
            </a:ext>
          </a:extLst>
        </p:spPr>
      </p:pic>
      <p:pic>
        <p:nvPicPr>
          <p:cNvPr id="20" name="Kép 19" descr="WIKIBASE"/>
          <p:cNvPicPr/>
          <p:nvPr/>
        </p:nvPicPr>
        <p:blipFill>
          <a:blip r:embed="rId5">
            <a:extLst>
              <a:ext uri="{28A0092B-C50C-407E-A947-70E740481C1C}">
                <a14:useLocalDpi xmlns:a14="http://schemas.microsoft.com/office/drawing/2010/main" val="0"/>
              </a:ext>
            </a:extLst>
          </a:blip>
          <a:srcRect/>
          <a:stretch>
            <a:fillRect/>
          </a:stretch>
        </p:blipFill>
        <p:spPr bwMode="auto">
          <a:xfrm>
            <a:off x="5390552" y="2107538"/>
            <a:ext cx="1382395" cy="927100"/>
          </a:xfrm>
          <a:prstGeom prst="rect">
            <a:avLst/>
          </a:prstGeom>
          <a:noFill/>
          <a:ln>
            <a:noFill/>
          </a:ln>
        </p:spPr>
      </p:pic>
      <p:sp>
        <p:nvSpPr>
          <p:cNvPr id="9" name="Téglalap 8"/>
          <p:cNvSpPr/>
          <p:nvPr/>
        </p:nvSpPr>
        <p:spPr>
          <a:xfrm>
            <a:off x="5195714" y="5221929"/>
            <a:ext cx="2887955" cy="400110"/>
          </a:xfrm>
          <a:prstGeom prst="rect">
            <a:avLst/>
          </a:prstGeom>
        </p:spPr>
        <p:txBody>
          <a:bodyPr wrap="square">
            <a:spAutoFit/>
          </a:bodyPr>
          <a:lstStyle/>
          <a:p>
            <a:r>
              <a:rPr lang="hu-HU" sz="2000" dirty="0" err="1">
                <a:hlinkClick r:id="rId6"/>
              </a:rPr>
              <a:t>Wikibase</a:t>
            </a:r>
            <a:r>
              <a:rPr lang="hu-HU" sz="2000" dirty="0">
                <a:hlinkClick r:id="rId6"/>
              </a:rPr>
              <a:t> </a:t>
            </a:r>
            <a:r>
              <a:rPr lang="hu-HU" sz="2000" dirty="0" err="1">
                <a:hlinkClick r:id="rId6"/>
              </a:rPr>
              <a:t>Reposit</a:t>
            </a:r>
            <a:endParaRPr lang="hu-HU" sz="2000" dirty="0"/>
          </a:p>
        </p:txBody>
      </p:sp>
      <p:sp>
        <p:nvSpPr>
          <p:cNvPr id="11" name="Téglalap 10"/>
          <p:cNvSpPr/>
          <p:nvPr/>
        </p:nvSpPr>
        <p:spPr>
          <a:xfrm>
            <a:off x="7863127" y="5237175"/>
            <a:ext cx="1954381" cy="400110"/>
          </a:xfrm>
          <a:prstGeom prst="rect">
            <a:avLst/>
          </a:prstGeom>
        </p:spPr>
        <p:txBody>
          <a:bodyPr wrap="none">
            <a:spAutoFit/>
          </a:bodyPr>
          <a:lstStyle/>
          <a:p>
            <a:r>
              <a:rPr lang="hu-HU" sz="2000" dirty="0" err="1">
                <a:hlinkClick r:id="rId7"/>
              </a:rPr>
              <a:t>Wikibase</a:t>
            </a:r>
            <a:r>
              <a:rPr lang="hu-HU" sz="2000" dirty="0">
                <a:hlinkClick r:id="rId7"/>
              </a:rPr>
              <a:t> </a:t>
            </a:r>
            <a:r>
              <a:rPr lang="hu-HU" sz="2000" dirty="0" err="1">
                <a:hlinkClick r:id="rId7"/>
              </a:rPr>
              <a:t>Client</a:t>
            </a:r>
            <a:endParaRPr lang="hu-HU" sz="2000" dirty="0"/>
          </a:p>
        </p:txBody>
      </p:sp>
      <p:pic>
        <p:nvPicPr>
          <p:cNvPr id="13" name="Kép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35" y="190104"/>
            <a:ext cx="1551871" cy="506045"/>
          </a:xfrm>
          <a:prstGeom prst="rect">
            <a:avLst/>
          </a:prstGeom>
        </p:spPr>
      </p:pic>
      <p:sp>
        <p:nvSpPr>
          <p:cNvPr id="22" name="Szövegdoboz 21"/>
          <p:cNvSpPr txBox="1"/>
          <p:nvPr/>
        </p:nvSpPr>
        <p:spPr>
          <a:xfrm>
            <a:off x="177688" y="1501032"/>
            <a:ext cx="4970575" cy="1391526"/>
          </a:xfrm>
          <a:prstGeom prst="rect">
            <a:avLst/>
          </a:prstGeom>
          <a:noFill/>
          <a:ln w="9525">
            <a:solidFill>
              <a:schemeClr val="accent1"/>
            </a:solidFill>
            <a:miter lim="800000"/>
            <a:headEnd/>
            <a:tailEnd/>
          </a:ln>
        </p:spPr>
        <p:txBody>
          <a:bodyPr vert="horz" wrap="square" lIns="72000" tIns="36000" rIns="72000" bIns="36000" numCol="1" rtlCol="0" anchor="t" anchorCtr="0" compatLnSpc="1">
            <a:prstTxWarp prst="textNoShape">
              <a:avLst/>
            </a:prstTxWarp>
            <a:spAutoFit/>
          </a:bodyPr>
          <a:lstStyle/>
          <a:p>
            <a:pPr defTabSz="457322" fontAlgn="base">
              <a:lnSpc>
                <a:spcPct val="104000"/>
              </a:lnSpc>
              <a:spcBef>
                <a:spcPts val="300"/>
              </a:spcBef>
              <a:spcAft>
                <a:spcPct val="0"/>
              </a:spcAft>
              <a:buClr>
                <a:schemeClr val="tx1"/>
              </a:buClr>
              <a:buSzPct val="70000"/>
            </a:pPr>
            <a:r>
              <a:rPr lang="hu-HU" sz="2000" b="1" dirty="0" err="1" smtClean="0">
                <a:solidFill>
                  <a:schemeClr val="tx2"/>
                </a:solidFill>
                <a:latin typeface="Arial" panose="020B0604020202020204" pitchFamily="34" charset="0"/>
                <a:cs typeface="Arial" panose="020B0604020202020204" pitchFamily="34" charset="0"/>
              </a:rPr>
              <a:t>WorldCat</a:t>
            </a:r>
            <a:r>
              <a:rPr lang="hu-HU" sz="2000" b="1" dirty="0" smtClean="0">
                <a:solidFill>
                  <a:schemeClr val="tx2"/>
                </a:solidFill>
                <a:latin typeface="Arial" panose="020B0604020202020204" pitchFamily="34" charset="0"/>
                <a:cs typeface="Arial" panose="020B0604020202020204" pitchFamily="34" charset="0"/>
              </a:rPr>
              <a:t> világkatalógus – 2,6 milliárd rekord, a világon a legnagyobb</a:t>
            </a:r>
            <a:endParaRPr lang="hu-HU" sz="2000" b="1" dirty="0" smtClean="0">
              <a:solidFill>
                <a:schemeClr val="accent1">
                  <a:lumMod val="75000"/>
                </a:schemeClr>
              </a:solidFill>
              <a:latin typeface="Arial" panose="020B0604020202020204" pitchFamily="34" charset="0"/>
              <a:cs typeface="Arial" panose="020B0604020202020204" pitchFamily="34" charset="0"/>
            </a:endParaRPr>
          </a:p>
          <a:p>
            <a:pPr defTabSz="457322" fontAlgn="base">
              <a:lnSpc>
                <a:spcPct val="104000"/>
              </a:lnSpc>
              <a:spcBef>
                <a:spcPts val="300"/>
              </a:spcBef>
              <a:spcAft>
                <a:spcPct val="0"/>
              </a:spcAft>
              <a:buClr>
                <a:schemeClr val="tx1"/>
              </a:buClr>
              <a:buSzPct val="70000"/>
            </a:pPr>
            <a:r>
              <a:rPr lang="hu-HU" sz="2000" b="1" dirty="0" smtClean="0">
                <a:solidFill>
                  <a:schemeClr val="accent1">
                    <a:lumMod val="75000"/>
                  </a:schemeClr>
                </a:solidFill>
                <a:latin typeface="Arial" panose="020B0604020202020204" pitchFamily="34" charset="0"/>
                <a:cs typeface="Arial" panose="020B0604020202020204" pitchFamily="34" charset="0"/>
              </a:rPr>
              <a:t>linked </a:t>
            </a:r>
            <a:r>
              <a:rPr lang="hu-HU" sz="2000" b="1" dirty="0" err="1">
                <a:solidFill>
                  <a:schemeClr val="accent1">
                    <a:lumMod val="75000"/>
                  </a:schemeClr>
                </a:solidFill>
                <a:latin typeface="Arial" panose="020B0604020202020204" pitchFamily="34" charset="0"/>
                <a:cs typeface="Arial" panose="020B0604020202020204" pitchFamily="34" charset="0"/>
              </a:rPr>
              <a:t>data</a:t>
            </a:r>
            <a:r>
              <a:rPr lang="hu-HU" sz="2000" b="1" dirty="0">
                <a:solidFill>
                  <a:schemeClr val="accent1">
                    <a:lumMod val="75000"/>
                  </a:schemeClr>
                </a:solidFill>
                <a:latin typeface="Arial" panose="020B0604020202020204" pitchFamily="34" charset="0"/>
                <a:cs typeface="Arial" panose="020B0604020202020204" pitchFamily="34" charset="0"/>
              </a:rPr>
              <a:t>: </a:t>
            </a:r>
            <a:r>
              <a:rPr lang="hu-HU" sz="2000" dirty="0">
                <a:solidFill>
                  <a:schemeClr val="accent1">
                    <a:lumMod val="75000"/>
                  </a:schemeClr>
                </a:solidFill>
                <a:latin typeface="Arial" panose="020B0604020202020204" pitchFamily="34" charset="0"/>
                <a:cs typeface="Arial" panose="020B0604020202020204" pitchFamily="34" charset="0"/>
              </a:rPr>
              <a:t>unikális szerep a globális </a:t>
            </a:r>
            <a:r>
              <a:rPr lang="hu-HU" sz="2000" dirty="0" smtClean="0">
                <a:solidFill>
                  <a:schemeClr val="accent1">
                    <a:lumMod val="75000"/>
                  </a:schemeClr>
                </a:solidFill>
                <a:latin typeface="Arial" panose="020B0604020202020204" pitchFamily="34" charset="0"/>
                <a:cs typeface="Arial" panose="020B0604020202020204" pitchFamily="34" charset="0"/>
              </a:rPr>
              <a:t>tudásmegosztásban, 20 milliárd </a:t>
            </a:r>
            <a:r>
              <a:rPr lang="hu-HU" sz="2000" dirty="0" err="1" smtClean="0">
                <a:solidFill>
                  <a:schemeClr val="accent1">
                    <a:lumMod val="75000"/>
                  </a:schemeClr>
                </a:solidFill>
                <a:latin typeface="Arial" panose="020B0604020202020204" pitchFamily="34" charset="0"/>
                <a:cs typeface="Arial" panose="020B0604020202020204" pitchFamily="34" charset="0"/>
              </a:rPr>
              <a:t>triplets</a:t>
            </a:r>
            <a:endParaRPr lang="hu-HU" sz="2000" dirty="0" smtClean="0">
              <a:solidFill>
                <a:schemeClr val="accent1">
                  <a:lumMod val="75000"/>
                </a:schemeClr>
              </a:solidFill>
              <a:ea typeface="Swagger" pitchFamily="2" charset="0"/>
            </a:endParaRPr>
          </a:p>
        </p:txBody>
      </p:sp>
      <p:sp>
        <p:nvSpPr>
          <p:cNvPr id="23" name="Téglalap 22"/>
          <p:cNvSpPr/>
          <p:nvPr/>
        </p:nvSpPr>
        <p:spPr>
          <a:xfrm>
            <a:off x="95290" y="5584545"/>
            <a:ext cx="4017956" cy="400110"/>
          </a:xfrm>
          <a:prstGeom prst="rect">
            <a:avLst/>
          </a:prstGeom>
        </p:spPr>
        <p:txBody>
          <a:bodyPr wrap="square">
            <a:spAutoFit/>
          </a:bodyPr>
          <a:lstStyle/>
          <a:p>
            <a:r>
              <a:rPr lang="en-US" sz="2000" dirty="0" err="1">
                <a:latin typeface="Arial" panose="020B0604020202020204" pitchFamily="34" charset="0"/>
                <a:cs typeface="Arial" panose="020B0604020202020204" pitchFamily="34" charset="0"/>
                <a:hlinkClick r:id="rId9"/>
              </a:rPr>
              <a:t>WorldCat</a:t>
            </a:r>
            <a:r>
              <a:rPr lang="en-US" sz="2000" dirty="0">
                <a:latin typeface="Arial" panose="020B0604020202020204" pitchFamily="34" charset="0"/>
                <a:cs typeface="Arial" panose="020B0604020202020204" pitchFamily="34" charset="0"/>
                <a:hlinkClick r:id="rId9"/>
              </a:rPr>
              <a:t> Discovery </a:t>
            </a:r>
            <a:r>
              <a:rPr lang="en-US" sz="2000" dirty="0" smtClean="0">
                <a:latin typeface="Arial" panose="020B0604020202020204" pitchFamily="34" charset="0"/>
                <a:cs typeface="Arial" panose="020B0604020202020204" pitchFamily="34" charset="0"/>
                <a:hlinkClick r:id="rId9"/>
              </a:rPr>
              <a:t>Services</a:t>
            </a:r>
            <a:endParaRPr lang="hu-HU" sz="2000" dirty="0" smtClean="0">
              <a:latin typeface="Arial" panose="020B0604020202020204" pitchFamily="34" charset="0"/>
              <a:cs typeface="Arial" panose="020B0604020202020204" pitchFamily="34" charset="0"/>
              <a:hlinkClick r:id="rId9"/>
            </a:endParaRPr>
          </a:p>
        </p:txBody>
      </p:sp>
      <p:sp>
        <p:nvSpPr>
          <p:cNvPr id="24" name="Szövegdoboz 23"/>
          <p:cNvSpPr txBox="1"/>
          <p:nvPr/>
        </p:nvSpPr>
        <p:spPr>
          <a:xfrm>
            <a:off x="5328660" y="3191475"/>
            <a:ext cx="4525899" cy="1839725"/>
          </a:xfrm>
          <a:prstGeom prst="rect">
            <a:avLst/>
          </a:prstGeom>
          <a:noFill/>
          <a:ln w="9525">
            <a:solidFill>
              <a:srgbClr val="92D050"/>
            </a:solidFill>
            <a:miter lim="800000"/>
            <a:headEnd/>
            <a:tailEnd/>
          </a:ln>
        </p:spPr>
        <p:txBody>
          <a:bodyPr vert="horz" wrap="square" lIns="72000" tIns="36000" rIns="72000" bIns="36000" numCol="1" rtlCol="0" anchor="t" anchorCtr="0" compatLnSpc="1">
            <a:prstTxWarp prst="textNoShape">
              <a:avLst/>
            </a:prstTxWarp>
            <a:spAutoFit/>
          </a:bodyPr>
          <a:lstStyle/>
          <a:p>
            <a:pPr marL="285750" indent="-285750" defTabSz="457322" fontAlgn="base">
              <a:lnSpc>
                <a:spcPct val="104000"/>
              </a:lnSpc>
              <a:spcBef>
                <a:spcPts val="300"/>
              </a:spcBef>
              <a:spcAft>
                <a:spcPct val="0"/>
              </a:spcAft>
              <a:buClr>
                <a:schemeClr val="tx1"/>
              </a:buClr>
              <a:buSzPct val="70000"/>
              <a:buFont typeface="Arial" panose="020B0604020202020204" pitchFamily="34" charset="0"/>
              <a:buChar char="•"/>
            </a:pPr>
            <a:r>
              <a:rPr lang="hu-HU" sz="1800" dirty="0">
                <a:solidFill>
                  <a:schemeClr val="accent1">
                    <a:lumMod val="75000"/>
                  </a:schemeClr>
                </a:solidFill>
                <a:latin typeface="Arial" panose="020B0604020202020204" pitchFamily="34" charset="0"/>
                <a:cs typeface="Arial" panose="020B0604020202020204" pitchFamily="34" charset="0"/>
              </a:rPr>
              <a:t>Adatmodellek, tudásmegosztás, </a:t>
            </a:r>
            <a:r>
              <a:rPr lang="hu-HU" sz="1800" dirty="0" smtClean="0">
                <a:solidFill>
                  <a:schemeClr val="accent1">
                    <a:lumMod val="75000"/>
                  </a:schemeClr>
                </a:solidFill>
                <a:latin typeface="Arial" panose="020B0604020202020204" pitchFamily="34" charset="0"/>
                <a:cs typeface="Arial" panose="020B0604020202020204" pitchFamily="34" charset="0"/>
              </a:rPr>
              <a:t>többnyelvűség – </a:t>
            </a:r>
            <a:r>
              <a:rPr lang="hu-HU" sz="1800" dirty="0" err="1" smtClean="0">
                <a:solidFill>
                  <a:schemeClr val="accent1">
                    <a:lumMod val="75000"/>
                  </a:schemeClr>
                </a:solidFill>
                <a:latin typeface="Arial" panose="020B0604020202020204" pitchFamily="34" charset="0"/>
                <a:cs typeface="Arial" panose="020B0604020202020204" pitchFamily="34" charset="0"/>
              </a:rPr>
              <a:t>WorldCat</a:t>
            </a:r>
            <a:r>
              <a:rPr lang="hu-HU" sz="1800" dirty="0" smtClean="0">
                <a:solidFill>
                  <a:schemeClr val="accent1">
                    <a:lumMod val="75000"/>
                  </a:schemeClr>
                </a:solidFill>
                <a:latin typeface="Arial" panose="020B0604020202020204" pitchFamily="34" charset="0"/>
                <a:cs typeface="Arial" panose="020B0604020202020204" pitchFamily="34" charset="0"/>
              </a:rPr>
              <a:t> háttérrel</a:t>
            </a:r>
            <a:endParaRPr lang="hu-HU" sz="1800" dirty="0" smtClean="0">
              <a:solidFill>
                <a:schemeClr val="accent1">
                  <a:lumMod val="75000"/>
                </a:schemeClr>
              </a:solidFill>
              <a:latin typeface="Arial" panose="020B0604020202020204" pitchFamily="34" charset="0"/>
              <a:cs typeface="Arial" panose="020B0604020202020204" pitchFamily="34" charset="0"/>
            </a:endParaRPr>
          </a:p>
          <a:p>
            <a:pPr marL="285750" indent="-285750" defTabSz="457322" fontAlgn="base">
              <a:lnSpc>
                <a:spcPct val="104000"/>
              </a:lnSpc>
              <a:spcBef>
                <a:spcPts val="300"/>
              </a:spcBef>
              <a:spcAft>
                <a:spcPct val="0"/>
              </a:spcAft>
              <a:buClr>
                <a:schemeClr val="tx1"/>
              </a:buClr>
              <a:buSzPct val="70000"/>
              <a:buFont typeface="Arial" panose="020B0604020202020204" pitchFamily="34" charset="0"/>
              <a:buChar char="•"/>
            </a:pPr>
            <a:r>
              <a:rPr lang="hu-HU" sz="1800" dirty="0">
                <a:solidFill>
                  <a:schemeClr val="accent1">
                    <a:lumMod val="75000"/>
                  </a:schemeClr>
                </a:solidFill>
                <a:latin typeface="Arial" panose="020B0604020202020204" pitchFamily="34" charset="0"/>
                <a:cs typeface="Arial" panose="020B0604020202020204" pitchFamily="34" charset="0"/>
              </a:rPr>
              <a:t>A </a:t>
            </a:r>
            <a:r>
              <a:rPr lang="hu-HU" sz="1800" b="1" dirty="0" err="1">
                <a:solidFill>
                  <a:schemeClr val="accent1">
                    <a:lumMod val="75000"/>
                  </a:schemeClr>
                </a:solidFill>
                <a:latin typeface="Arial" panose="020B0604020202020204" pitchFamily="34" charset="0"/>
                <a:cs typeface="Arial" panose="020B0604020202020204" pitchFamily="34" charset="0"/>
              </a:rPr>
              <a:t>reconciliation</a:t>
            </a:r>
            <a:r>
              <a:rPr lang="hu-HU" sz="1800" b="1" dirty="0">
                <a:solidFill>
                  <a:schemeClr val="accent1">
                    <a:lumMod val="75000"/>
                  </a:schemeClr>
                </a:solidFill>
                <a:latin typeface="Arial" panose="020B0604020202020204" pitchFamily="34" charset="0"/>
                <a:cs typeface="Arial" panose="020B0604020202020204" pitchFamily="34" charset="0"/>
              </a:rPr>
              <a:t> service</a:t>
            </a:r>
            <a:r>
              <a:rPr lang="hu-HU" sz="1800" dirty="0">
                <a:solidFill>
                  <a:schemeClr val="accent1">
                    <a:lumMod val="75000"/>
                  </a:schemeClr>
                </a:solidFill>
                <a:latin typeface="Arial" panose="020B0604020202020204" pitchFamily="34" charset="0"/>
                <a:cs typeface="Arial" panose="020B0604020202020204" pitchFamily="34" charset="0"/>
              </a:rPr>
              <a:t> – kapcsolódás meglévő </a:t>
            </a:r>
            <a:r>
              <a:rPr lang="hu-HU" sz="1800" dirty="0" smtClean="0">
                <a:solidFill>
                  <a:schemeClr val="accent1">
                    <a:lumMod val="75000"/>
                  </a:schemeClr>
                </a:solidFill>
                <a:latin typeface="Arial" panose="020B0604020202020204" pitchFamily="34" charset="0"/>
                <a:cs typeface="Arial" panose="020B0604020202020204" pitchFamily="34" charset="0"/>
              </a:rPr>
              <a:t>linked </a:t>
            </a:r>
            <a:r>
              <a:rPr lang="hu-HU" sz="1800" dirty="0" err="1">
                <a:solidFill>
                  <a:schemeClr val="accent1">
                    <a:lumMod val="75000"/>
                  </a:schemeClr>
                </a:solidFill>
                <a:latin typeface="Arial" panose="020B0604020202020204" pitchFamily="34" charset="0"/>
                <a:cs typeface="Arial" panose="020B0604020202020204" pitchFamily="34" charset="0"/>
              </a:rPr>
              <a:t>data</a:t>
            </a:r>
            <a:r>
              <a:rPr lang="hu-HU" sz="1800" dirty="0">
                <a:solidFill>
                  <a:schemeClr val="accent1">
                    <a:lumMod val="75000"/>
                  </a:schemeClr>
                </a:solidFill>
                <a:latin typeface="Arial" panose="020B0604020202020204" pitchFamily="34" charset="0"/>
                <a:cs typeface="Arial" panose="020B0604020202020204" pitchFamily="34" charset="0"/>
              </a:rPr>
              <a:t> entitásokhoz</a:t>
            </a:r>
            <a:br>
              <a:rPr lang="hu-HU" sz="1800" dirty="0">
                <a:solidFill>
                  <a:schemeClr val="accent1">
                    <a:lumMod val="75000"/>
                  </a:schemeClr>
                </a:solidFill>
                <a:latin typeface="Arial" panose="020B0604020202020204" pitchFamily="34" charset="0"/>
                <a:cs typeface="Arial" panose="020B0604020202020204" pitchFamily="34" charset="0"/>
              </a:rPr>
            </a:br>
            <a:r>
              <a:rPr lang="hu-HU" sz="1800" dirty="0" smtClean="0">
                <a:solidFill>
                  <a:schemeClr val="accent1">
                    <a:lumMod val="75000"/>
                  </a:schemeClr>
                </a:solidFill>
                <a:latin typeface="Arial" panose="020B0604020202020204" pitchFamily="34" charset="0"/>
                <a:cs typeface="Arial" panose="020B0604020202020204" pitchFamily="34" charset="0"/>
              </a:rPr>
              <a:t>An </a:t>
            </a:r>
            <a:r>
              <a:rPr lang="hu-HU" sz="1800" b="1" dirty="0">
                <a:solidFill>
                  <a:schemeClr val="accent1">
                    <a:lumMod val="75000"/>
                  </a:schemeClr>
                </a:solidFill>
                <a:latin typeface="Arial" panose="020B0604020202020204" pitchFamily="34" charset="0"/>
                <a:cs typeface="Arial" panose="020B0604020202020204" pitchFamily="34" charset="0"/>
              </a:rPr>
              <a:t>editor service</a:t>
            </a:r>
            <a:r>
              <a:rPr lang="hu-HU" sz="1800" dirty="0">
                <a:solidFill>
                  <a:schemeClr val="accent1">
                    <a:lumMod val="75000"/>
                  </a:schemeClr>
                </a:solidFill>
                <a:latin typeface="Arial" panose="020B0604020202020204" pitchFamily="34" charset="0"/>
                <a:cs typeface="Arial" panose="020B0604020202020204" pitchFamily="34" charset="0"/>
              </a:rPr>
              <a:t> – linked </a:t>
            </a:r>
            <a:r>
              <a:rPr lang="hu-HU" sz="1800" dirty="0" err="1">
                <a:solidFill>
                  <a:schemeClr val="accent1">
                    <a:lumMod val="75000"/>
                  </a:schemeClr>
                </a:solidFill>
                <a:latin typeface="Arial" panose="020B0604020202020204" pitchFamily="34" charset="0"/>
                <a:cs typeface="Arial" panose="020B0604020202020204" pitchFamily="34" charset="0"/>
              </a:rPr>
              <a:t>data</a:t>
            </a:r>
            <a:r>
              <a:rPr lang="hu-HU" sz="1800" dirty="0">
                <a:solidFill>
                  <a:schemeClr val="accent1">
                    <a:lumMod val="75000"/>
                  </a:schemeClr>
                </a:solidFill>
                <a:latin typeface="Arial" panose="020B0604020202020204" pitchFamily="34" charset="0"/>
                <a:cs typeface="Arial" panose="020B0604020202020204" pitchFamily="34" charset="0"/>
              </a:rPr>
              <a:t> és kapcsolataik </a:t>
            </a:r>
            <a:r>
              <a:rPr lang="hu-HU" sz="1800" dirty="0" smtClean="0">
                <a:solidFill>
                  <a:schemeClr val="accent1">
                    <a:lumMod val="75000"/>
                  </a:schemeClr>
                </a:solidFill>
                <a:latin typeface="Arial" panose="020B0604020202020204" pitchFamily="34" charset="0"/>
                <a:cs typeface="Arial" panose="020B0604020202020204" pitchFamily="34" charset="0"/>
              </a:rPr>
              <a:t>szerkesztése</a:t>
            </a:r>
            <a:endParaRPr lang="hu-HU" sz="1800" dirty="0" smtClean="0">
              <a:ea typeface="Swagger" pitchFamily="2" charset="0"/>
            </a:endParaRPr>
          </a:p>
        </p:txBody>
      </p:sp>
      <p:pic>
        <p:nvPicPr>
          <p:cNvPr id="28" name="Kép 27" descr="https://www.oclc.org/content/dam/research/images/Themes/linked-data.png">
            <a:hlinkClick r:id="rId10"/>
          </p:cNvPr>
          <p:cNvPicPr/>
          <p:nvPr/>
        </p:nvPicPr>
        <p:blipFill>
          <a:blip r:embed="rId11">
            <a:extLst>
              <a:ext uri="{28A0092B-C50C-407E-A947-70E740481C1C}">
                <a14:useLocalDpi xmlns:a14="http://schemas.microsoft.com/office/drawing/2010/main" val="0"/>
              </a:ext>
            </a:extLst>
          </a:blip>
          <a:srcRect/>
          <a:stretch>
            <a:fillRect/>
          </a:stretch>
        </p:blipFill>
        <p:spPr bwMode="auto">
          <a:xfrm>
            <a:off x="5328660" y="5735698"/>
            <a:ext cx="4525899" cy="1694815"/>
          </a:xfrm>
          <a:prstGeom prst="rect">
            <a:avLst/>
          </a:prstGeom>
          <a:noFill/>
          <a:ln>
            <a:solidFill>
              <a:srgbClr val="92D050"/>
            </a:solidFill>
          </a:ln>
        </p:spPr>
      </p:pic>
      <p:sp>
        <p:nvSpPr>
          <p:cNvPr id="29" name="Szövegdoboz 28"/>
          <p:cNvSpPr txBox="1"/>
          <p:nvPr/>
        </p:nvSpPr>
        <p:spPr>
          <a:xfrm>
            <a:off x="131803" y="5998692"/>
            <a:ext cx="5016460" cy="917550"/>
          </a:xfrm>
          <a:prstGeom prst="rect">
            <a:avLst/>
          </a:prstGeom>
          <a:noFill/>
          <a:ln w="9525">
            <a:noFill/>
            <a:miter lim="800000"/>
            <a:headEnd/>
            <a:tailEnd/>
          </a:ln>
        </p:spPr>
        <p:txBody>
          <a:bodyPr vert="horz" wrap="square" lIns="72000" tIns="36000" rIns="72000" bIns="36000" numCol="1" rtlCol="0" anchor="t" anchorCtr="0" compatLnSpc="1">
            <a:prstTxWarp prst="textNoShape">
              <a:avLst/>
            </a:prstTxWarp>
            <a:spAutoFit/>
          </a:bodyPr>
          <a:lstStyle/>
          <a:p>
            <a:pPr defTabSz="457322" fontAlgn="base">
              <a:lnSpc>
                <a:spcPct val="104000"/>
              </a:lnSpc>
              <a:spcBef>
                <a:spcPts val="300"/>
              </a:spcBef>
              <a:spcAft>
                <a:spcPct val="0"/>
              </a:spcAft>
              <a:buClr>
                <a:schemeClr val="tx1"/>
              </a:buClr>
              <a:buSzPct val="70000"/>
            </a:pPr>
            <a:r>
              <a:rPr lang="hu-HU" sz="1800" dirty="0">
                <a:solidFill>
                  <a:schemeClr val="accent1">
                    <a:lumMod val="75000"/>
                  </a:schemeClr>
                </a:solidFill>
                <a:latin typeface="Arial" panose="020B0604020202020204" pitchFamily="34" charset="0"/>
                <a:cs typeface="Arial" panose="020B0604020202020204" pitchFamily="34" charset="0"/>
                <a:hlinkClick r:id="rId9"/>
              </a:rPr>
              <a:t>Egy kereséssel </a:t>
            </a:r>
            <a:r>
              <a:rPr lang="hu-HU" sz="1800" dirty="0" smtClean="0">
                <a:solidFill>
                  <a:schemeClr val="accent1">
                    <a:lumMod val="75000"/>
                  </a:schemeClr>
                </a:solidFill>
                <a:latin typeface="Arial" panose="020B0604020202020204" pitchFamily="34" charset="0"/>
                <a:cs typeface="Arial" panose="020B0604020202020204" pitchFamily="34" charset="0"/>
                <a:hlinkClick r:id="rId9"/>
              </a:rPr>
              <a:t>egy milliárdnál több  </a:t>
            </a:r>
            <a:r>
              <a:rPr lang="hu-HU" sz="1800" dirty="0">
                <a:solidFill>
                  <a:schemeClr val="accent1">
                    <a:lumMod val="75000"/>
                  </a:schemeClr>
                </a:solidFill>
                <a:latin typeface="Arial" panose="020B0604020202020204" pitchFamily="34" charset="0"/>
                <a:cs typeface="Arial" panose="020B0604020202020204" pitchFamily="34" charset="0"/>
                <a:hlinkClick r:id="rId9"/>
              </a:rPr>
              <a:t>elektronikus, digitális és nyomtatott forrás elérése a világ </a:t>
            </a:r>
            <a:r>
              <a:rPr lang="hu-HU" sz="1800" dirty="0" smtClean="0">
                <a:solidFill>
                  <a:schemeClr val="accent1">
                    <a:lumMod val="75000"/>
                  </a:schemeClr>
                </a:solidFill>
                <a:latin typeface="Arial" panose="020B0604020202020204" pitchFamily="34" charset="0"/>
                <a:cs typeface="Arial" panose="020B0604020202020204" pitchFamily="34" charset="0"/>
                <a:hlinkClick r:id="rId9"/>
              </a:rPr>
              <a:t>könyvtáraiból</a:t>
            </a:r>
            <a:endParaRPr lang="hu-HU" sz="1800" dirty="0">
              <a:solidFill>
                <a:schemeClr val="accent1">
                  <a:lumMod val="75000"/>
                </a:schemeClr>
              </a:solidFill>
              <a:latin typeface="Arial" panose="020B0604020202020204" pitchFamily="34" charset="0"/>
              <a:cs typeface="Arial" panose="020B0604020202020204" pitchFamily="34" charset="0"/>
            </a:endParaRPr>
          </a:p>
        </p:txBody>
      </p:sp>
      <p:sp>
        <p:nvSpPr>
          <p:cNvPr id="30" name="Lekerekített téglalap 29"/>
          <p:cNvSpPr/>
          <p:nvPr/>
        </p:nvSpPr>
        <p:spPr bwMode="gray">
          <a:xfrm>
            <a:off x="6934321" y="2340880"/>
            <a:ext cx="1038262" cy="517133"/>
          </a:xfrm>
          <a:prstGeom prst="roundRect">
            <a:avLst/>
          </a:prstGeom>
          <a:solidFill>
            <a:schemeClr val="bg1"/>
          </a:solidFill>
          <a:ln w="19050" algn="ctr">
            <a:solidFill>
              <a:schemeClr val="tx2"/>
            </a:solidFill>
            <a:miter lim="800000"/>
            <a:headEnd/>
            <a:tailEnd/>
          </a:ln>
          <a:effectLst/>
        </p:spPr>
        <p:txBody>
          <a:bodyPr wrap="square" lIns="108000" tIns="108000" rIns="108000" bIns="108000" rtlCol="0" anchor="ctr" anchorCtr="0">
            <a:spAutoFit/>
          </a:bodyPr>
          <a:lstStyle/>
          <a:p>
            <a:pPr algn="ctr" defTabSz="457293" fontAlgn="base">
              <a:lnSpc>
                <a:spcPct val="90000"/>
              </a:lnSpc>
              <a:buClr>
                <a:srgbClr val="E20074"/>
              </a:buClr>
              <a:buSzPct val="75000"/>
            </a:pPr>
            <a:r>
              <a:rPr lang="hu-HU" sz="1800" dirty="0" smtClean="0">
                <a:latin typeface="Tele-GroteskNor" pitchFamily="2" charset="0"/>
                <a:cs typeface="Arial Unicode MS" panose="020B0604020202020204" pitchFamily="34" charset="-128"/>
              </a:rPr>
              <a:t>2017</a:t>
            </a:r>
          </a:p>
        </p:txBody>
      </p:sp>
      <p:sp>
        <p:nvSpPr>
          <p:cNvPr id="4" name="Jobbra nyíl 3"/>
          <p:cNvSpPr/>
          <p:nvPr/>
        </p:nvSpPr>
        <p:spPr bwMode="gray">
          <a:xfrm>
            <a:off x="4754881" y="2213222"/>
            <a:ext cx="573780" cy="679336"/>
          </a:xfrm>
          <a:prstGeom prst="rightArrow">
            <a:avLst/>
          </a:prstGeom>
          <a:solidFill>
            <a:schemeClr val="bg1"/>
          </a:solidFill>
          <a:ln w="19050" algn="ctr">
            <a:solidFill>
              <a:schemeClr val="tx2"/>
            </a:solidFill>
            <a:miter lim="800000"/>
            <a:headEnd/>
            <a:tailEnd/>
          </a:ln>
          <a:effectLst/>
        </p:spPr>
        <p:txBody>
          <a:bodyPr wrap="square" lIns="108000" tIns="108000" rIns="108000" bIns="108000" rtlCol="0" anchor="ctr" anchorCtr="0">
            <a:spAutoFit/>
          </a:bodyPr>
          <a:lstStyle/>
          <a:p>
            <a:pPr algn="ctr" defTabSz="457293" fontAlgn="base">
              <a:lnSpc>
                <a:spcPct val="90000"/>
              </a:lnSpc>
              <a:buClr>
                <a:srgbClr val="E20074"/>
              </a:buClr>
              <a:buSzPct val="75000"/>
            </a:pPr>
            <a:endParaRPr lang="hu-HU" sz="1800" dirty="0" smtClean="0">
              <a:latin typeface="Tele-GroteskNor" pitchFamily="2" charset="0"/>
              <a:cs typeface="Arial Unicode MS" panose="020B0604020202020204" pitchFamily="34" charset="-128"/>
            </a:endParaRPr>
          </a:p>
        </p:txBody>
      </p:sp>
    </p:spTree>
    <p:extLst>
      <p:ext uri="{BB962C8B-B14F-4D97-AF65-F5344CB8AC3E}">
        <p14:creationId xmlns:p14="http://schemas.microsoft.com/office/powerpoint/2010/main" val="115942114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 számának helye 2"/>
          <p:cNvSpPr>
            <a:spLocks noGrp="1"/>
          </p:cNvSpPr>
          <p:nvPr>
            <p:ph type="sldNum" sz="quarter" idx="15"/>
          </p:nvPr>
        </p:nvSpPr>
        <p:spPr/>
        <p:txBody>
          <a:bodyPr/>
          <a:lstStyle/>
          <a:p>
            <a:pPr fontAlgn="base">
              <a:spcAft>
                <a:spcPct val="0"/>
              </a:spcAft>
            </a:pPr>
            <a:fld id="{31ED8236-F742-4994-B025-3D78EEC04644}" type="slidenum">
              <a:rPr lang="en-US" smtClean="0"/>
              <a:pPr fontAlgn="base">
                <a:spcAft>
                  <a:spcPct val="0"/>
                </a:spcAft>
              </a:pPr>
              <a:t>25</a:t>
            </a:fld>
            <a:endParaRPr lang="en-US" dirty="0"/>
          </a:p>
        </p:txBody>
      </p:sp>
      <p:pic>
        <p:nvPicPr>
          <p:cNvPr id="6" name="Kép 5"/>
          <p:cNvPicPr/>
          <p:nvPr/>
        </p:nvPicPr>
        <p:blipFill rotWithShape="1">
          <a:blip r:embed="rId3"/>
          <a:srcRect l="9312" t="24100" r="4654" b="7760"/>
          <a:stretch/>
        </p:blipFill>
        <p:spPr bwMode="auto">
          <a:xfrm>
            <a:off x="321467" y="1189038"/>
            <a:ext cx="5489355" cy="3352189"/>
          </a:xfrm>
          <a:prstGeom prst="rect">
            <a:avLst/>
          </a:prstGeom>
          <a:ln>
            <a:solidFill>
              <a:srgbClr val="0070C0"/>
            </a:solidFill>
          </a:ln>
          <a:extLst>
            <a:ext uri="{53640926-AAD7-44D8-BBD7-CCE9431645EC}">
              <a14:shadowObscured xmlns:a14="http://schemas.microsoft.com/office/drawing/2010/main"/>
            </a:ext>
          </a:extLst>
        </p:spPr>
      </p:pic>
      <p:pic>
        <p:nvPicPr>
          <p:cNvPr id="9" name="Kép helye 8"/>
          <p:cNvPicPr>
            <a:picLocks noGrp="1"/>
          </p:cNvPicPr>
          <p:nvPr>
            <p:ph type="pic" sz="quarter" idx="13"/>
          </p:nvPr>
        </p:nvPicPr>
        <p:blipFill rotWithShape="1">
          <a:blip r:embed="rId4"/>
          <a:srcRect l="12522" t="20789" r="12522" b="7715"/>
          <a:stretch/>
        </p:blipFill>
        <p:spPr bwMode="auto">
          <a:xfrm>
            <a:off x="5240825" y="1189038"/>
            <a:ext cx="4479437" cy="3352189"/>
          </a:xfrm>
          <a:prstGeom prst="rect">
            <a:avLst/>
          </a:prstGeom>
          <a:ln>
            <a:solidFill>
              <a:schemeClr val="accent1"/>
            </a:solidFill>
          </a:ln>
          <a:extLst>
            <a:ext uri="{53640926-AAD7-44D8-BBD7-CCE9431645EC}">
              <a14:shadowObscured xmlns:a14="http://schemas.microsoft.com/office/drawing/2010/main"/>
            </a:ext>
          </a:extLst>
        </p:spPr>
      </p:pic>
      <p:sp>
        <p:nvSpPr>
          <p:cNvPr id="11" name="Cím 1"/>
          <p:cNvSpPr txBox="1">
            <a:spLocks/>
          </p:cNvSpPr>
          <p:nvPr/>
        </p:nvSpPr>
        <p:spPr>
          <a:xfrm>
            <a:off x="83575" y="110401"/>
            <a:ext cx="9997050" cy="966535"/>
          </a:xfrm>
          <a:prstGeom prst="rect">
            <a:avLst/>
          </a:prstGeom>
        </p:spPr>
        <p:txBody>
          <a:bodyPr/>
          <a:lstStyle>
            <a:lvl1pPr marL="0" indent="0" algn="l" defTabSz="457322" rtl="0" eaLnBrk="1" fontAlgn="base" hangingPunct="1">
              <a:lnSpc>
                <a:spcPct val="90000"/>
              </a:lnSpc>
              <a:spcBef>
                <a:spcPts val="0"/>
              </a:spcBef>
              <a:spcAft>
                <a:spcPct val="0"/>
              </a:spcAft>
              <a:defRPr lang="de-DE" sz="3200" kern="1200" dirty="0">
                <a:solidFill>
                  <a:schemeClr val="tx2"/>
                </a:solidFill>
                <a:latin typeface="TeleGrotesk Headline Ultra" pitchFamily="2" charset="0"/>
                <a:ea typeface="+mj-ea"/>
                <a:cs typeface="TeleGrotesk Headline Ultra" pitchFamily="2" charset="0"/>
              </a:defRPr>
            </a:lvl1pPr>
            <a:lvl2pPr algn="l" defTabSz="576226" rtl="0" eaLnBrk="1" fontAlgn="base" hangingPunct="1">
              <a:lnSpc>
                <a:spcPct val="90000"/>
              </a:lnSpc>
              <a:spcBef>
                <a:spcPct val="0"/>
              </a:spcBef>
              <a:spcAft>
                <a:spcPct val="0"/>
              </a:spcAft>
              <a:defRPr sz="3700">
                <a:solidFill>
                  <a:schemeClr val="tx2"/>
                </a:solidFill>
                <a:latin typeface="Tele-GroteskUlt" pitchFamily="2" charset="0"/>
              </a:defRPr>
            </a:lvl2pPr>
            <a:lvl3pPr algn="l" defTabSz="576226" rtl="0" eaLnBrk="1" fontAlgn="base" hangingPunct="1">
              <a:lnSpc>
                <a:spcPct val="90000"/>
              </a:lnSpc>
              <a:spcBef>
                <a:spcPct val="0"/>
              </a:spcBef>
              <a:spcAft>
                <a:spcPct val="0"/>
              </a:spcAft>
              <a:defRPr sz="3700">
                <a:solidFill>
                  <a:schemeClr val="tx2"/>
                </a:solidFill>
                <a:latin typeface="Tele-GroteskUlt" pitchFamily="2" charset="0"/>
              </a:defRPr>
            </a:lvl3pPr>
            <a:lvl4pPr algn="l" defTabSz="576226" rtl="0" eaLnBrk="1" fontAlgn="base" hangingPunct="1">
              <a:lnSpc>
                <a:spcPct val="90000"/>
              </a:lnSpc>
              <a:spcBef>
                <a:spcPct val="0"/>
              </a:spcBef>
              <a:spcAft>
                <a:spcPct val="0"/>
              </a:spcAft>
              <a:defRPr sz="3700">
                <a:solidFill>
                  <a:schemeClr val="tx2"/>
                </a:solidFill>
                <a:latin typeface="Tele-GroteskUlt" pitchFamily="2" charset="0"/>
              </a:defRPr>
            </a:lvl4pPr>
            <a:lvl5pPr algn="l" defTabSz="576226" rtl="0" eaLnBrk="1" fontAlgn="base" hangingPunct="1">
              <a:lnSpc>
                <a:spcPct val="90000"/>
              </a:lnSpc>
              <a:spcBef>
                <a:spcPct val="0"/>
              </a:spcBef>
              <a:spcAft>
                <a:spcPct val="0"/>
              </a:spcAft>
              <a:defRPr sz="3700">
                <a:solidFill>
                  <a:schemeClr val="tx2"/>
                </a:solidFill>
                <a:latin typeface="Tele-GroteskUlt" pitchFamily="2" charset="0"/>
              </a:defRPr>
            </a:lvl5pPr>
            <a:lvl6pPr marL="457171" algn="l" defTabSz="576226" rtl="0" eaLnBrk="1" fontAlgn="base" hangingPunct="1">
              <a:lnSpc>
                <a:spcPct val="90000"/>
              </a:lnSpc>
              <a:spcBef>
                <a:spcPct val="0"/>
              </a:spcBef>
              <a:spcAft>
                <a:spcPct val="0"/>
              </a:spcAft>
              <a:defRPr sz="3700">
                <a:solidFill>
                  <a:schemeClr val="tx2"/>
                </a:solidFill>
                <a:latin typeface="Tele-GroteskUlt" pitchFamily="2" charset="0"/>
              </a:defRPr>
            </a:lvl6pPr>
            <a:lvl7pPr marL="914342" algn="l" defTabSz="576226" rtl="0" eaLnBrk="1" fontAlgn="base" hangingPunct="1">
              <a:lnSpc>
                <a:spcPct val="90000"/>
              </a:lnSpc>
              <a:spcBef>
                <a:spcPct val="0"/>
              </a:spcBef>
              <a:spcAft>
                <a:spcPct val="0"/>
              </a:spcAft>
              <a:defRPr sz="3700">
                <a:solidFill>
                  <a:schemeClr val="tx2"/>
                </a:solidFill>
                <a:latin typeface="Tele-GroteskUlt" pitchFamily="2" charset="0"/>
              </a:defRPr>
            </a:lvl7pPr>
            <a:lvl8pPr marL="1371513" algn="l" defTabSz="576226" rtl="0" eaLnBrk="1" fontAlgn="base" hangingPunct="1">
              <a:lnSpc>
                <a:spcPct val="90000"/>
              </a:lnSpc>
              <a:spcBef>
                <a:spcPct val="0"/>
              </a:spcBef>
              <a:spcAft>
                <a:spcPct val="0"/>
              </a:spcAft>
              <a:defRPr sz="3700">
                <a:solidFill>
                  <a:schemeClr val="tx2"/>
                </a:solidFill>
                <a:latin typeface="Tele-GroteskUlt" pitchFamily="2" charset="0"/>
              </a:defRPr>
            </a:lvl8pPr>
            <a:lvl9pPr marL="1828683" algn="l" defTabSz="576226" rtl="0" eaLnBrk="1" fontAlgn="base" hangingPunct="1">
              <a:lnSpc>
                <a:spcPct val="90000"/>
              </a:lnSpc>
              <a:spcBef>
                <a:spcPct val="0"/>
              </a:spcBef>
              <a:spcAft>
                <a:spcPct val="0"/>
              </a:spcAft>
              <a:defRPr sz="3700">
                <a:solidFill>
                  <a:schemeClr val="tx2"/>
                </a:solidFill>
                <a:latin typeface="Tele-GroteskUlt" pitchFamily="2" charset="0"/>
              </a:defRPr>
            </a:lvl9pPr>
          </a:lstStyle>
          <a:p>
            <a:r>
              <a:rPr lang="hu-HU" dirty="0" smtClean="0">
                <a:latin typeface="Arial" panose="020B0604020202020204" pitchFamily="34" charset="0"/>
                <a:cs typeface="Arial" panose="020B0604020202020204" pitchFamily="34" charset="0"/>
              </a:rPr>
              <a:t>Könyvtári partnereink – OCLC,T-Systems termékekkel </a:t>
            </a:r>
            <a:r>
              <a:rPr lang="hu-HU" sz="2000" dirty="0" smtClean="0">
                <a:latin typeface="Arial" panose="020B0604020202020204" pitchFamily="34" charset="0"/>
                <a:cs typeface="Arial" panose="020B0604020202020204" pitchFamily="34" charset="0"/>
              </a:rPr>
              <a:t>OLIB IKR, </a:t>
            </a:r>
            <a:r>
              <a:rPr lang="hu-HU" sz="2000" dirty="0" err="1" smtClean="0">
                <a:latin typeface="Arial" panose="020B0604020202020204" pitchFamily="34" charset="0"/>
                <a:cs typeface="Arial" panose="020B0604020202020204" pitchFamily="34" charset="0"/>
              </a:rPr>
              <a:t>WorldCat</a:t>
            </a:r>
            <a:r>
              <a:rPr lang="hu-HU" sz="2000" dirty="0" smtClean="0">
                <a:latin typeface="Arial" panose="020B0604020202020204" pitchFamily="34" charset="0"/>
                <a:cs typeface="Arial" panose="020B0604020202020204" pitchFamily="34" charset="0"/>
              </a:rPr>
              <a:t>, ADVISE, portálok </a:t>
            </a:r>
            <a:r>
              <a:rPr lang="hu-HU" sz="2000" dirty="0" err="1" smtClean="0">
                <a:latin typeface="Arial" panose="020B0604020202020204" pitchFamily="34" charset="0"/>
                <a:cs typeface="Arial" panose="020B0604020202020204" pitchFamily="34" charset="0"/>
              </a:rPr>
              <a:t>repozitóriumok</a:t>
            </a:r>
            <a:r>
              <a:rPr lang="hu-HU" sz="2000" dirty="0" smtClean="0">
                <a:latin typeface="Arial" panose="020B0604020202020204" pitchFamily="34" charset="0"/>
                <a:cs typeface="Arial" panose="020B0604020202020204" pitchFamily="34" charset="0"/>
              </a:rPr>
              <a:t>, digitális könyvtárak</a:t>
            </a:r>
            <a:endParaRPr lang="hu-HU" sz="2000" dirty="0">
              <a:latin typeface="Arial" panose="020B0604020202020204" pitchFamily="34" charset="0"/>
              <a:cs typeface="Arial" panose="020B0604020202020204" pitchFamily="34" charset="0"/>
            </a:endParaRPr>
          </a:p>
        </p:txBody>
      </p:sp>
      <p:sp>
        <p:nvSpPr>
          <p:cNvPr id="12" name="Szövegdoboz 11"/>
          <p:cNvSpPr txBox="1"/>
          <p:nvPr/>
        </p:nvSpPr>
        <p:spPr>
          <a:xfrm>
            <a:off x="232965" y="4662757"/>
            <a:ext cx="9398795" cy="2083125"/>
          </a:xfrm>
          <a:prstGeom prst="rect">
            <a:avLst/>
          </a:prstGeom>
          <a:noFill/>
          <a:ln w="9525">
            <a:noFill/>
            <a:miter lim="800000"/>
            <a:headEnd/>
            <a:tailEnd/>
          </a:ln>
        </p:spPr>
        <p:txBody>
          <a:bodyPr vert="horz" wrap="square" lIns="72000" tIns="36000" rIns="72000" bIns="36000" numCol="1" rtlCol="0" anchor="t" anchorCtr="0" compatLnSpc="1">
            <a:prstTxWarp prst="textNoShape">
              <a:avLst/>
            </a:prstTxWarp>
            <a:spAutoFit/>
          </a:bodyPr>
          <a:lstStyle/>
          <a:p>
            <a:pPr defTabSz="457322" fontAlgn="base">
              <a:lnSpc>
                <a:spcPct val="104000"/>
              </a:lnSpc>
              <a:spcBef>
                <a:spcPts val="300"/>
              </a:spcBef>
              <a:spcAft>
                <a:spcPct val="0"/>
              </a:spcAft>
              <a:buClr>
                <a:schemeClr val="tx1"/>
              </a:buClr>
              <a:buSzPct val="70000"/>
            </a:pPr>
            <a:r>
              <a:rPr lang="hu-HU" sz="2000" dirty="0" err="1" smtClean="0">
                <a:solidFill>
                  <a:schemeClr val="tx2"/>
                </a:solidFill>
                <a:latin typeface="Arial" panose="020B0604020202020204" pitchFamily="34" charset="0"/>
                <a:ea typeface="Swagger" pitchFamily="2" charset="0"/>
                <a:cs typeface="Arial" panose="020B0604020202020204" pitchFamily="34" charset="0"/>
              </a:rPr>
              <a:t>WorldCat</a:t>
            </a:r>
            <a:r>
              <a:rPr lang="hu-HU" sz="2000" dirty="0" smtClean="0">
                <a:solidFill>
                  <a:schemeClr val="tx2"/>
                </a:solidFill>
                <a:latin typeface="Arial" panose="020B0604020202020204" pitchFamily="34" charset="0"/>
                <a:ea typeface="Swagger" pitchFamily="2" charset="0"/>
                <a:cs typeface="Arial" panose="020B0604020202020204" pitchFamily="34" charset="0"/>
              </a:rPr>
              <a:t> – MTA </a:t>
            </a:r>
            <a:r>
              <a:rPr lang="hu-HU" sz="2000" dirty="0" err="1" smtClean="0">
                <a:solidFill>
                  <a:schemeClr val="tx2"/>
                </a:solidFill>
                <a:latin typeface="Arial" panose="020B0604020202020204" pitchFamily="34" charset="0"/>
                <a:ea typeface="Swagger" pitchFamily="2" charset="0"/>
                <a:cs typeface="Arial" panose="020B0604020202020204" pitchFamily="34" charset="0"/>
              </a:rPr>
              <a:t>Könyvátr</a:t>
            </a:r>
            <a:r>
              <a:rPr lang="hu-HU" sz="2000" dirty="0" smtClean="0">
                <a:solidFill>
                  <a:schemeClr val="tx2"/>
                </a:solidFill>
                <a:latin typeface="Arial" panose="020B0604020202020204" pitchFamily="34" charset="0"/>
                <a:ea typeface="Swagger" pitchFamily="2" charset="0"/>
                <a:cs typeface="Arial" panose="020B0604020202020204" pitchFamily="34" charset="0"/>
              </a:rPr>
              <a:t>, ELTE, Szegedi Egyetem</a:t>
            </a:r>
          </a:p>
          <a:p>
            <a:pPr defTabSz="457322" fontAlgn="base">
              <a:lnSpc>
                <a:spcPct val="104000"/>
              </a:lnSpc>
              <a:spcBef>
                <a:spcPts val="300"/>
              </a:spcBef>
              <a:spcAft>
                <a:spcPct val="0"/>
              </a:spcAft>
              <a:buClr>
                <a:schemeClr val="tx1"/>
              </a:buClr>
              <a:buSzPct val="70000"/>
            </a:pPr>
            <a:r>
              <a:rPr lang="hu-HU" sz="2000" dirty="0" err="1" smtClean="0">
                <a:solidFill>
                  <a:schemeClr val="tx2"/>
                </a:solidFill>
                <a:latin typeface="Arial" panose="020B0604020202020204" pitchFamily="34" charset="0"/>
                <a:ea typeface="Swagger" pitchFamily="2" charset="0"/>
                <a:cs typeface="Arial" panose="020B0604020202020204" pitchFamily="34" charset="0"/>
              </a:rPr>
              <a:t>Connexion</a:t>
            </a:r>
            <a:r>
              <a:rPr lang="hu-HU" sz="2000" dirty="0" smtClean="0">
                <a:solidFill>
                  <a:schemeClr val="tx2"/>
                </a:solidFill>
                <a:latin typeface="Arial" panose="020B0604020202020204" pitchFamily="34" charset="0"/>
                <a:ea typeface="Swagger" pitchFamily="2" charset="0"/>
                <a:cs typeface="Arial" panose="020B0604020202020204" pitchFamily="34" charset="0"/>
              </a:rPr>
              <a:t> (</a:t>
            </a:r>
            <a:r>
              <a:rPr lang="hu-HU" sz="2000" dirty="0" err="1" smtClean="0">
                <a:solidFill>
                  <a:schemeClr val="tx2"/>
                </a:solidFill>
                <a:latin typeface="Arial" panose="020B0604020202020204" pitchFamily="34" charset="0"/>
                <a:ea typeface="Swagger" pitchFamily="2" charset="0"/>
                <a:cs typeface="Arial" panose="020B0604020202020204" pitchFamily="34" charset="0"/>
              </a:rPr>
              <a:t>WorldCat</a:t>
            </a:r>
            <a:r>
              <a:rPr lang="hu-HU" sz="2000" dirty="0" smtClean="0">
                <a:solidFill>
                  <a:schemeClr val="tx2"/>
                </a:solidFill>
                <a:latin typeface="Arial" panose="020B0604020202020204" pitchFamily="34" charset="0"/>
                <a:ea typeface="Swagger" pitchFamily="2" charset="0"/>
                <a:cs typeface="Arial" panose="020B0604020202020204" pitchFamily="34" charset="0"/>
              </a:rPr>
              <a:t> háttérrel gyors rekordletöltés) - ELTE</a:t>
            </a:r>
          </a:p>
          <a:p>
            <a:pPr defTabSz="457322" fontAlgn="base">
              <a:lnSpc>
                <a:spcPct val="104000"/>
              </a:lnSpc>
              <a:spcBef>
                <a:spcPts val="300"/>
              </a:spcBef>
              <a:spcAft>
                <a:spcPct val="0"/>
              </a:spcAft>
              <a:buClr>
                <a:schemeClr val="tx1"/>
              </a:buClr>
              <a:buSzPct val="70000"/>
            </a:pPr>
            <a:r>
              <a:rPr lang="hu-HU" sz="2000" dirty="0" err="1" smtClean="0">
                <a:solidFill>
                  <a:schemeClr val="tx2"/>
                </a:solidFill>
                <a:latin typeface="Arial" panose="020B0604020202020204" pitchFamily="34" charset="0"/>
                <a:ea typeface="Swagger" pitchFamily="2" charset="0"/>
                <a:cs typeface="Arial" panose="020B0604020202020204" pitchFamily="34" charset="0"/>
              </a:rPr>
              <a:t>CatExpress</a:t>
            </a:r>
            <a:r>
              <a:rPr lang="hu-HU" sz="2000" dirty="0" smtClean="0">
                <a:solidFill>
                  <a:schemeClr val="tx2"/>
                </a:solidFill>
                <a:latin typeface="Arial" panose="020B0604020202020204" pitchFamily="34" charset="0"/>
                <a:ea typeface="Swagger" pitchFamily="2" charset="0"/>
                <a:cs typeface="Arial" panose="020B0604020202020204" pitchFamily="34" charset="0"/>
              </a:rPr>
              <a:t> (gyors rekord letöltés és feltöltés </a:t>
            </a:r>
            <a:r>
              <a:rPr lang="hu-HU" sz="2000" dirty="0" err="1" smtClean="0">
                <a:solidFill>
                  <a:schemeClr val="tx2"/>
                </a:solidFill>
                <a:latin typeface="Arial" panose="020B0604020202020204" pitchFamily="34" charset="0"/>
                <a:ea typeface="Swagger" pitchFamily="2" charset="0"/>
                <a:cs typeface="Arial" panose="020B0604020202020204" pitchFamily="34" charset="0"/>
              </a:rPr>
              <a:t>WorldCat</a:t>
            </a:r>
            <a:r>
              <a:rPr lang="hu-HU" sz="2000" dirty="0" smtClean="0">
                <a:solidFill>
                  <a:schemeClr val="tx2"/>
                </a:solidFill>
                <a:latin typeface="Arial" panose="020B0604020202020204" pitchFamily="34" charset="0"/>
                <a:ea typeface="Swagger" pitchFamily="2" charset="0"/>
                <a:cs typeface="Arial" panose="020B0604020202020204" pitchFamily="34" charset="0"/>
              </a:rPr>
              <a:t> rendszerből ) - DENK</a:t>
            </a:r>
          </a:p>
          <a:p>
            <a:pPr defTabSz="457322" fontAlgn="base">
              <a:lnSpc>
                <a:spcPct val="104000"/>
              </a:lnSpc>
              <a:spcBef>
                <a:spcPts val="300"/>
              </a:spcBef>
              <a:spcAft>
                <a:spcPct val="0"/>
              </a:spcAft>
              <a:buClr>
                <a:schemeClr val="tx1"/>
              </a:buClr>
              <a:buSzPct val="70000"/>
            </a:pPr>
            <a:r>
              <a:rPr lang="hu-HU" sz="2000" dirty="0" err="1" smtClean="0">
                <a:solidFill>
                  <a:schemeClr val="tx2"/>
                </a:solidFill>
                <a:latin typeface="Arial" panose="020B0604020202020204" pitchFamily="34" charset="0"/>
                <a:ea typeface="Swagger" pitchFamily="2" charset="0"/>
                <a:cs typeface="Arial" panose="020B0604020202020204" pitchFamily="34" charset="0"/>
              </a:rPr>
              <a:t>WorldShare</a:t>
            </a:r>
            <a:r>
              <a:rPr lang="hu-HU" sz="2000" dirty="0" smtClean="0">
                <a:solidFill>
                  <a:schemeClr val="tx2"/>
                </a:solidFill>
                <a:latin typeface="Arial" panose="020B0604020202020204" pitchFamily="34" charset="0"/>
                <a:ea typeface="Swagger" pitchFamily="2" charset="0"/>
                <a:cs typeface="Arial" panose="020B0604020202020204" pitchFamily="34" charset="0"/>
              </a:rPr>
              <a:t> Management könyvtárközi kölcsönzés: OSZK, BME, DENK, stb.</a:t>
            </a:r>
          </a:p>
          <a:p>
            <a:pPr defTabSz="457322" fontAlgn="base">
              <a:lnSpc>
                <a:spcPct val="104000"/>
              </a:lnSpc>
              <a:spcBef>
                <a:spcPts val="300"/>
              </a:spcBef>
              <a:spcAft>
                <a:spcPct val="0"/>
              </a:spcAft>
              <a:buClr>
                <a:schemeClr val="tx1"/>
              </a:buClr>
              <a:buSzPct val="70000"/>
            </a:pPr>
            <a:r>
              <a:rPr lang="hu-HU" sz="2000" dirty="0" err="1" smtClean="0">
                <a:solidFill>
                  <a:schemeClr val="tx2"/>
                </a:solidFill>
                <a:latin typeface="Arial" panose="020B0604020202020204" pitchFamily="34" charset="0"/>
                <a:ea typeface="Swagger" pitchFamily="2" charset="0"/>
                <a:cs typeface="Arial" panose="020B0604020202020204" pitchFamily="34" charset="0"/>
              </a:rPr>
              <a:t>Exproxy</a:t>
            </a:r>
            <a:r>
              <a:rPr lang="hu-HU" sz="2000" dirty="0" smtClean="0">
                <a:solidFill>
                  <a:schemeClr val="tx2"/>
                </a:solidFill>
                <a:latin typeface="Arial" panose="020B0604020202020204" pitchFamily="34" charset="0"/>
                <a:ea typeface="Swagger" pitchFamily="2" charset="0"/>
                <a:cs typeface="Arial" panose="020B0604020202020204" pitchFamily="34" charset="0"/>
              </a:rPr>
              <a:t>: </a:t>
            </a:r>
            <a:r>
              <a:rPr lang="hu-HU" sz="1600" dirty="0" err="1" smtClean="0">
                <a:solidFill>
                  <a:schemeClr val="tx2"/>
                </a:solidFill>
                <a:latin typeface="Arial" panose="020B0604020202020204" pitchFamily="34" charset="0"/>
                <a:ea typeface="Swagger" pitchFamily="2" charset="0"/>
                <a:cs typeface="Arial" panose="020B0604020202020204" pitchFamily="34" charset="0"/>
              </a:rPr>
              <a:t>távsingle-sign-on-</a:t>
            </a:r>
            <a:r>
              <a:rPr lang="hu-HU" sz="1600" dirty="0" smtClean="0">
                <a:solidFill>
                  <a:schemeClr val="tx2"/>
                </a:solidFill>
                <a:latin typeface="Arial" panose="020B0604020202020204" pitchFamily="34" charset="0"/>
                <a:ea typeface="Swagger" pitchFamily="2" charset="0"/>
                <a:cs typeface="Arial" panose="020B0604020202020204" pitchFamily="34" charset="0"/>
              </a:rPr>
              <a:t> elektronikus források hozzáférésére Liszt Ferenc Zeneművészeti </a:t>
            </a:r>
            <a:r>
              <a:rPr lang="hu-HU" sz="1600" dirty="0" err="1" smtClean="0">
                <a:solidFill>
                  <a:schemeClr val="tx2"/>
                </a:solidFill>
                <a:latin typeface="Arial" panose="020B0604020202020204" pitchFamily="34" charset="0"/>
                <a:ea typeface="Swagger" pitchFamily="2" charset="0"/>
                <a:cs typeface="Arial" panose="020B0604020202020204" pitchFamily="34" charset="0"/>
              </a:rPr>
              <a:t>Köonyvtár</a:t>
            </a:r>
            <a:endParaRPr lang="hu-HU" sz="1600" dirty="0" smtClean="0">
              <a:solidFill>
                <a:schemeClr val="tx2"/>
              </a:solidFill>
              <a:latin typeface="Arial" panose="020B0604020202020204" pitchFamily="34" charset="0"/>
              <a:ea typeface="Swagger" pitchFamily="2" charset="0"/>
              <a:cs typeface="Arial" panose="020B0604020202020204" pitchFamily="34" charset="0"/>
            </a:endParaRPr>
          </a:p>
        </p:txBody>
      </p:sp>
      <p:sp>
        <p:nvSpPr>
          <p:cNvPr id="13" name="Téglalap 12"/>
          <p:cNvSpPr/>
          <p:nvPr/>
        </p:nvSpPr>
        <p:spPr>
          <a:xfrm>
            <a:off x="5406760" y="1211761"/>
            <a:ext cx="2358781" cy="1754326"/>
          </a:xfrm>
          <a:prstGeom prst="rect">
            <a:avLst/>
          </a:prstGeom>
          <a:noFill/>
        </p:spPr>
        <p:txBody>
          <a:bodyPr wrap="square" lIns="91440" tIns="45720" rIns="91440" bIns="45720">
            <a:spAutoFit/>
          </a:bodyPr>
          <a:lstStyle/>
          <a:p>
            <a:pPr algn="ctr"/>
            <a:r>
              <a:rPr lang="hu-HU" sz="54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OLIB IKR 1994-től</a:t>
            </a:r>
            <a:endParaRPr lang="hu-HU"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399404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296988"/>
            <a:ext cx="9948167" cy="5391077"/>
          </a:xfrm>
          <a:prstGeom prst="rect">
            <a:avLst/>
          </a:prstGeom>
        </p:spPr>
      </p:pic>
      <p:sp>
        <p:nvSpPr>
          <p:cNvPr id="2" name="Title 1"/>
          <p:cNvSpPr>
            <a:spLocks noGrp="1"/>
          </p:cNvSpPr>
          <p:nvPr>
            <p:ph type="title"/>
          </p:nvPr>
        </p:nvSpPr>
        <p:spPr/>
        <p:txBody>
          <a:bodyPr/>
          <a:lstStyle/>
          <a:p>
            <a:r>
              <a:rPr lang="hu-HU" sz="2275" cap="all" dirty="0">
                <a:latin typeface="Arial" panose="020B0604020202020204" pitchFamily="34" charset="0"/>
                <a:cs typeface="Arial" panose="020B0604020202020204" pitchFamily="34" charset="0"/>
              </a:rPr>
              <a:t>A T-Systems </a:t>
            </a:r>
            <a:r>
              <a:rPr lang="hu-HU" sz="2275" cap="all" dirty="0" smtClean="0">
                <a:latin typeface="Arial" panose="020B0604020202020204" pitchFamily="34" charset="0"/>
                <a:cs typeface="Arial" panose="020B0604020202020204" pitchFamily="34" charset="0"/>
              </a:rPr>
              <a:t>VEZETŐ </a:t>
            </a:r>
            <a:r>
              <a:rPr lang="hu-HU" sz="2275" cap="all" dirty="0" err="1" smtClean="0">
                <a:latin typeface="Arial" panose="020B0604020202020204" pitchFamily="34" charset="0"/>
                <a:cs typeface="Arial" panose="020B0604020202020204" pitchFamily="34" charset="0"/>
              </a:rPr>
              <a:t>SmartUNIVERZUM</a:t>
            </a:r>
            <a:r>
              <a:rPr lang="hu-HU" sz="2275" cap="all" dirty="0" smtClean="0">
                <a:latin typeface="Arial" panose="020B0604020202020204" pitchFamily="34" charset="0"/>
                <a:cs typeface="Arial" panose="020B0604020202020204" pitchFamily="34" charset="0"/>
              </a:rPr>
              <a:t> - SZOLGÁLTATÓ </a:t>
            </a:r>
            <a:r>
              <a:rPr lang="hu-HU" sz="2275" cap="all" dirty="0">
                <a:latin typeface="Arial" panose="020B0604020202020204" pitchFamily="34" charset="0"/>
                <a:cs typeface="Arial" panose="020B0604020202020204" pitchFamily="34" charset="0"/>
              </a:rPr>
              <a:t/>
            </a:r>
            <a:br>
              <a:rPr lang="hu-HU" sz="2275" cap="all" dirty="0">
                <a:latin typeface="Arial" panose="020B0604020202020204" pitchFamily="34" charset="0"/>
                <a:cs typeface="Arial" panose="020B0604020202020204" pitchFamily="34" charset="0"/>
              </a:rPr>
            </a:br>
            <a:r>
              <a:rPr lang="hu-HU" sz="1750" cap="all" dirty="0" smtClean="0">
                <a:latin typeface="Arial" panose="020B0604020202020204" pitchFamily="34" charset="0"/>
                <a:ea typeface="TeleGrotesk Headline" charset="0"/>
                <a:cs typeface="Arial" panose="020B0604020202020204" pitchFamily="34" charset="0"/>
              </a:rPr>
              <a:t>R</a:t>
            </a:r>
            <a:r>
              <a:rPr lang="hu-HU" sz="1750" dirty="0" smtClean="0">
                <a:solidFill>
                  <a:srgbClr val="E20074"/>
                </a:solidFill>
                <a:latin typeface="Arial" panose="020B0604020202020204" pitchFamily="34" charset="0"/>
                <a:ea typeface="TeleGrotesk Headline" charset="0"/>
                <a:cs typeface="Arial" panose="020B0604020202020204" pitchFamily="34" charset="0"/>
              </a:rPr>
              <a:t>eferenciák</a:t>
            </a:r>
            <a:r>
              <a:rPr lang="hu-HU" sz="1750" dirty="0" smtClean="0">
                <a:latin typeface="Arial" panose="020B0604020202020204" pitchFamily="34" charset="0"/>
                <a:ea typeface="TeleGrotesk Headline" charset="0"/>
                <a:cs typeface="Arial" panose="020B0604020202020204" pitchFamily="34" charset="0"/>
              </a:rPr>
              <a:t>  </a:t>
            </a:r>
            <a:endParaRPr lang="hu-HU" sz="1750" dirty="0">
              <a:latin typeface="Arial" panose="020B0604020202020204" pitchFamily="34" charset="0"/>
              <a:ea typeface="TeleGrotesk Headline" charset="0"/>
              <a:cs typeface="Arial" panose="020B0604020202020204" pitchFamily="34" charset="0"/>
            </a:endParaRPr>
          </a:p>
        </p:txBody>
      </p:sp>
      <p:sp>
        <p:nvSpPr>
          <p:cNvPr id="3" name="Slide Number Placeholder 2"/>
          <p:cNvSpPr>
            <a:spLocks noGrp="1"/>
          </p:cNvSpPr>
          <p:nvPr>
            <p:ph type="sldNum" sz="quarter" idx="11"/>
          </p:nvPr>
        </p:nvSpPr>
        <p:spPr/>
        <p:txBody>
          <a:bodyPr/>
          <a:lstStyle/>
          <a:p>
            <a:pPr fontAlgn="base">
              <a:spcAft>
                <a:spcPct val="0"/>
              </a:spcAft>
            </a:pPr>
            <a:fld id="{31ED8236-F742-4994-B025-3D78EEC04644}" type="slidenum">
              <a:rPr lang="de-DE" smtClean="0">
                <a:solidFill>
                  <a:srgbClr val="4B4B4B"/>
                </a:solidFill>
              </a:rPr>
              <a:pPr fontAlgn="base">
                <a:spcAft>
                  <a:spcPct val="0"/>
                </a:spcAft>
              </a:pPr>
              <a:t>26</a:t>
            </a:fld>
            <a:endParaRPr lang="hu-HU" dirty="0">
              <a:solidFill>
                <a:srgbClr val="4B4B4B"/>
              </a:solidFill>
            </a:endParaRPr>
          </a:p>
        </p:txBody>
      </p:sp>
      <p:sp>
        <p:nvSpPr>
          <p:cNvPr id="5" name="Rectangle 4"/>
          <p:cNvSpPr/>
          <p:nvPr/>
        </p:nvSpPr>
        <p:spPr bwMode="gray">
          <a:xfrm>
            <a:off x="306952" y="1914728"/>
            <a:ext cx="2533352" cy="864660"/>
          </a:xfrm>
          <a:prstGeom prst="rect">
            <a:avLst/>
          </a:prstGeom>
          <a:solidFill>
            <a:schemeClr val="tx2"/>
          </a:solidFill>
          <a:ln w="19050" algn="ctr">
            <a:solidFill>
              <a:schemeClr val="tx2"/>
            </a:solidFill>
            <a:miter lim="800000"/>
            <a:headEnd/>
            <a:tailEnd/>
          </a:ln>
          <a:effectLst/>
        </p:spPr>
        <p:txBody>
          <a:bodyPr lIns="62971" tIns="0" rIns="62971" bIns="31486" rtlCol="0" anchor="ctr"/>
          <a:lstStyle/>
          <a:p>
            <a:pPr marL="249922" indent="-249922" defTabSz="399959" fontAlgn="base">
              <a:spcAft>
                <a:spcPct val="0"/>
              </a:spcAft>
              <a:buClr>
                <a:schemeClr val="bg1"/>
              </a:buClr>
              <a:buSzPct val="75000"/>
              <a:buFont typeface="Wingdings" panose="05000000000000000000" pitchFamily="2" charset="2"/>
              <a:buChar char="ü"/>
            </a:pPr>
            <a:r>
              <a:rPr lang="hu-HU" sz="2012" dirty="0">
                <a:solidFill>
                  <a:schemeClr val="bg1"/>
                </a:solidFill>
              </a:rPr>
              <a:t>Való életbeli megoldások már 19 városban</a:t>
            </a:r>
            <a:endParaRPr lang="hu-HU" sz="2012" dirty="0">
              <a:solidFill>
                <a:schemeClr val="bg1"/>
              </a:solidFill>
              <a:cs typeface="Arial" charset="0"/>
            </a:endParaRPr>
          </a:p>
        </p:txBody>
      </p:sp>
      <p:pic>
        <p:nvPicPr>
          <p:cNvPr id="20482"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132218" y="2422560"/>
            <a:ext cx="5588913" cy="344754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ular Callout 7"/>
          <p:cNvSpPr/>
          <p:nvPr/>
        </p:nvSpPr>
        <p:spPr bwMode="gray">
          <a:xfrm>
            <a:off x="7845481" y="1880761"/>
            <a:ext cx="2061852" cy="1146348"/>
          </a:xfrm>
          <a:prstGeom prst="borderCallout1">
            <a:avLst>
              <a:gd name="adj1" fmla="val 49128"/>
              <a:gd name="adj2" fmla="val -2399"/>
              <a:gd name="adj3" fmla="val 116826"/>
              <a:gd name="adj4" fmla="val -55266"/>
            </a:avLst>
          </a:prstGeom>
          <a:solidFill>
            <a:schemeClr val="bg1"/>
          </a:solidFill>
          <a:ln w="19050" algn="ctr">
            <a:solidFill>
              <a:schemeClr val="tx2"/>
            </a:solidFill>
            <a:miter lim="800000"/>
            <a:headEnd/>
            <a:tailEnd/>
          </a:ln>
          <a:effectLst/>
        </p:spPr>
        <p:txBody>
          <a:bodyPr lIns="62971" tIns="0" rIns="62971" bIns="31486" rtlCol="0" anchor="ctr"/>
          <a:lstStyle/>
          <a:p>
            <a:pPr marL="55537" lvl="1">
              <a:buClr>
                <a:srgbClr val="E20074"/>
              </a:buClr>
            </a:pPr>
            <a:r>
              <a:rPr lang="hu-HU" sz="1137" b="1" dirty="0">
                <a:solidFill>
                  <a:schemeClr val="tx2"/>
                </a:solidFill>
                <a:latin typeface="Tele-GroteskFet" charset="0"/>
                <a:ea typeface="Tele-GroteskFet" charset="0"/>
                <a:cs typeface="Tele-GroteskFet" charset="0"/>
              </a:rPr>
              <a:t>NYÍREGYHÁZA:</a:t>
            </a:r>
            <a:r>
              <a:rPr lang="hu-HU" sz="962" b="1" dirty="0">
                <a:solidFill>
                  <a:srgbClr val="000000"/>
                </a:solidFill>
              </a:rPr>
              <a:t/>
            </a:r>
            <a:br>
              <a:rPr lang="hu-HU" sz="962" b="1" dirty="0">
                <a:solidFill>
                  <a:srgbClr val="000000"/>
                </a:solidFill>
              </a:rPr>
            </a:br>
            <a:r>
              <a:rPr lang="hu-HU" sz="962" dirty="0" err="1">
                <a:solidFill>
                  <a:srgbClr val="000000"/>
                </a:solidFill>
              </a:rPr>
              <a:t>Smart</a:t>
            </a:r>
            <a:r>
              <a:rPr lang="hu-HU" sz="962" dirty="0"/>
              <a:t> </a:t>
            </a:r>
            <a:r>
              <a:rPr lang="hu-HU" sz="962" dirty="0">
                <a:solidFill>
                  <a:srgbClr val="000000"/>
                </a:solidFill>
              </a:rPr>
              <a:t>kioszkok és padok; Home Care; City </a:t>
            </a:r>
            <a:r>
              <a:rPr lang="hu-HU" sz="962" dirty="0" err="1">
                <a:solidFill>
                  <a:srgbClr val="000000"/>
                </a:solidFill>
              </a:rPr>
              <a:t>Card</a:t>
            </a:r>
            <a:r>
              <a:rPr lang="hu-HU" sz="962" dirty="0"/>
              <a:t> </a:t>
            </a:r>
            <a:r>
              <a:rPr lang="hu-HU" sz="962" dirty="0">
                <a:solidFill>
                  <a:srgbClr val="000000"/>
                </a:solidFill>
              </a:rPr>
              <a:t>diákoknak; biztonsági felügyelet; Smart</a:t>
            </a:r>
            <a:r>
              <a:rPr lang="hu-HU" sz="962" dirty="0"/>
              <a:t> </a:t>
            </a:r>
            <a:r>
              <a:rPr lang="hu-HU" sz="962" dirty="0">
                <a:solidFill>
                  <a:srgbClr val="000000"/>
                </a:solidFill>
              </a:rPr>
              <a:t>City</a:t>
            </a:r>
            <a:r>
              <a:rPr lang="hu-HU" sz="962" dirty="0"/>
              <a:t> </a:t>
            </a:r>
            <a:r>
              <a:rPr lang="hu-HU" sz="962" dirty="0">
                <a:solidFill>
                  <a:srgbClr val="000000"/>
                </a:solidFill>
              </a:rPr>
              <a:t>Core rendszer; forgalom- és közlekedésfelügyeleti</a:t>
            </a:r>
            <a:r>
              <a:rPr lang="hu-HU" sz="962" dirty="0"/>
              <a:t>  </a:t>
            </a:r>
            <a:r>
              <a:rPr lang="hu-HU" sz="962" dirty="0">
                <a:solidFill>
                  <a:srgbClr val="000000"/>
                </a:solidFill>
              </a:rPr>
              <a:t>rendszer; </a:t>
            </a:r>
            <a:br>
              <a:rPr lang="hu-HU" sz="962" dirty="0">
                <a:solidFill>
                  <a:srgbClr val="000000"/>
                </a:solidFill>
              </a:rPr>
            </a:br>
            <a:r>
              <a:rPr lang="hu-HU" sz="962" dirty="0">
                <a:solidFill>
                  <a:srgbClr val="000000"/>
                </a:solidFill>
              </a:rPr>
              <a:t>nyilvános wifi</a:t>
            </a:r>
          </a:p>
        </p:txBody>
      </p:sp>
      <p:sp>
        <p:nvSpPr>
          <p:cNvPr id="11" name="Rectangular Callout 7"/>
          <p:cNvSpPr/>
          <p:nvPr/>
        </p:nvSpPr>
        <p:spPr bwMode="gray">
          <a:xfrm>
            <a:off x="7566000" y="3269100"/>
            <a:ext cx="1873470" cy="735492"/>
          </a:xfrm>
          <a:prstGeom prst="borderCallout1">
            <a:avLst>
              <a:gd name="adj1" fmla="val 50742"/>
              <a:gd name="adj2" fmla="val -2807"/>
              <a:gd name="adj3" fmla="val 68991"/>
              <a:gd name="adj4" fmla="val -53907"/>
            </a:avLst>
          </a:prstGeom>
          <a:solidFill>
            <a:schemeClr val="bg1"/>
          </a:solidFill>
          <a:ln w="19050" algn="ctr">
            <a:solidFill>
              <a:schemeClr val="tx2"/>
            </a:solidFill>
            <a:miter lim="800000"/>
            <a:headEnd/>
            <a:tailEnd/>
          </a:ln>
          <a:effectLst/>
        </p:spPr>
        <p:txBody>
          <a:bodyPr lIns="62971" tIns="0" rIns="62971" bIns="31486" rtlCol="0" anchor="ctr"/>
          <a:lstStyle/>
          <a:p>
            <a:pPr marL="55537" lvl="1">
              <a:buClr>
                <a:srgbClr val="E20074"/>
              </a:buClr>
            </a:pPr>
            <a:r>
              <a:rPr lang="hu-HU" sz="1137" b="1" dirty="0">
                <a:solidFill>
                  <a:schemeClr val="tx2"/>
                </a:solidFill>
                <a:latin typeface="Tele-GroteskFet" charset="0"/>
                <a:ea typeface="Tele-GroteskFet" charset="0"/>
                <a:cs typeface="Tele-GroteskFet" charset="0"/>
              </a:rPr>
              <a:t>DEBRECEN</a:t>
            </a:r>
            <a:r>
              <a:rPr lang="hu-HU" sz="1137" b="1" dirty="0">
                <a:solidFill>
                  <a:srgbClr val="000000"/>
                </a:solidFill>
              </a:rPr>
              <a:t> </a:t>
            </a:r>
            <a:r>
              <a:rPr lang="hu-HU" sz="962" b="1" dirty="0">
                <a:solidFill>
                  <a:srgbClr val="000000"/>
                </a:solidFill>
              </a:rPr>
              <a:t/>
            </a:r>
            <a:br>
              <a:rPr lang="hu-HU" sz="962" b="1" dirty="0">
                <a:solidFill>
                  <a:srgbClr val="000000"/>
                </a:solidFill>
              </a:rPr>
            </a:br>
            <a:r>
              <a:rPr lang="hu-HU" sz="962" dirty="0">
                <a:solidFill>
                  <a:srgbClr val="000000"/>
                </a:solidFill>
              </a:rPr>
              <a:t>Innovációs projekt; forgalom- és közlekedésfelügyeleti</a:t>
            </a:r>
            <a:r>
              <a:rPr lang="hu-HU" sz="962" dirty="0"/>
              <a:t>  </a:t>
            </a:r>
            <a:r>
              <a:rPr lang="hu-HU" sz="962" dirty="0">
                <a:solidFill>
                  <a:srgbClr val="000000"/>
                </a:solidFill>
              </a:rPr>
              <a:t>rendszer; nyilvános </a:t>
            </a:r>
            <a:r>
              <a:rPr lang="hu-HU" sz="962" dirty="0" err="1">
                <a:solidFill>
                  <a:srgbClr val="000000"/>
                </a:solidFill>
              </a:rPr>
              <a:t>wifi</a:t>
            </a:r>
            <a:endParaRPr lang="hu-HU" sz="962" dirty="0">
              <a:solidFill>
                <a:srgbClr val="000000"/>
              </a:solidFill>
            </a:endParaRPr>
          </a:p>
        </p:txBody>
      </p:sp>
      <p:sp>
        <p:nvSpPr>
          <p:cNvPr id="12" name="Rectangular Callout 7"/>
          <p:cNvSpPr/>
          <p:nvPr/>
        </p:nvSpPr>
        <p:spPr bwMode="gray">
          <a:xfrm>
            <a:off x="3017921" y="2408345"/>
            <a:ext cx="1170004" cy="445147"/>
          </a:xfrm>
          <a:prstGeom prst="borderCallout1">
            <a:avLst>
              <a:gd name="adj1" fmla="val 111780"/>
              <a:gd name="adj2" fmla="val 49586"/>
              <a:gd name="adj3" fmla="val 245703"/>
              <a:gd name="adj4" fmla="val 79918"/>
            </a:avLst>
          </a:prstGeom>
          <a:solidFill>
            <a:schemeClr val="bg1"/>
          </a:solidFill>
          <a:ln w="19050" algn="ctr">
            <a:solidFill>
              <a:schemeClr val="tx2"/>
            </a:solidFill>
            <a:miter lim="800000"/>
            <a:headEnd/>
            <a:tailEnd/>
          </a:ln>
          <a:effectLst/>
        </p:spPr>
        <p:txBody>
          <a:bodyPr lIns="62971" tIns="0" rIns="62971" bIns="31486" rtlCol="0" anchor="ctr"/>
          <a:lstStyle/>
          <a:p>
            <a:pPr marL="55537" lvl="1">
              <a:buClr>
                <a:srgbClr val="E20074"/>
              </a:buClr>
            </a:pPr>
            <a:r>
              <a:rPr lang="hu-HU" sz="1137" b="1" dirty="0">
                <a:solidFill>
                  <a:schemeClr val="tx2"/>
                </a:solidFill>
                <a:latin typeface="Tele-GroteskFet" charset="0"/>
                <a:ea typeface="Tele-GroteskFet" charset="0"/>
                <a:cs typeface="Tele-GroteskFet" charset="0"/>
              </a:rPr>
              <a:t>TATABÁNYA</a:t>
            </a:r>
            <a:r>
              <a:rPr lang="hu-HU" sz="962" b="1" dirty="0">
                <a:solidFill>
                  <a:srgbClr val="000000"/>
                </a:solidFill>
              </a:rPr>
              <a:t> </a:t>
            </a:r>
            <a:br>
              <a:rPr lang="hu-HU" sz="962" b="1" dirty="0">
                <a:solidFill>
                  <a:srgbClr val="000000"/>
                </a:solidFill>
              </a:rPr>
            </a:br>
            <a:r>
              <a:rPr lang="hu-HU" sz="962" dirty="0" err="1">
                <a:solidFill>
                  <a:srgbClr val="000000"/>
                </a:solidFill>
              </a:rPr>
              <a:t>Smart</a:t>
            </a:r>
            <a:r>
              <a:rPr lang="hu-HU" sz="962" dirty="0"/>
              <a:t> </a:t>
            </a:r>
            <a:r>
              <a:rPr lang="hu-HU" sz="962" dirty="0">
                <a:solidFill>
                  <a:srgbClr val="000000"/>
                </a:solidFill>
              </a:rPr>
              <a:t>felügyelet</a:t>
            </a:r>
          </a:p>
        </p:txBody>
      </p:sp>
      <p:sp>
        <p:nvSpPr>
          <p:cNvPr id="13" name="Rectangular Callout 7"/>
          <p:cNvSpPr/>
          <p:nvPr/>
        </p:nvSpPr>
        <p:spPr bwMode="gray">
          <a:xfrm>
            <a:off x="1008535" y="5551983"/>
            <a:ext cx="1873470" cy="735492"/>
          </a:xfrm>
          <a:prstGeom prst="borderCallout1">
            <a:avLst>
              <a:gd name="adj1" fmla="val 54581"/>
              <a:gd name="adj2" fmla="val 102189"/>
              <a:gd name="adj3" fmla="val -53856"/>
              <a:gd name="adj4" fmla="val 132474"/>
            </a:avLst>
          </a:prstGeom>
          <a:solidFill>
            <a:schemeClr val="bg1"/>
          </a:solidFill>
          <a:ln w="19050" algn="ctr">
            <a:solidFill>
              <a:schemeClr val="tx2"/>
            </a:solidFill>
            <a:miter lim="800000"/>
            <a:headEnd/>
            <a:tailEnd/>
          </a:ln>
          <a:effectLst/>
        </p:spPr>
        <p:txBody>
          <a:bodyPr lIns="62971" tIns="0" rIns="62971" bIns="31486" rtlCol="0" anchor="ctr"/>
          <a:lstStyle/>
          <a:p>
            <a:pPr marL="55537" lvl="1">
              <a:buClr>
                <a:srgbClr val="E20074"/>
              </a:buClr>
            </a:pPr>
            <a:r>
              <a:rPr lang="hu-HU" sz="1137" b="1" dirty="0">
                <a:solidFill>
                  <a:schemeClr val="tx2"/>
                </a:solidFill>
                <a:latin typeface="Tele-GroteskFet" charset="0"/>
                <a:ea typeface="Tele-GroteskFet" charset="0"/>
                <a:cs typeface="Tele-GroteskFet" charset="0"/>
              </a:rPr>
              <a:t>KAPOSVÁR</a:t>
            </a:r>
            <a:r>
              <a:rPr lang="hu-HU" sz="962" b="1" dirty="0">
                <a:solidFill>
                  <a:srgbClr val="000000"/>
                </a:solidFill>
              </a:rPr>
              <a:t> </a:t>
            </a:r>
          </a:p>
          <a:p>
            <a:pPr marL="55537" lvl="1">
              <a:buClr>
                <a:srgbClr val="E20074"/>
              </a:buClr>
            </a:pPr>
            <a:r>
              <a:rPr lang="hu-HU" sz="962" dirty="0">
                <a:solidFill>
                  <a:srgbClr val="000000"/>
                </a:solidFill>
              </a:rPr>
              <a:t>Forgalom- és közlekedésfelügyeleti</a:t>
            </a:r>
            <a:r>
              <a:rPr lang="hu-HU" sz="962" dirty="0"/>
              <a:t>  </a:t>
            </a:r>
            <a:r>
              <a:rPr lang="hu-HU" sz="962" dirty="0">
                <a:solidFill>
                  <a:srgbClr val="000000"/>
                </a:solidFill>
              </a:rPr>
              <a:t>rendszer</a:t>
            </a:r>
          </a:p>
        </p:txBody>
      </p:sp>
      <p:sp>
        <p:nvSpPr>
          <p:cNvPr id="14" name="Rectangular Callout 7"/>
          <p:cNvSpPr/>
          <p:nvPr/>
        </p:nvSpPr>
        <p:spPr bwMode="gray">
          <a:xfrm>
            <a:off x="257499" y="3731929"/>
            <a:ext cx="1873470" cy="735492"/>
          </a:xfrm>
          <a:prstGeom prst="borderCallout1">
            <a:avLst>
              <a:gd name="adj1" fmla="val 50741"/>
              <a:gd name="adj2" fmla="val 102692"/>
              <a:gd name="adj3" fmla="val 107381"/>
              <a:gd name="adj4" fmla="val 124940"/>
            </a:avLst>
          </a:prstGeom>
          <a:solidFill>
            <a:schemeClr val="bg1"/>
          </a:solidFill>
          <a:ln w="19050" algn="ctr">
            <a:solidFill>
              <a:schemeClr val="tx2"/>
            </a:solidFill>
            <a:miter lim="800000"/>
            <a:headEnd/>
            <a:tailEnd/>
          </a:ln>
          <a:effectLst/>
        </p:spPr>
        <p:txBody>
          <a:bodyPr lIns="62971" tIns="0" rIns="62971" bIns="31486" rtlCol="0" anchor="ctr"/>
          <a:lstStyle/>
          <a:p>
            <a:pPr marL="55537" lvl="1">
              <a:buClr>
                <a:srgbClr val="E20074"/>
              </a:buClr>
            </a:pPr>
            <a:r>
              <a:rPr lang="hu-HU" sz="1137" b="1" dirty="0">
                <a:solidFill>
                  <a:schemeClr val="tx2"/>
                </a:solidFill>
                <a:latin typeface="Tele-GroteskFet" charset="0"/>
                <a:ea typeface="Tele-GroteskFet" charset="0"/>
                <a:cs typeface="Tele-GroteskFet" charset="0"/>
              </a:rPr>
              <a:t>ZALAEGERSZEG</a:t>
            </a:r>
            <a:r>
              <a:rPr lang="hu-HU" sz="962" b="1" dirty="0">
                <a:solidFill>
                  <a:srgbClr val="000000"/>
                </a:solidFill>
              </a:rPr>
              <a:t> </a:t>
            </a:r>
          </a:p>
          <a:p>
            <a:pPr marL="55537" lvl="1">
              <a:buClr>
                <a:srgbClr val="E20074"/>
              </a:buClr>
            </a:pPr>
            <a:r>
              <a:rPr lang="hu-HU" sz="962" dirty="0">
                <a:solidFill>
                  <a:srgbClr val="000000"/>
                </a:solidFill>
              </a:rPr>
              <a:t>Forgalom- és közlekedésfelügyeleti</a:t>
            </a:r>
            <a:r>
              <a:rPr lang="hu-HU" sz="962" dirty="0"/>
              <a:t>  </a:t>
            </a:r>
            <a:r>
              <a:rPr lang="hu-HU" sz="962" dirty="0">
                <a:solidFill>
                  <a:srgbClr val="000000"/>
                </a:solidFill>
              </a:rPr>
              <a:t>rendszer; nyilvános </a:t>
            </a:r>
            <a:r>
              <a:rPr lang="hu-HU" sz="962" dirty="0" err="1">
                <a:solidFill>
                  <a:srgbClr val="000000"/>
                </a:solidFill>
              </a:rPr>
              <a:t>wifi</a:t>
            </a:r>
            <a:endParaRPr lang="hu-HU" sz="962" dirty="0">
              <a:solidFill>
                <a:srgbClr val="000000"/>
              </a:solidFill>
            </a:endParaRPr>
          </a:p>
        </p:txBody>
      </p:sp>
      <p:sp>
        <p:nvSpPr>
          <p:cNvPr id="15" name="Rectangular Callout 7"/>
          <p:cNvSpPr/>
          <p:nvPr/>
        </p:nvSpPr>
        <p:spPr bwMode="gray">
          <a:xfrm>
            <a:off x="4752904" y="5290917"/>
            <a:ext cx="1873470" cy="735492"/>
          </a:xfrm>
          <a:prstGeom prst="borderCallout1">
            <a:avLst>
              <a:gd name="adj1" fmla="val 49462"/>
              <a:gd name="adj2" fmla="val -2807"/>
              <a:gd name="adj3" fmla="val 12686"/>
              <a:gd name="adj4" fmla="val -44361"/>
            </a:avLst>
          </a:prstGeom>
          <a:solidFill>
            <a:schemeClr val="bg1"/>
          </a:solidFill>
          <a:ln w="19050" algn="ctr">
            <a:solidFill>
              <a:schemeClr val="tx2"/>
            </a:solidFill>
            <a:miter lim="800000"/>
            <a:headEnd/>
            <a:tailEnd/>
          </a:ln>
          <a:effectLst/>
        </p:spPr>
        <p:txBody>
          <a:bodyPr lIns="62971" tIns="0" rIns="62971" bIns="31486" rtlCol="0" anchor="ctr"/>
          <a:lstStyle/>
          <a:p>
            <a:pPr marL="55537" lvl="1">
              <a:buClr>
                <a:srgbClr val="E20074"/>
              </a:buClr>
            </a:pPr>
            <a:r>
              <a:rPr lang="hu-HU" sz="1137" b="1" dirty="0">
                <a:solidFill>
                  <a:schemeClr val="tx2"/>
                </a:solidFill>
                <a:latin typeface="Tele-GroteskFet" charset="0"/>
                <a:ea typeface="Tele-GroteskFet" charset="0"/>
                <a:cs typeface="Tele-GroteskFet" charset="0"/>
              </a:rPr>
              <a:t>PÉCS</a:t>
            </a:r>
          </a:p>
          <a:p>
            <a:pPr marL="55537" lvl="1">
              <a:buClr>
                <a:srgbClr val="E20074"/>
              </a:buClr>
            </a:pPr>
            <a:r>
              <a:rPr lang="hu-HU" sz="962" b="1" dirty="0">
                <a:solidFill>
                  <a:srgbClr val="000000"/>
                </a:solidFill>
              </a:rPr>
              <a:t> </a:t>
            </a:r>
            <a:r>
              <a:rPr lang="hu-HU" sz="962" dirty="0" err="1">
                <a:solidFill>
                  <a:srgbClr val="000000"/>
                </a:solidFill>
              </a:rPr>
              <a:t>E-authority</a:t>
            </a:r>
            <a:r>
              <a:rPr lang="hu-HU" sz="962" dirty="0">
                <a:solidFill>
                  <a:srgbClr val="000000"/>
                </a:solidFill>
              </a:rPr>
              <a:t>; </a:t>
            </a:r>
            <a:r>
              <a:rPr lang="hu-HU" sz="962" dirty="0" err="1">
                <a:solidFill>
                  <a:srgbClr val="000000"/>
                </a:solidFill>
              </a:rPr>
              <a:t>E-polling</a:t>
            </a:r>
            <a:r>
              <a:rPr lang="hu-HU" sz="962" dirty="0">
                <a:solidFill>
                  <a:srgbClr val="000000"/>
                </a:solidFill>
              </a:rPr>
              <a:t>; </a:t>
            </a:r>
            <a:r>
              <a:rPr lang="hu-HU" sz="962" dirty="0" err="1">
                <a:solidFill>
                  <a:srgbClr val="000000"/>
                </a:solidFill>
              </a:rPr>
              <a:t>e-Assembly-kezelés</a:t>
            </a:r>
            <a:r>
              <a:rPr lang="hu-HU" sz="962" dirty="0">
                <a:solidFill>
                  <a:srgbClr val="000000"/>
                </a:solidFill>
              </a:rPr>
              <a:t>; nyilvános </a:t>
            </a:r>
            <a:r>
              <a:rPr lang="hu-HU" sz="962" dirty="0" err="1">
                <a:solidFill>
                  <a:srgbClr val="000000"/>
                </a:solidFill>
              </a:rPr>
              <a:t>wifi</a:t>
            </a:r>
            <a:r>
              <a:rPr lang="hu-HU" sz="962" dirty="0">
                <a:solidFill>
                  <a:srgbClr val="000000"/>
                </a:solidFill>
              </a:rPr>
              <a:t> </a:t>
            </a:r>
          </a:p>
        </p:txBody>
      </p:sp>
      <p:sp>
        <p:nvSpPr>
          <p:cNvPr id="8" name="Line Callout 1 7"/>
          <p:cNvSpPr/>
          <p:nvPr/>
        </p:nvSpPr>
        <p:spPr bwMode="gray">
          <a:xfrm>
            <a:off x="4276905" y="1880761"/>
            <a:ext cx="1962656" cy="883938"/>
          </a:xfrm>
          <a:prstGeom prst="borderCallout1">
            <a:avLst>
              <a:gd name="adj1" fmla="val 106060"/>
              <a:gd name="adj2" fmla="val 48253"/>
              <a:gd name="adj3" fmla="val 208329"/>
              <a:gd name="adj4" fmla="val 18254"/>
            </a:avLst>
          </a:prstGeom>
          <a:solidFill>
            <a:schemeClr val="bg1"/>
          </a:solidFill>
          <a:ln w="19050" algn="ctr">
            <a:solidFill>
              <a:schemeClr val="tx2"/>
            </a:solidFill>
            <a:miter lim="800000"/>
            <a:headEnd/>
            <a:tailEnd/>
          </a:ln>
          <a:effectLst/>
        </p:spPr>
        <p:txBody>
          <a:bodyPr lIns="62971" tIns="0" rIns="62971" bIns="31486" rtlCol="0" anchor="ctr"/>
          <a:lstStyle/>
          <a:p>
            <a:pPr marL="55537" lvl="1">
              <a:buClr>
                <a:srgbClr val="E20074"/>
              </a:buClr>
            </a:pPr>
            <a:r>
              <a:rPr lang="hu-HU" sz="1137" b="1" dirty="0">
                <a:solidFill>
                  <a:schemeClr val="tx2"/>
                </a:solidFill>
                <a:latin typeface="Tele-GroteskFet" charset="0"/>
                <a:ea typeface="Tele-GroteskFet" charset="0"/>
                <a:cs typeface="Tele-GroteskFet" charset="0"/>
              </a:rPr>
              <a:t>BUDAPEST </a:t>
            </a:r>
            <a:r>
              <a:rPr lang="hu-HU" sz="962" b="1" dirty="0">
                <a:solidFill>
                  <a:srgbClr val="000000"/>
                </a:solidFill>
              </a:rPr>
              <a:t/>
            </a:r>
            <a:br>
              <a:rPr lang="hu-HU" sz="962" b="1" dirty="0">
                <a:solidFill>
                  <a:srgbClr val="000000"/>
                </a:solidFill>
              </a:rPr>
            </a:br>
            <a:r>
              <a:rPr lang="hu-HU" sz="962" dirty="0">
                <a:solidFill>
                  <a:srgbClr val="000000"/>
                </a:solidFill>
              </a:rPr>
              <a:t>Tömegközlekedés; üzemeltetési és utastájékoztató</a:t>
            </a:r>
            <a:r>
              <a:rPr lang="hu-HU" sz="962" dirty="0"/>
              <a:t> </a:t>
            </a:r>
            <a:r>
              <a:rPr lang="hu-HU" sz="962" dirty="0">
                <a:solidFill>
                  <a:srgbClr val="000000"/>
                </a:solidFill>
              </a:rPr>
              <a:t>rendszer; közösségi kerékpármegosztás; energiagazdálkodás; nyilvános wifi</a:t>
            </a:r>
          </a:p>
        </p:txBody>
      </p:sp>
      <p:sp>
        <p:nvSpPr>
          <p:cNvPr id="21" name="Rectangular Callout 7"/>
          <p:cNvSpPr/>
          <p:nvPr/>
        </p:nvSpPr>
        <p:spPr bwMode="gray">
          <a:xfrm>
            <a:off x="6743676" y="5010371"/>
            <a:ext cx="1535632" cy="561080"/>
          </a:xfrm>
          <a:prstGeom prst="borderCallout1">
            <a:avLst>
              <a:gd name="adj1" fmla="val 48944"/>
              <a:gd name="adj2" fmla="val -4043"/>
              <a:gd name="adj3" fmla="val -93827"/>
              <a:gd name="adj4" fmla="val -106977"/>
            </a:avLst>
          </a:prstGeom>
          <a:solidFill>
            <a:schemeClr val="bg1"/>
          </a:solidFill>
          <a:ln w="19050" algn="ctr">
            <a:solidFill>
              <a:schemeClr val="tx2"/>
            </a:solidFill>
            <a:miter lim="800000"/>
            <a:headEnd/>
            <a:tailEnd/>
          </a:ln>
          <a:effectLst/>
        </p:spPr>
        <p:txBody>
          <a:bodyPr lIns="62971" tIns="0" rIns="62971" bIns="31486" rtlCol="0" anchor="ctr"/>
          <a:lstStyle/>
          <a:p>
            <a:pPr marL="55537" lvl="1">
              <a:buClr>
                <a:srgbClr val="E20074"/>
              </a:buClr>
            </a:pPr>
            <a:r>
              <a:rPr lang="hu-HU" sz="1137" b="1" dirty="0">
                <a:solidFill>
                  <a:schemeClr val="tx2"/>
                </a:solidFill>
                <a:latin typeface="Tele-GroteskFet" charset="0"/>
                <a:ea typeface="Tele-GroteskFet" charset="0"/>
                <a:cs typeface="Tele-GroteskFet" charset="0"/>
              </a:rPr>
              <a:t>KECSKEMÉT</a:t>
            </a:r>
            <a:r>
              <a:rPr lang="hu-HU" sz="962" b="1" dirty="0">
                <a:solidFill>
                  <a:srgbClr val="000000"/>
                </a:solidFill>
              </a:rPr>
              <a:t/>
            </a:r>
            <a:br>
              <a:rPr lang="hu-HU" sz="962" b="1" dirty="0">
                <a:solidFill>
                  <a:srgbClr val="000000"/>
                </a:solidFill>
              </a:rPr>
            </a:br>
            <a:r>
              <a:rPr lang="hu-HU" sz="962" dirty="0">
                <a:solidFill>
                  <a:srgbClr val="000000"/>
                </a:solidFill>
              </a:rPr>
              <a:t>Energiagazdálkodás; nyilvános </a:t>
            </a:r>
            <a:r>
              <a:rPr lang="hu-HU" sz="962" dirty="0" err="1">
                <a:solidFill>
                  <a:srgbClr val="000000"/>
                </a:solidFill>
              </a:rPr>
              <a:t>wifi</a:t>
            </a:r>
            <a:endParaRPr lang="hu-HU" sz="962" dirty="0">
              <a:solidFill>
                <a:srgbClr val="000000"/>
              </a:solidFill>
            </a:endParaRPr>
          </a:p>
        </p:txBody>
      </p:sp>
      <p:sp>
        <p:nvSpPr>
          <p:cNvPr id="22" name="Rectangular Callout 7"/>
          <p:cNvSpPr/>
          <p:nvPr/>
        </p:nvSpPr>
        <p:spPr bwMode="gray">
          <a:xfrm>
            <a:off x="960971" y="3054340"/>
            <a:ext cx="1170004" cy="445147"/>
          </a:xfrm>
          <a:prstGeom prst="borderCallout1">
            <a:avLst>
              <a:gd name="adj1" fmla="val 56808"/>
              <a:gd name="adj2" fmla="val 102678"/>
              <a:gd name="adj3" fmla="val 91357"/>
              <a:gd name="adj4" fmla="val 141054"/>
            </a:avLst>
          </a:prstGeom>
          <a:solidFill>
            <a:schemeClr val="bg1"/>
          </a:solidFill>
          <a:ln w="19050" algn="ctr">
            <a:solidFill>
              <a:schemeClr val="tx2"/>
            </a:solidFill>
            <a:miter lim="800000"/>
            <a:headEnd/>
            <a:tailEnd/>
          </a:ln>
          <a:effectLst/>
        </p:spPr>
        <p:txBody>
          <a:bodyPr lIns="62971" tIns="0" rIns="62971" bIns="31486" rtlCol="0" anchor="ctr"/>
          <a:lstStyle/>
          <a:p>
            <a:pPr marL="55537" lvl="1">
              <a:buClr>
                <a:srgbClr val="E20074"/>
              </a:buClr>
            </a:pPr>
            <a:r>
              <a:rPr lang="hu-HU" sz="1137" b="1" dirty="0">
                <a:solidFill>
                  <a:schemeClr val="tx2"/>
                </a:solidFill>
                <a:latin typeface="Tele-GroteskFet" charset="0"/>
                <a:ea typeface="Tele-GroteskFet" charset="0"/>
                <a:cs typeface="Tele-GroteskFet" charset="0"/>
              </a:rPr>
              <a:t>SOPRON</a:t>
            </a:r>
            <a:r>
              <a:rPr lang="hu-HU" sz="962" b="1" dirty="0">
                <a:solidFill>
                  <a:srgbClr val="000000"/>
                </a:solidFill>
              </a:rPr>
              <a:t> </a:t>
            </a:r>
            <a:r>
              <a:rPr lang="hu-HU" sz="962" dirty="0">
                <a:solidFill>
                  <a:srgbClr val="000000"/>
                </a:solidFill>
              </a:rPr>
              <a:t>Energiakezelés </a:t>
            </a:r>
          </a:p>
        </p:txBody>
      </p:sp>
      <p:sp>
        <p:nvSpPr>
          <p:cNvPr id="23" name="Rectangular Callout 7"/>
          <p:cNvSpPr/>
          <p:nvPr/>
        </p:nvSpPr>
        <p:spPr bwMode="gray">
          <a:xfrm>
            <a:off x="7474004" y="4234530"/>
            <a:ext cx="1535632" cy="561080"/>
          </a:xfrm>
          <a:prstGeom prst="borderCallout1">
            <a:avLst>
              <a:gd name="adj1" fmla="val 52299"/>
              <a:gd name="adj2" fmla="val -4043"/>
              <a:gd name="adj3" fmla="val -13309"/>
              <a:gd name="adj4" fmla="val -124751"/>
            </a:avLst>
          </a:prstGeom>
          <a:solidFill>
            <a:schemeClr val="bg1"/>
          </a:solidFill>
          <a:ln w="19050" algn="ctr">
            <a:solidFill>
              <a:schemeClr val="tx2"/>
            </a:solidFill>
            <a:miter lim="800000"/>
            <a:headEnd/>
            <a:tailEnd/>
          </a:ln>
          <a:effectLst/>
        </p:spPr>
        <p:txBody>
          <a:bodyPr lIns="62971" tIns="0" rIns="62971" bIns="31486" rtlCol="0" anchor="ctr"/>
          <a:lstStyle/>
          <a:p>
            <a:pPr marL="55537" lvl="1">
              <a:buClr>
                <a:srgbClr val="E20074"/>
              </a:buClr>
            </a:pPr>
            <a:r>
              <a:rPr lang="hu-HU" sz="1137" b="1" dirty="0">
                <a:solidFill>
                  <a:schemeClr val="tx2"/>
                </a:solidFill>
                <a:latin typeface="Tele-GroteskFet" charset="0"/>
                <a:ea typeface="Tele-GroteskFet" charset="0"/>
                <a:cs typeface="Tele-GroteskFet" charset="0"/>
              </a:rPr>
              <a:t>SZOLNOK</a:t>
            </a:r>
            <a:r>
              <a:rPr lang="hu-HU" sz="1137" b="1" dirty="0">
                <a:solidFill>
                  <a:srgbClr val="000000"/>
                </a:solidFill>
              </a:rPr>
              <a:t> </a:t>
            </a:r>
            <a:r>
              <a:rPr lang="hu-HU" sz="962" b="1" dirty="0">
                <a:solidFill>
                  <a:srgbClr val="000000"/>
                </a:solidFill>
              </a:rPr>
              <a:t/>
            </a:r>
            <a:br>
              <a:rPr lang="hu-HU" sz="962" b="1" dirty="0">
                <a:solidFill>
                  <a:srgbClr val="000000"/>
                </a:solidFill>
              </a:rPr>
            </a:br>
            <a:r>
              <a:rPr lang="hu-HU" sz="962" dirty="0">
                <a:solidFill>
                  <a:srgbClr val="000000"/>
                </a:solidFill>
              </a:rPr>
              <a:t>Energiagazdálkodás</a:t>
            </a:r>
          </a:p>
        </p:txBody>
      </p:sp>
      <p:sp>
        <p:nvSpPr>
          <p:cNvPr id="24" name="Rectangular Callout 7"/>
          <p:cNvSpPr/>
          <p:nvPr/>
        </p:nvSpPr>
        <p:spPr bwMode="gray">
          <a:xfrm>
            <a:off x="263888" y="4688928"/>
            <a:ext cx="1873470" cy="582531"/>
          </a:xfrm>
          <a:prstGeom prst="borderCallout1">
            <a:avLst>
              <a:gd name="adj1" fmla="val 49448"/>
              <a:gd name="adj2" fmla="val 103194"/>
              <a:gd name="adj3" fmla="val 38179"/>
              <a:gd name="adj4" fmla="val 140009"/>
            </a:avLst>
          </a:prstGeom>
          <a:solidFill>
            <a:schemeClr val="bg1"/>
          </a:solidFill>
          <a:ln w="19050" algn="ctr">
            <a:solidFill>
              <a:schemeClr val="tx2"/>
            </a:solidFill>
            <a:miter lim="800000"/>
            <a:headEnd/>
            <a:tailEnd/>
          </a:ln>
          <a:effectLst/>
        </p:spPr>
        <p:txBody>
          <a:bodyPr lIns="62971" tIns="0" rIns="62971" bIns="31486" rtlCol="0" anchor="ctr"/>
          <a:lstStyle/>
          <a:p>
            <a:pPr marL="55537" lvl="1">
              <a:buClr>
                <a:srgbClr val="E20074"/>
              </a:buClr>
            </a:pPr>
            <a:r>
              <a:rPr lang="hu-HU" sz="1137" b="1" dirty="0">
                <a:solidFill>
                  <a:schemeClr val="tx2"/>
                </a:solidFill>
                <a:latin typeface="Tele-GroteskFet" charset="0"/>
                <a:ea typeface="Tele-GroteskFet" charset="0"/>
                <a:cs typeface="Tele-GroteskFet" charset="0"/>
              </a:rPr>
              <a:t>NAGYKANIZSA</a:t>
            </a:r>
            <a:r>
              <a:rPr lang="hu-HU" sz="962" b="1" dirty="0">
                <a:solidFill>
                  <a:srgbClr val="000000"/>
                </a:solidFill>
              </a:rPr>
              <a:t/>
            </a:r>
            <a:br>
              <a:rPr lang="hu-HU" sz="962" b="1" dirty="0">
                <a:solidFill>
                  <a:srgbClr val="000000"/>
                </a:solidFill>
              </a:rPr>
            </a:br>
            <a:r>
              <a:rPr lang="hu-HU" sz="962" b="1" dirty="0">
                <a:solidFill>
                  <a:srgbClr val="000000"/>
                </a:solidFill>
              </a:rPr>
              <a:t> </a:t>
            </a:r>
            <a:r>
              <a:rPr lang="hu-HU" sz="962" dirty="0" err="1">
                <a:solidFill>
                  <a:srgbClr val="000000"/>
                </a:solidFill>
              </a:rPr>
              <a:t>Smart</a:t>
            </a:r>
            <a:r>
              <a:rPr lang="hu-HU" sz="962" dirty="0"/>
              <a:t> </a:t>
            </a:r>
            <a:r>
              <a:rPr lang="hu-HU" sz="962" dirty="0">
                <a:solidFill>
                  <a:srgbClr val="000000"/>
                </a:solidFill>
              </a:rPr>
              <a:t>hulladékgazdálkodás</a:t>
            </a:r>
          </a:p>
        </p:txBody>
      </p:sp>
    </p:spTree>
    <p:extLst>
      <p:ext uri="{BB962C8B-B14F-4D97-AF65-F5344CB8AC3E}">
        <p14:creationId xmlns:p14="http://schemas.microsoft.com/office/powerpoint/2010/main" val="4054940136"/>
      </p:ext>
    </p:extLst>
  </p:cSld>
  <p:clrMapOvr>
    <a:masterClrMapping/>
  </p:clrMapOvr>
  <mc:AlternateContent xmlns:mc="http://schemas.openxmlformats.org/markup-compatibility/2006" xmlns:p14="http://schemas.microsoft.com/office/powerpoint/2010/main">
    <mc:Choice Requires="p14">
      <p:transition p14:dur="0"/>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llipszis 6"/>
          <p:cNvSpPr/>
          <p:nvPr/>
        </p:nvSpPr>
        <p:spPr>
          <a:xfrm>
            <a:off x="9143442" y="5836134"/>
            <a:ext cx="826926" cy="779673"/>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hu-HU" sz="1902" dirty="0" err="1">
              <a:solidFill>
                <a:schemeClr val="tx1"/>
              </a:solidFill>
            </a:endParaRPr>
          </a:p>
        </p:txBody>
      </p:sp>
      <p:sp>
        <p:nvSpPr>
          <p:cNvPr id="4" name="AutoShape 2" descr="Képtalálat a következőre: „data everywhere pictur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sp>
        <p:nvSpPr>
          <p:cNvPr id="13" name="AutoShape 8" descr="Képtalálat a következőre: „thank you for attention picture”">
            <a:hlinkClick r:id="rId3"/>
          </p:cNvPr>
          <p:cNvSpPr>
            <a:spLocks noChangeAspect="1" noChangeArrowheads="1"/>
          </p:cNvSpPr>
          <p:nvPr/>
        </p:nvSpPr>
        <p:spPr bwMode="auto">
          <a:xfrm>
            <a:off x="155575" y="-2809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sp>
        <p:nvSpPr>
          <p:cNvPr id="2" name="Szövegdoboz 1"/>
          <p:cNvSpPr txBox="1"/>
          <p:nvPr/>
        </p:nvSpPr>
        <p:spPr>
          <a:xfrm>
            <a:off x="537062" y="344924"/>
            <a:ext cx="9111763" cy="1263542"/>
          </a:xfrm>
          <a:prstGeom prst="rect">
            <a:avLst/>
          </a:prstGeom>
          <a:noFill/>
          <a:ln w="9525">
            <a:noFill/>
            <a:miter lim="800000"/>
            <a:headEnd/>
            <a:tailEnd/>
          </a:ln>
        </p:spPr>
        <p:txBody>
          <a:bodyPr vert="horz" wrap="square" lIns="72000" tIns="36000" rIns="72000" bIns="36000" numCol="1" rtlCol="0" anchor="t" anchorCtr="0" compatLnSpc="1">
            <a:prstTxWarp prst="textNoShape">
              <a:avLst/>
            </a:prstTxWarp>
            <a:spAutoFit/>
          </a:bodyPr>
          <a:lstStyle/>
          <a:p>
            <a:pPr algn="ctr" defTabSz="457322" fontAlgn="base">
              <a:lnSpc>
                <a:spcPct val="104000"/>
              </a:lnSpc>
              <a:spcBef>
                <a:spcPts val="300"/>
              </a:spcBef>
              <a:spcAft>
                <a:spcPct val="0"/>
              </a:spcAft>
              <a:buClr>
                <a:schemeClr val="tx1"/>
              </a:buClr>
              <a:buSzPct val="70000"/>
            </a:pPr>
            <a:r>
              <a:rPr lang="hu-HU" sz="3600" b="1" dirty="0" smtClean="0">
                <a:solidFill>
                  <a:schemeClr val="tx2"/>
                </a:solidFill>
                <a:latin typeface="Arial Black" panose="020B0A04020102020204" pitchFamily="34" charset="0"/>
                <a:ea typeface="Swagger" pitchFamily="2" charset="0"/>
              </a:rPr>
              <a:t>Mesterséges intelligencia – </a:t>
            </a:r>
          </a:p>
          <a:p>
            <a:pPr algn="ctr" defTabSz="457322" fontAlgn="base">
              <a:lnSpc>
                <a:spcPct val="104000"/>
              </a:lnSpc>
              <a:spcBef>
                <a:spcPts val="300"/>
              </a:spcBef>
              <a:spcAft>
                <a:spcPct val="0"/>
              </a:spcAft>
              <a:buClr>
                <a:schemeClr val="tx1"/>
              </a:buClr>
              <a:buSzPct val="70000"/>
            </a:pPr>
            <a:r>
              <a:rPr lang="hu-HU" sz="3600" b="1" dirty="0" smtClean="0">
                <a:solidFill>
                  <a:schemeClr val="tx2"/>
                </a:solidFill>
                <a:latin typeface="Arial Black" panose="020B0A04020102020204" pitchFamily="34" charset="0"/>
                <a:ea typeface="Swagger" pitchFamily="2" charset="0"/>
              </a:rPr>
              <a:t>Lehet jól vagy rosszul használni</a:t>
            </a:r>
            <a:endParaRPr lang="hu-HU" sz="3600" dirty="0" smtClean="0">
              <a:ea typeface="Swagger" pitchFamily="2" charset="0"/>
            </a:endParaRPr>
          </a:p>
        </p:txBody>
      </p:sp>
      <p:pic>
        <p:nvPicPr>
          <p:cNvPr id="5" name="Kép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6421" y="1721048"/>
            <a:ext cx="3959308" cy="2722024"/>
          </a:xfrm>
          <a:prstGeom prst="rect">
            <a:avLst/>
          </a:prstGeom>
        </p:spPr>
      </p:pic>
      <p:sp>
        <p:nvSpPr>
          <p:cNvPr id="16" name="Szövegdoboz 15"/>
          <p:cNvSpPr txBox="1"/>
          <p:nvPr/>
        </p:nvSpPr>
        <p:spPr>
          <a:xfrm>
            <a:off x="493711" y="1721048"/>
            <a:ext cx="3780595" cy="1609149"/>
          </a:xfrm>
          <a:prstGeom prst="rect">
            <a:avLst/>
          </a:prstGeom>
          <a:noFill/>
          <a:ln w="9525">
            <a:noFill/>
            <a:miter lim="800000"/>
            <a:headEnd/>
            <a:tailEnd/>
          </a:ln>
        </p:spPr>
        <p:txBody>
          <a:bodyPr vert="horz" wrap="square" lIns="72000" tIns="36000" rIns="72000" bIns="36000" numCol="1" rtlCol="0" anchor="t" anchorCtr="0" compatLnSpc="1">
            <a:prstTxWarp prst="textNoShape">
              <a:avLst/>
            </a:prstTxWarp>
            <a:spAutoFit/>
          </a:bodyPr>
          <a:lstStyle/>
          <a:p>
            <a:pPr algn="ctr" defTabSz="457322" fontAlgn="base">
              <a:lnSpc>
                <a:spcPct val="104000"/>
              </a:lnSpc>
              <a:spcBef>
                <a:spcPts val="300"/>
              </a:spcBef>
              <a:spcAft>
                <a:spcPct val="0"/>
              </a:spcAft>
              <a:buClr>
                <a:schemeClr val="tx1"/>
              </a:buClr>
              <a:buSzPct val="70000"/>
            </a:pPr>
            <a:r>
              <a:rPr lang="hu-HU" sz="4800" b="1" dirty="0" err="1" smtClean="0">
                <a:solidFill>
                  <a:schemeClr val="accent1">
                    <a:lumMod val="75000"/>
                  </a:schemeClr>
                </a:solidFill>
                <a:latin typeface="Arial Black" panose="020B0A04020102020204" pitchFamily="34" charset="0"/>
                <a:ea typeface="Swagger" pitchFamily="2" charset="0"/>
              </a:rPr>
              <a:t>Rajtu</a:t>
            </a:r>
            <a:r>
              <a:rPr lang="hu-HU" sz="4800" b="1" dirty="0" smtClean="0">
                <a:solidFill>
                  <a:schemeClr val="accent1">
                    <a:lumMod val="75000"/>
                  </a:schemeClr>
                </a:solidFill>
                <a:latin typeface="Arial Black" panose="020B0A04020102020204" pitchFamily="34" charset="0"/>
                <a:ea typeface="Swagger" pitchFamily="2" charset="0"/>
              </a:rPr>
              <a:t>(n)k </a:t>
            </a:r>
            <a:r>
              <a:rPr lang="hu-HU" sz="4800" b="1" dirty="0" smtClean="0">
                <a:solidFill>
                  <a:schemeClr val="accent1">
                    <a:lumMod val="75000"/>
                  </a:schemeClr>
                </a:solidFill>
                <a:latin typeface="Arial Black" panose="020B0A04020102020204" pitchFamily="34" charset="0"/>
                <a:ea typeface="Swagger" pitchFamily="2" charset="0"/>
              </a:rPr>
              <a:t>múlik?</a:t>
            </a:r>
          </a:p>
        </p:txBody>
      </p:sp>
      <p:sp>
        <p:nvSpPr>
          <p:cNvPr id="11" name="Téglalap 10"/>
          <p:cNvSpPr/>
          <p:nvPr/>
        </p:nvSpPr>
        <p:spPr>
          <a:xfrm>
            <a:off x="4854203" y="3541632"/>
            <a:ext cx="372218" cy="476412"/>
          </a:xfrm>
          <a:prstGeom prst="rect">
            <a:avLst/>
          </a:prstGeom>
        </p:spPr>
        <p:txBody>
          <a:bodyPr wrap="none">
            <a:spAutoFit/>
          </a:bodyPr>
          <a:lstStyle/>
          <a:p>
            <a:pPr algn="ctr" defTabSz="457322" fontAlgn="base">
              <a:lnSpc>
                <a:spcPct val="104000"/>
              </a:lnSpc>
              <a:spcBef>
                <a:spcPts val="300"/>
              </a:spcBef>
              <a:spcAft>
                <a:spcPct val="0"/>
              </a:spcAft>
              <a:buClr>
                <a:schemeClr val="tx1"/>
              </a:buClr>
              <a:buSzPct val="70000"/>
            </a:pPr>
            <a:r>
              <a:rPr lang="hu-HU" sz="2400" b="1" dirty="0">
                <a:solidFill>
                  <a:schemeClr val="accent1">
                    <a:lumMod val="75000"/>
                  </a:schemeClr>
                </a:solidFill>
                <a:latin typeface="Arial Black" panose="020B0A04020102020204" pitchFamily="34" charset="0"/>
                <a:ea typeface="Swagger" pitchFamily="2" charset="0"/>
              </a:rPr>
              <a:t>?</a:t>
            </a:r>
          </a:p>
        </p:txBody>
      </p:sp>
      <p:pic>
        <p:nvPicPr>
          <p:cNvPr id="12" name="Kép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60562" y="4787906"/>
            <a:ext cx="4112476" cy="2194421"/>
          </a:xfrm>
          <a:prstGeom prst="rect">
            <a:avLst/>
          </a:prstGeom>
        </p:spPr>
      </p:pic>
      <p:pic>
        <p:nvPicPr>
          <p:cNvPr id="15" name="Kép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00083" y="3917967"/>
            <a:ext cx="2627334" cy="2890918"/>
          </a:xfrm>
          <a:prstGeom prst="rect">
            <a:avLst/>
          </a:prstGeom>
        </p:spPr>
      </p:pic>
      <p:sp>
        <p:nvSpPr>
          <p:cNvPr id="14" name="Lefelé nyíl 13"/>
          <p:cNvSpPr/>
          <p:nvPr/>
        </p:nvSpPr>
        <p:spPr bwMode="gray">
          <a:xfrm>
            <a:off x="1874757" y="3250360"/>
            <a:ext cx="1417468" cy="552263"/>
          </a:xfrm>
          <a:prstGeom prst="downArrow">
            <a:avLst/>
          </a:prstGeom>
          <a:solidFill>
            <a:schemeClr val="bg1"/>
          </a:solidFill>
          <a:ln w="19050" algn="ctr">
            <a:solidFill>
              <a:schemeClr val="tx2"/>
            </a:solidFill>
            <a:miter lim="800000"/>
            <a:headEnd/>
            <a:tailEnd/>
          </a:ln>
          <a:effectLst/>
        </p:spPr>
        <p:txBody>
          <a:bodyPr wrap="square" lIns="108000" tIns="108000" rIns="108000" bIns="108000" rtlCol="0" anchor="ctr" anchorCtr="0">
            <a:spAutoFit/>
          </a:bodyPr>
          <a:lstStyle/>
          <a:p>
            <a:pPr algn="ctr" defTabSz="457293" fontAlgn="base">
              <a:lnSpc>
                <a:spcPct val="90000"/>
              </a:lnSpc>
              <a:buClr>
                <a:srgbClr val="E20074"/>
              </a:buClr>
              <a:buSzPct val="75000"/>
            </a:pPr>
            <a:endParaRPr lang="hu-HU" sz="1800" dirty="0" smtClean="0">
              <a:latin typeface="Tele-GroteskNor" pitchFamily="2" charset="0"/>
              <a:cs typeface="Arial Unicode MS" panose="020B0604020202020204" pitchFamily="34" charset="-128"/>
            </a:endParaRPr>
          </a:p>
        </p:txBody>
      </p:sp>
      <p:sp>
        <p:nvSpPr>
          <p:cNvPr id="17" name="Jobbra nyíl 16"/>
          <p:cNvSpPr/>
          <p:nvPr/>
        </p:nvSpPr>
        <p:spPr bwMode="gray">
          <a:xfrm>
            <a:off x="3959360" y="2172999"/>
            <a:ext cx="773061" cy="1157198"/>
          </a:xfrm>
          <a:prstGeom prst="rightArrow">
            <a:avLst/>
          </a:prstGeom>
          <a:solidFill>
            <a:schemeClr val="bg1"/>
          </a:solidFill>
          <a:ln w="19050" algn="ctr">
            <a:solidFill>
              <a:schemeClr val="tx2"/>
            </a:solidFill>
            <a:miter lim="800000"/>
            <a:headEnd/>
            <a:tailEnd/>
          </a:ln>
          <a:effectLst/>
        </p:spPr>
        <p:txBody>
          <a:bodyPr wrap="square" lIns="108000" tIns="108000" rIns="108000" bIns="108000" rtlCol="0" anchor="ctr" anchorCtr="0">
            <a:spAutoFit/>
          </a:bodyPr>
          <a:lstStyle/>
          <a:p>
            <a:pPr algn="ctr" defTabSz="457293" fontAlgn="base">
              <a:lnSpc>
                <a:spcPct val="90000"/>
              </a:lnSpc>
              <a:buClr>
                <a:srgbClr val="E20074"/>
              </a:buClr>
              <a:buSzPct val="75000"/>
            </a:pPr>
            <a:endParaRPr lang="hu-HU" sz="1800" dirty="0" smtClean="0">
              <a:latin typeface="Tele-GroteskNor" pitchFamily="2" charset="0"/>
              <a:cs typeface="Arial Unicode MS" panose="020B0604020202020204" pitchFamily="34" charset="-128"/>
            </a:endParaRPr>
          </a:p>
        </p:txBody>
      </p:sp>
    </p:spTree>
    <p:extLst>
      <p:ext uri="{BB962C8B-B14F-4D97-AF65-F5344CB8AC3E}">
        <p14:creationId xmlns:p14="http://schemas.microsoft.com/office/powerpoint/2010/main" val="302597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 számának helye 1"/>
          <p:cNvSpPr>
            <a:spLocks noGrp="1"/>
          </p:cNvSpPr>
          <p:nvPr>
            <p:ph type="sldNum" sz="quarter" idx="11"/>
          </p:nvPr>
        </p:nvSpPr>
        <p:spPr/>
        <p:txBody>
          <a:bodyPr/>
          <a:lstStyle/>
          <a:p>
            <a:pPr fontAlgn="base">
              <a:spcAft>
                <a:spcPct val="0"/>
              </a:spcAft>
            </a:pPr>
            <a:fld id="{31ED8236-F742-4994-B025-3D78EEC04644}" type="slidenum">
              <a:rPr lang="en-US" smtClean="0"/>
              <a:pPr fontAlgn="base">
                <a:spcAft>
                  <a:spcPct val="0"/>
                </a:spcAft>
              </a:pPr>
              <a:t>3</a:t>
            </a:fld>
            <a:endParaRPr lang="en-US" dirty="0"/>
          </a:p>
        </p:txBody>
      </p:sp>
      <p:sp>
        <p:nvSpPr>
          <p:cNvPr id="5" name="Cím 1"/>
          <p:cNvSpPr txBox="1">
            <a:spLocks/>
          </p:cNvSpPr>
          <p:nvPr/>
        </p:nvSpPr>
        <p:spPr>
          <a:xfrm>
            <a:off x="45071" y="306567"/>
            <a:ext cx="10035554" cy="872945"/>
          </a:xfrm>
          <a:prstGeom prst="rect">
            <a:avLst/>
          </a:prstGeom>
        </p:spPr>
        <p:txBody>
          <a:bodyPr/>
          <a:lstStyle>
            <a:lvl1pPr marL="0" indent="0" algn="l" defTabSz="457322" rtl="0" eaLnBrk="1" fontAlgn="base" hangingPunct="1">
              <a:lnSpc>
                <a:spcPct val="90000"/>
              </a:lnSpc>
              <a:spcBef>
                <a:spcPts val="0"/>
              </a:spcBef>
              <a:spcAft>
                <a:spcPct val="0"/>
              </a:spcAft>
              <a:defRPr lang="de-DE" sz="3200" kern="1200" dirty="0">
                <a:solidFill>
                  <a:schemeClr val="tx2"/>
                </a:solidFill>
                <a:latin typeface="TeleGrotesk Headline Ultra" pitchFamily="2" charset="0"/>
                <a:ea typeface="+mj-ea"/>
                <a:cs typeface="TeleGrotesk Headline Ultra" pitchFamily="2" charset="0"/>
              </a:defRPr>
            </a:lvl1pPr>
            <a:lvl2pPr algn="l" defTabSz="576226" rtl="0" eaLnBrk="1" fontAlgn="base" hangingPunct="1">
              <a:lnSpc>
                <a:spcPct val="90000"/>
              </a:lnSpc>
              <a:spcBef>
                <a:spcPct val="0"/>
              </a:spcBef>
              <a:spcAft>
                <a:spcPct val="0"/>
              </a:spcAft>
              <a:defRPr sz="3700">
                <a:solidFill>
                  <a:schemeClr val="tx2"/>
                </a:solidFill>
                <a:latin typeface="Tele-GroteskUlt" pitchFamily="2" charset="0"/>
              </a:defRPr>
            </a:lvl2pPr>
            <a:lvl3pPr algn="l" defTabSz="576226" rtl="0" eaLnBrk="1" fontAlgn="base" hangingPunct="1">
              <a:lnSpc>
                <a:spcPct val="90000"/>
              </a:lnSpc>
              <a:spcBef>
                <a:spcPct val="0"/>
              </a:spcBef>
              <a:spcAft>
                <a:spcPct val="0"/>
              </a:spcAft>
              <a:defRPr sz="3700">
                <a:solidFill>
                  <a:schemeClr val="tx2"/>
                </a:solidFill>
                <a:latin typeface="Tele-GroteskUlt" pitchFamily="2" charset="0"/>
              </a:defRPr>
            </a:lvl3pPr>
            <a:lvl4pPr algn="l" defTabSz="576226" rtl="0" eaLnBrk="1" fontAlgn="base" hangingPunct="1">
              <a:lnSpc>
                <a:spcPct val="90000"/>
              </a:lnSpc>
              <a:spcBef>
                <a:spcPct val="0"/>
              </a:spcBef>
              <a:spcAft>
                <a:spcPct val="0"/>
              </a:spcAft>
              <a:defRPr sz="3700">
                <a:solidFill>
                  <a:schemeClr val="tx2"/>
                </a:solidFill>
                <a:latin typeface="Tele-GroteskUlt" pitchFamily="2" charset="0"/>
              </a:defRPr>
            </a:lvl4pPr>
            <a:lvl5pPr algn="l" defTabSz="576226" rtl="0" eaLnBrk="1" fontAlgn="base" hangingPunct="1">
              <a:lnSpc>
                <a:spcPct val="90000"/>
              </a:lnSpc>
              <a:spcBef>
                <a:spcPct val="0"/>
              </a:spcBef>
              <a:spcAft>
                <a:spcPct val="0"/>
              </a:spcAft>
              <a:defRPr sz="3700">
                <a:solidFill>
                  <a:schemeClr val="tx2"/>
                </a:solidFill>
                <a:latin typeface="Tele-GroteskUlt" pitchFamily="2" charset="0"/>
              </a:defRPr>
            </a:lvl5pPr>
            <a:lvl6pPr marL="457171" algn="l" defTabSz="576226" rtl="0" eaLnBrk="1" fontAlgn="base" hangingPunct="1">
              <a:lnSpc>
                <a:spcPct val="90000"/>
              </a:lnSpc>
              <a:spcBef>
                <a:spcPct val="0"/>
              </a:spcBef>
              <a:spcAft>
                <a:spcPct val="0"/>
              </a:spcAft>
              <a:defRPr sz="3700">
                <a:solidFill>
                  <a:schemeClr val="tx2"/>
                </a:solidFill>
                <a:latin typeface="Tele-GroteskUlt" pitchFamily="2" charset="0"/>
              </a:defRPr>
            </a:lvl6pPr>
            <a:lvl7pPr marL="914342" algn="l" defTabSz="576226" rtl="0" eaLnBrk="1" fontAlgn="base" hangingPunct="1">
              <a:lnSpc>
                <a:spcPct val="90000"/>
              </a:lnSpc>
              <a:spcBef>
                <a:spcPct val="0"/>
              </a:spcBef>
              <a:spcAft>
                <a:spcPct val="0"/>
              </a:spcAft>
              <a:defRPr sz="3700">
                <a:solidFill>
                  <a:schemeClr val="tx2"/>
                </a:solidFill>
                <a:latin typeface="Tele-GroteskUlt" pitchFamily="2" charset="0"/>
              </a:defRPr>
            </a:lvl7pPr>
            <a:lvl8pPr marL="1371513" algn="l" defTabSz="576226" rtl="0" eaLnBrk="1" fontAlgn="base" hangingPunct="1">
              <a:lnSpc>
                <a:spcPct val="90000"/>
              </a:lnSpc>
              <a:spcBef>
                <a:spcPct val="0"/>
              </a:spcBef>
              <a:spcAft>
                <a:spcPct val="0"/>
              </a:spcAft>
              <a:defRPr sz="3700">
                <a:solidFill>
                  <a:schemeClr val="tx2"/>
                </a:solidFill>
                <a:latin typeface="Tele-GroteskUlt" pitchFamily="2" charset="0"/>
              </a:defRPr>
            </a:lvl8pPr>
            <a:lvl9pPr marL="1828683" algn="l" defTabSz="576226" rtl="0" eaLnBrk="1" fontAlgn="base" hangingPunct="1">
              <a:lnSpc>
                <a:spcPct val="90000"/>
              </a:lnSpc>
              <a:spcBef>
                <a:spcPct val="0"/>
              </a:spcBef>
              <a:spcAft>
                <a:spcPct val="0"/>
              </a:spcAft>
              <a:defRPr sz="3700">
                <a:solidFill>
                  <a:schemeClr val="tx2"/>
                </a:solidFill>
                <a:latin typeface="Tele-GroteskUlt" pitchFamily="2" charset="0"/>
              </a:defRPr>
            </a:lvl9pPr>
          </a:lstStyle>
          <a:p>
            <a:r>
              <a:rPr lang="hu-HU" dirty="0" smtClean="0">
                <a:latin typeface="Arial" panose="020B0604020202020204" pitchFamily="34" charset="0"/>
                <a:cs typeface="Arial" panose="020B0604020202020204" pitchFamily="34" charset="0"/>
              </a:rPr>
              <a:t>Útközben a mesterséges intelligencia felé – okok és feltételek</a:t>
            </a:r>
            <a:endParaRPr lang="hu-HU" dirty="0">
              <a:latin typeface="Arial" panose="020B0604020202020204" pitchFamily="34" charset="0"/>
              <a:cs typeface="Arial" panose="020B0604020202020204" pitchFamily="34" charset="0"/>
            </a:endParaRPr>
          </a:p>
        </p:txBody>
      </p:sp>
      <p:sp>
        <p:nvSpPr>
          <p:cNvPr id="6" name="Szövegdoboz 5"/>
          <p:cNvSpPr txBox="1"/>
          <p:nvPr/>
        </p:nvSpPr>
        <p:spPr>
          <a:xfrm>
            <a:off x="251791" y="1646948"/>
            <a:ext cx="3816626" cy="1788557"/>
          </a:xfrm>
          <a:prstGeom prst="rect">
            <a:avLst/>
          </a:prstGeom>
          <a:solidFill>
            <a:schemeClr val="tx2"/>
          </a:solidFill>
          <a:ln w="9525">
            <a:noFill/>
            <a:miter lim="800000"/>
            <a:headEnd/>
            <a:tailEnd/>
          </a:ln>
        </p:spPr>
        <p:txBody>
          <a:bodyPr vert="horz" wrap="square" lIns="72000" tIns="36000" rIns="72000" bIns="36000" numCol="1" rtlCol="0" anchor="t" anchorCtr="0" compatLnSpc="1">
            <a:prstTxWarp prst="textNoShape">
              <a:avLst/>
            </a:prstTxWarp>
            <a:spAutoFit/>
          </a:bodyPr>
          <a:lstStyle/>
          <a:p>
            <a:pPr defTabSz="457322" fontAlgn="base">
              <a:lnSpc>
                <a:spcPct val="104000"/>
              </a:lnSpc>
              <a:spcBef>
                <a:spcPts val="300"/>
              </a:spcBef>
              <a:spcAft>
                <a:spcPct val="0"/>
              </a:spcAft>
              <a:buClr>
                <a:schemeClr val="tx1"/>
              </a:buClr>
              <a:buSzPct val="70000"/>
            </a:pPr>
            <a:r>
              <a:rPr lang="hu-HU" sz="2000" b="1" dirty="0">
                <a:solidFill>
                  <a:schemeClr val="bg1"/>
                </a:solidFill>
                <a:latin typeface="Arial" panose="020B0604020202020204" pitchFamily="34" charset="0"/>
                <a:ea typeface="Swagger" pitchFamily="2" charset="0"/>
                <a:cs typeface="Arial" panose="020B0604020202020204" pitchFamily="34" charset="0"/>
              </a:rPr>
              <a:t>D</a:t>
            </a:r>
            <a:r>
              <a:rPr lang="hu-HU" sz="2000" b="1" dirty="0" smtClean="0">
                <a:solidFill>
                  <a:schemeClr val="bg1"/>
                </a:solidFill>
                <a:latin typeface="Arial" panose="020B0604020202020204" pitchFamily="34" charset="0"/>
                <a:ea typeface="Swagger" pitchFamily="2" charset="0"/>
                <a:cs typeface="Arial" panose="020B0604020202020204" pitchFamily="34" charset="0"/>
              </a:rPr>
              <a:t>igitális transzformáció</a:t>
            </a:r>
          </a:p>
          <a:p>
            <a:pPr marL="342900" indent="-342900" defTabSz="457322" fontAlgn="base">
              <a:lnSpc>
                <a:spcPct val="104000"/>
              </a:lnSpc>
              <a:spcBef>
                <a:spcPts val="300"/>
              </a:spcBef>
              <a:spcAft>
                <a:spcPct val="0"/>
              </a:spcAft>
              <a:buClr>
                <a:schemeClr val="tx1"/>
              </a:buClr>
              <a:buSzPct val="70000"/>
              <a:buFont typeface="Arial" panose="020B0604020202020204" pitchFamily="34" charset="0"/>
              <a:buChar char="•"/>
            </a:pPr>
            <a:r>
              <a:rPr lang="hu-HU" sz="2000" b="1" dirty="0">
                <a:solidFill>
                  <a:schemeClr val="bg1"/>
                </a:solidFill>
                <a:latin typeface="Arial" panose="020B0604020202020204" pitchFamily="34" charset="0"/>
                <a:ea typeface="Swagger" pitchFamily="2" charset="0"/>
                <a:cs typeface="Arial" panose="020B0604020202020204" pitchFamily="34" charset="0"/>
              </a:rPr>
              <a:t>n</a:t>
            </a:r>
            <a:r>
              <a:rPr lang="hu-HU" sz="2000" b="1" dirty="0" smtClean="0">
                <a:solidFill>
                  <a:schemeClr val="bg1"/>
                </a:solidFill>
                <a:latin typeface="Arial" panose="020B0604020202020204" pitchFamily="34" charset="0"/>
                <a:ea typeface="Swagger" pitchFamily="2" charset="0"/>
                <a:cs typeface="Arial" panose="020B0604020202020204" pitchFamily="34" charset="0"/>
              </a:rPr>
              <a:t>övekvő tartalom számítógépes kapacitás </a:t>
            </a:r>
          </a:p>
          <a:p>
            <a:pPr marL="342900" indent="-342900" defTabSz="457322" fontAlgn="base">
              <a:lnSpc>
                <a:spcPct val="104000"/>
              </a:lnSpc>
              <a:spcBef>
                <a:spcPts val="300"/>
              </a:spcBef>
              <a:spcAft>
                <a:spcPct val="0"/>
              </a:spcAft>
              <a:buClr>
                <a:schemeClr val="tx1"/>
              </a:buClr>
              <a:buSzPct val="70000"/>
              <a:buFont typeface="Arial" panose="020B0604020202020204" pitchFamily="34" charset="0"/>
              <a:buChar char="•"/>
            </a:pPr>
            <a:r>
              <a:rPr lang="hu-HU" sz="2000" b="1" dirty="0" smtClean="0">
                <a:solidFill>
                  <a:schemeClr val="bg1"/>
                </a:solidFill>
                <a:latin typeface="Arial" panose="020B0604020202020204" pitchFamily="34" charset="0"/>
                <a:ea typeface="Swagger" pitchFamily="2" charset="0"/>
                <a:cs typeface="Arial" panose="020B0604020202020204" pitchFamily="34" charset="0"/>
              </a:rPr>
              <a:t>Szakértői tudásbővülés</a:t>
            </a:r>
          </a:p>
          <a:p>
            <a:pPr marL="342900" indent="-342900" defTabSz="457322" fontAlgn="base">
              <a:lnSpc>
                <a:spcPct val="104000"/>
              </a:lnSpc>
              <a:spcBef>
                <a:spcPts val="300"/>
              </a:spcBef>
              <a:spcAft>
                <a:spcPct val="0"/>
              </a:spcAft>
              <a:buClr>
                <a:schemeClr val="tx1"/>
              </a:buClr>
              <a:buSzPct val="70000"/>
              <a:buFont typeface="Arial" panose="020B0604020202020204" pitchFamily="34" charset="0"/>
              <a:buChar char="•"/>
            </a:pPr>
            <a:r>
              <a:rPr lang="hu-HU" sz="2000" b="1" dirty="0" smtClean="0">
                <a:solidFill>
                  <a:schemeClr val="bg1"/>
                </a:solidFill>
                <a:latin typeface="Arial" panose="020B0604020202020204" pitchFamily="34" charset="0"/>
                <a:ea typeface="Swagger" pitchFamily="2" charset="0"/>
                <a:cs typeface="Arial" panose="020B0604020202020204" pitchFamily="34" charset="0"/>
              </a:rPr>
              <a:t>Fejlődő informatika</a:t>
            </a:r>
          </a:p>
        </p:txBody>
      </p:sp>
      <p:sp>
        <p:nvSpPr>
          <p:cNvPr id="8" name="Szövegdoboz 7"/>
          <p:cNvSpPr txBox="1"/>
          <p:nvPr/>
        </p:nvSpPr>
        <p:spPr>
          <a:xfrm>
            <a:off x="4968875" y="1145743"/>
            <a:ext cx="4131058" cy="584831"/>
          </a:xfrm>
          <a:prstGeom prst="rect">
            <a:avLst/>
          </a:prstGeom>
          <a:noFill/>
          <a:ln w="9525">
            <a:noFill/>
            <a:miter lim="800000"/>
            <a:headEnd/>
            <a:tailEnd/>
          </a:ln>
        </p:spPr>
        <p:txBody>
          <a:bodyPr vert="horz" wrap="square" lIns="72000" tIns="36000" rIns="72000" bIns="36000" numCol="1" rtlCol="0" anchor="t" anchorCtr="0" compatLnSpc="1">
            <a:prstTxWarp prst="textNoShape">
              <a:avLst/>
            </a:prstTxWarp>
            <a:spAutoFit/>
          </a:bodyPr>
          <a:lstStyle/>
          <a:p>
            <a:pPr lvl="1" defTabSz="457322" fontAlgn="base">
              <a:lnSpc>
                <a:spcPct val="104000"/>
              </a:lnSpc>
              <a:spcBef>
                <a:spcPts val="300"/>
              </a:spcBef>
              <a:spcAft>
                <a:spcPct val="0"/>
              </a:spcAft>
              <a:buClr>
                <a:schemeClr val="tx1"/>
              </a:buClr>
              <a:buSzPct val="70000"/>
            </a:pPr>
            <a:r>
              <a:rPr lang="hu-HU" sz="3200" b="1" dirty="0" smtClean="0">
                <a:ln w="22225">
                  <a:solidFill>
                    <a:schemeClr val="tx2"/>
                  </a:solidFill>
                  <a:prstDash val="solid"/>
                </a:ln>
                <a:solidFill>
                  <a:schemeClr val="accent2">
                    <a:lumMod val="40000"/>
                    <a:lumOff val="60000"/>
                  </a:schemeClr>
                </a:solidFill>
                <a:latin typeface="Arial" panose="020B0604020202020204" pitchFamily="34" charset="0"/>
                <a:ea typeface="Swagger" pitchFamily="2" charset="0"/>
                <a:cs typeface="Arial" panose="020B0604020202020204" pitchFamily="34" charset="0"/>
              </a:rPr>
              <a:t>„</a:t>
            </a:r>
            <a:r>
              <a:rPr lang="hu-HU" sz="3200" b="1" dirty="0" err="1" smtClean="0">
                <a:ln w="22225">
                  <a:solidFill>
                    <a:schemeClr val="tx2"/>
                  </a:solidFill>
                  <a:prstDash val="solid"/>
                </a:ln>
                <a:solidFill>
                  <a:schemeClr val="accent2">
                    <a:lumMod val="40000"/>
                    <a:lumOff val="60000"/>
                  </a:schemeClr>
                </a:solidFill>
                <a:latin typeface="Arial" panose="020B0604020202020204" pitchFamily="34" charset="0"/>
                <a:ea typeface="Swagger" pitchFamily="2" charset="0"/>
                <a:cs typeface="Arial" panose="020B0604020202020204" pitchFamily="34" charset="0"/>
              </a:rPr>
              <a:t>open</a:t>
            </a:r>
            <a:r>
              <a:rPr lang="hu-HU" sz="3200" b="1" dirty="0" smtClean="0">
                <a:ln w="22225">
                  <a:solidFill>
                    <a:schemeClr val="tx2"/>
                  </a:solidFill>
                  <a:prstDash val="solid"/>
                </a:ln>
                <a:solidFill>
                  <a:schemeClr val="accent2">
                    <a:lumMod val="40000"/>
                    <a:lumOff val="60000"/>
                  </a:schemeClr>
                </a:solidFill>
                <a:latin typeface="Arial" panose="020B0604020202020204" pitchFamily="34" charset="0"/>
                <a:ea typeface="Swagger" pitchFamily="2" charset="0"/>
                <a:cs typeface="Arial" panose="020B0604020202020204" pitchFamily="34" charset="0"/>
              </a:rPr>
              <a:t>” digitális </a:t>
            </a:r>
          </a:p>
        </p:txBody>
      </p:sp>
      <p:sp>
        <p:nvSpPr>
          <p:cNvPr id="9" name="Szövegdoboz 8"/>
          <p:cNvSpPr txBox="1"/>
          <p:nvPr/>
        </p:nvSpPr>
        <p:spPr>
          <a:xfrm>
            <a:off x="4396069" y="4570045"/>
            <a:ext cx="5170819" cy="1289062"/>
          </a:xfrm>
          <a:prstGeom prst="rect">
            <a:avLst/>
          </a:prstGeom>
          <a:solidFill>
            <a:schemeClr val="bg1"/>
          </a:solidFill>
          <a:ln w="9525">
            <a:noFill/>
            <a:miter lim="800000"/>
            <a:headEnd/>
            <a:tailEnd/>
          </a:ln>
        </p:spPr>
        <p:txBody>
          <a:bodyPr vert="horz" wrap="square" lIns="72000" tIns="36000" rIns="72000" bIns="36000" numCol="1" rtlCol="0" anchor="t" anchorCtr="0" compatLnSpc="1">
            <a:prstTxWarp prst="textNoShape">
              <a:avLst/>
            </a:prstTxWarp>
            <a:spAutoFit/>
          </a:bodyPr>
          <a:lstStyle/>
          <a:p>
            <a:pPr lvl="1" defTabSz="457322" fontAlgn="base">
              <a:lnSpc>
                <a:spcPct val="104000"/>
              </a:lnSpc>
              <a:spcBef>
                <a:spcPts val="300"/>
              </a:spcBef>
              <a:spcAft>
                <a:spcPct val="0"/>
              </a:spcAft>
              <a:buClr>
                <a:schemeClr val="tx1"/>
              </a:buClr>
              <a:buSzPct val="70000"/>
            </a:pPr>
            <a:r>
              <a:rPr lang="hu-HU" sz="2000" dirty="0" smtClean="0">
                <a:solidFill>
                  <a:schemeClr val="accent1">
                    <a:lumMod val="75000"/>
                  </a:schemeClr>
                </a:solidFill>
                <a:latin typeface="Arial" panose="020B0604020202020204" pitchFamily="34" charset="0"/>
                <a:ea typeface="Swagger" pitchFamily="2" charset="0"/>
                <a:cs typeface="Arial" panose="020B0604020202020204" pitchFamily="34" charset="0"/>
              </a:rPr>
              <a:t>Nagy </a:t>
            </a:r>
            <a:r>
              <a:rPr lang="hu-HU" sz="2000" dirty="0">
                <a:solidFill>
                  <a:schemeClr val="accent1">
                    <a:lumMod val="75000"/>
                  </a:schemeClr>
                </a:solidFill>
                <a:latin typeface="Arial" panose="020B0604020202020204" pitchFamily="34" charset="0"/>
                <a:ea typeface="Swagger" pitchFamily="2" charset="0"/>
                <a:cs typeface="Arial" panose="020B0604020202020204" pitchFamily="34" charset="0"/>
              </a:rPr>
              <a:t>mennyiségű </a:t>
            </a:r>
            <a:r>
              <a:rPr lang="hu-HU" sz="2000" dirty="0" smtClean="0">
                <a:solidFill>
                  <a:schemeClr val="accent1">
                    <a:lumMod val="75000"/>
                  </a:schemeClr>
                </a:solidFill>
                <a:latin typeface="Arial" panose="020B0604020202020204" pitchFamily="34" charset="0"/>
                <a:ea typeface="Swagger" pitchFamily="2" charset="0"/>
                <a:cs typeface="Arial" panose="020B0604020202020204" pitchFamily="34" charset="0"/>
              </a:rPr>
              <a:t>mintavétel az elemzéshez </a:t>
            </a:r>
            <a:r>
              <a:rPr lang="hu-HU" sz="1800" dirty="0">
                <a:solidFill>
                  <a:schemeClr val="accent1">
                    <a:lumMod val="75000"/>
                  </a:schemeClr>
                </a:solidFill>
                <a:latin typeface="Arial" panose="020B0604020202020204" pitchFamily="34" charset="0"/>
                <a:ea typeface="Swagger" pitchFamily="2" charset="0"/>
                <a:cs typeface="Arial" panose="020B0604020202020204" pitchFamily="34" charset="0"/>
              </a:rPr>
              <a:t>B</a:t>
            </a:r>
            <a:r>
              <a:rPr lang="hu-HU" sz="1800" dirty="0" smtClean="0">
                <a:solidFill>
                  <a:schemeClr val="accent1">
                    <a:lumMod val="75000"/>
                  </a:schemeClr>
                </a:solidFill>
                <a:latin typeface="Arial" panose="020B0604020202020204" pitchFamily="34" charset="0"/>
                <a:ea typeface="Swagger" pitchFamily="2" charset="0"/>
                <a:cs typeface="Arial" panose="020B0604020202020204" pitchFamily="34" charset="0"/>
              </a:rPr>
              <a:t>eszéd,kép- </a:t>
            </a:r>
            <a:r>
              <a:rPr lang="hu-HU" sz="1800" dirty="0">
                <a:solidFill>
                  <a:schemeClr val="accent1">
                    <a:lumMod val="75000"/>
                  </a:schemeClr>
                </a:solidFill>
                <a:latin typeface="Arial" panose="020B0604020202020204" pitchFamily="34" charset="0"/>
                <a:ea typeface="Swagger" pitchFamily="2" charset="0"/>
                <a:cs typeface="Arial" panose="020B0604020202020204" pitchFamily="34" charset="0"/>
              </a:rPr>
              <a:t>és </a:t>
            </a:r>
            <a:r>
              <a:rPr lang="hu-HU" sz="1800" dirty="0" smtClean="0">
                <a:solidFill>
                  <a:schemeClr val="accent1">
                    <a:lumMod val="75000"/>
                  </a:schemeClr>
                </a:solidFill>
                <a:latin typeface="Arial" panose="020B0604020202020204" pitchFamily="34" charset="0"/>
                <a:ea typeface="Swagger" pitchFamily="2" charset="0"/>
                <a:cs typeface="Arial" panose="020B0604020202020204" pitchFamily="34" charset="0"/>
              </a:rPr>
              <a:t>hangfelismerés </a:t>
            </a:r>
            <a:r>
              <a:rPr lang="hu-HU" sz="1800" dirty="0">
                <a:solidFill>
                  <a:schemeClr val="accent1">
                    <a:lumMod val="75000"/>
                  </a:schemeClr>
                </a:solidFill>
                <a:latin typeface="Arial" panose="020B0604020202020204" pitchFamily="34" charset="0"/>
                <a:ea typeface="Swagger" pitchFamily="2" charset="0"/>
                <a:cs typeface="Arial" panose="020B0604020202020204" pitchFamily="34" charset="0"/>
              </a:rPr>
              <a:t>szövegelemzés, következtetések, </a:t>
            </a:r>
            <a:r>
              <a:rPr lang="hu-HU" sz="1800" dirty="0" smtClean="0">
                <a:solidFill>
                  <a:schemeClr val="accent1">
                    <a:lumMod val="75000"/>
                  </a:schemeClr>
                </a:solidFill>
                <a:latin typeface="Arial" panose="020B0604020202020204" pitchFamily="34" charset="0"/>
                <a:ea typeface="Swagger" pitchFamily="2" charset="0"/>
                <a:cs typeface="Arial" panose="020B0604020202020204" pitchFamily="34" charset="0"/>
              </a:rPr>
              <a:t>analízis</a:t>
            </a:r>
            <a:endParaRPr lang="hu-HU" sz="1800" dirty="0" smtClean="0">
              <a:latin typeface="Arial" panose="020B0604020202020204" pitchFamily="34" charset="0"/>
              <a:ea typeface="Swagger" pitchFamily="2" charset="0"/>
              <a:cs typeface="Arial" panose="020B0604020202020204" pitchFamily="34" charset="0"/>
            </a:endParaRPr>
          </a:p>
        </p:txBody>
      </p:sp>
      <p:sp>
        <p:nvSpPr>
          <p:cNvPr id="4" name="Szövegdoboz 3"/>
          <p:cNvSpPr txBox="1"/>
          <p:nvPr/>
        </p:nvSpPr>
        <p:spPr>
          <a:xfrm>
            <a:off x="4987400" y="4098325"/>
            <a:ext cx="4845713" cy="392791"/>
          </a:xfrm>
          <a:prstGeom prst="rect">
            <a:avLst/>
          </a:prstGeom>
          <a:solidFill>
            <a:schemeClr val="accent1">
              <a:lumMod val="75000"/>
            </a:schemeClr>
          </a:solidFill>
          <a:ln w="9525">
            <a:noFill/>
            <a:miter lim="800000"/>
            <a:headEnd/>
            <a:tailEnd/>
          </a:ln>
        </p:spPr>
        <p:txBody>
          <a:bodyPr vert="horz" wrap="square" lIns="72000" tIns="36000" rIns="72000" bIns="36000" numCol="1" rtlCol="0" anchor="t" anchorCtr="0" compatLnSpc="1">
            <a:prstTxWarp prst="textNoShape">
              <a:avLst/>
            </a:prstTxWarp>
            <a:spAutoFit/>
          </a:bodyPr>
          <a:lstStyle/>
          <a:p>
            <a:pPr marL="285750" indent="-285750" defTabSz="457322" fontAlgn="base">
              <a:lnSpc>
                <a:spcPct val="104000"/>
              </a:lnSpc>
              <a:spcBef>
                <a:spcPts val="300"/>
              </a:spcBef>
              <a:spcAft>
                <a:spcPct val="0"/>
              </a:spcAft>
              <a:buClr>
                <a:schemeClr val="tx1"/>
              </a:buClr>
              <a:buSzPct val="70000"/>
              <a:buFont typeface="Arial" panose="020B0604020202020204" pitchFamily="34" charset="0"/>
              <a:buChar char="•"/>
            </a:pPr>
            <a:r>
              <a:rPr lang="hu-HU" sz="2000" b="1" dirty="0" smtClean="0">
                <a:solidFill>
                  <a:schemeClr val="bg1"/>
                </a:solidFill>
                <a:latin typeface="Arial" panose="020B0604020202020204" pitchFamily="34" charset="0"/>
                <a:ea typeface="Swagger" pitchFamily="2" charset="0"/>
                <a:cs typeface="Arial" panose="020B0604020202020204" pitchFamily="34" charset="0"/>
              </a:rPr>
              <a:t>Géppel értelmezhető adatok</a:t>
            </a:r>
          </a:p>
        </p:txBody>
      </p:sp>
      <p:sp>
        <p:nvSpPr>
          <p:cNvPr id="11" name="AutoShape 4" descr="Képtalálat a következőre: „oclc worldcat”"/>
          <p:cNvSpPr>
            <a:spLocks noChangeAspect="1" noChangeArrowheads="1"/>
          </p:cNvSpPr>
          <p:nvPr/>
        </p:nvSpPr>
        <p:spPr bwMode="auto">
          <a:xfrm>
            <a:off x="120650" y="15875"/>
            <a:ext cx="1438275" cy="4191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sp>
        <p:nvSpPr>
          <p:cNvPr id="12" name="Jobbra nyíl 11"/>
          <p:cNvSpPr/>
          <p:nvPr/>
        </p:nvSpPr>
        <p:spPr bwMode="gray">
          <a:xfrm>
            <a:off x="4183379" y="1951269"/>
            <a:ext cx="566970" cy="735696"/>
          </a:xfrm>
          <a:prstGeom prst="rightArrow">
            <a:avLst/>
          </a:prstGeom>
          <a:solidFill>
            <a:schemeClr val="bg1"/>
          </a:solidFill>
          <a:ln w="19050" algn="ctr">
            <a:solidFill>
              <a:schemeClr val="tx2"/>
            </a:solidFill>
            <a:miter lim="800000"/>
            <a:headEnd/>
            <a:tailEnd/>
          </a:ln>
          <a:effectLst/>
        </p:spPr>
        <p:txBody>
          <a:bodyPr wrap="square" lIns="108000" tIns="108000" rIns="108000" bIns="108000" rtlCol="0" anchor="ctr" anchorCtr="0">
            <a:spAutoFit/>
          </a:bodyPr>
          <a:lstStyle/>
          <a:p>
            <a:pPr algn="ctr" defTabSz="457293" fontAlgn="base">
              <a:lnSpc>
                <a:spcPct val="90000"/>
              </a:lnSpc>
              <a:buClr>
                <a:srgbClr val="E20074"/>
              </a:buClr>
              <a:buSzPct val="75000"/>
            </a:pPr>
            <a:endParaRPr lang="hu-HU" sz="1800" dirty="0" smtClean="0">
              <a:latin typeface="Tele-GroteskNor" pitchFamily="2" charset="0"/>
              <a:cs typeface="Arial Unicode MS" panose="020B0604020202020204" pitchFamily="34" charset="-128"/>
            </a:endParaRPr>
          </a:p>
        </p:txBody>
      </p:sp>
      <p:sp>
        <p:nvSpPr>
          <p:cNvPr id="13" name="Szövegdoboz 12"/>
          <p:cNvSpPr txBox="1"/>
          <p:nvPr/>
        </p:nvSpPr>
        <p:spPr>
          <a:xfrm>
            <a:off x="238909" y="3604736"/>
            <a:ext cx="3944470" cy="2070173"/>
          </a:xfrm>
          <a:prstGeom prst="rect">
            <a:avLst/>
          </a:prstGeom>
          <a:solidFill>
            <a:schemeClr val="tx2"/>
          </a:solidFill>
          <a:ln w="9525">
            <a:noFill/>
            <a:miter lim="800000"/>
            <a:headEnd/>
            <a:tailEnd/>
          </a:ln>
        </p:spPr>
        <p:txBody>
          <a:bodyPr vert="horz" wrap="square" lIns="72000" tIns="36000" rIns="72000" bIns="36000" numCol="1" rtlCol="0" anchor="t" anchorCtr="0" compatLnSpc="1">
            <a:prstTxWarp prst="textNoShape">
              <a:avLst/>
            </a:prstTxWarp>
            <a:spAutoFit/>
          </a:bodyPr>
          <a:lstStyle/>
          <a:p>
            <a:pPr defTabSz="457322" fontAlgn="base">
              <a:lnSpc>
                <a:spcPct val="104000"/>
              </a:lnSpc>
              <a:spcBef>
                <a:spcPts val="300"/>
              </a:spcBef>
              <a:spcAft>
                <a:spcPct val="0"/>
              </a:spcAft>
              <a:buClr>
                <a:schemeClr val="tx1"/>
              </a:buClr>
              <a:buSzPct val="70000"/>
            </a:pPr>
            <a:r>
              <a:rPr lang="hu-HU" sz="2000" b="1" dirty="0" smtClean="0">
                <a:solidFill>
                  <a:schemeClr val="bg1"/>
                </a:solidFill>
                <a:latin typeface="Arial" panose="020B0604020202020204" pitchFamily="34" charset="0"/>
                <a:ea typeface="Swagger" pitchFamily="2" charset="0"/>
                <a:cs typeface="Arial" panose="020B0604020202020204" pitchFamily="34" charset="0"/>
              </a:rPr>
              <a:t>Web technológia a könyvtárakban, táguló  globális forrásadatok</a:t>
            </a:r>
          </a:p>
          <a:p>
            <a:pPr marL="285750" indent="-285750" defTabSz="457322" fontAlgn="base">
              <a:lnSpc>
                <a:spcPct val="104000"/>
              </a:lnSpc>
              <a:spcBef>
                <a:spcPts val="300"/>
              </a:spcBef>
              <a:spcAft>
                <a:spcPct val="0"/>
              </a:spcAft>
              <a:buClr>
                <a:schemeClr val="tx1"/>
              </a:buClr>
              <a:buSzPct val="70000"/>
              <a:buFont typeface="Arial" panose="020B0604020202020204" pitchFamily="34" charset="0"/>
              <a:buChar char="•"/>
            </a:pPr>
            <a:r>
              <a:rPr lang="hu-HU" sz="2000" b="1" dirty="0" smtClean="0">
                <a:solidFill>
                  <a:schemeClr val="bg1"/>
                </a:solidFill>
                <a:latin typeface="Arial" panose="020B0604020202020204" pitchFamily="34" charset="0"/>
                <a:ea typeface="Swagger" pitchFamily="2" charset="0"/>
                <a:cs typeface="Arial" panose="020B0604020202020204" pitchFamily="34" charset="0"/>
              </a:rPr>
              <a:t>Dinamikus szemantikus adathálózati kapcsolatok</a:t>
            </a:r>
          </a:p>
          <a:p>
            <a:pPr marL="285750" indent="-285750" defTabSz="457322" fontAlgn="base">
              <a:lnSpc>
                <a:spcPct val="104000"/>
              </a:lnSpc>
              <a:spcBef>
                <a:spcPts val="300"/>
              </a:spcBef>
              <a:spcAft>
                <a:spcPct val="0"/>
              </a:spcAft>
              <a:buClr>
                <a:schemeClr val="tx1"/>
              </a:buClr>
              <a:buSzPct val="70000"/>
              <a:buFont typeface="Arial" panose="020B0604020202020204" pitchFamily="34" charset="0"/>
              <a:buChar char="•"/>
            </a:pPr>
            <a:r>
              <a:rPr lang="hu-HU" sz="2000" b="1" dirty="0" smtClean="0">
                <a:solidFill>
                  <a:schemeClr val="bg1"/>
                </a:solidFill>
                <a:latin typeface="Arial" panose="020B0604020202020204" pitchFamily="34" charset="0"/>
                <a:ea typeface="Swagger" pitchFamily="2" charset="0"/>
                <a:cs typeface="Arial" panose="020B0604020202020204" pitchFamily="34" charset="0"/>
              </a:rPr>
              <a:t>Keresés szemantikai alapon</a:t>
            </a:r>
          </a:p>
        </p:txBody>
      </p:sp>
      <p:sp>
        <p:nvSpPr>
          <p:cNvPr id="7" name="Szövegdoboz 6"/>
          <p:cNvSpPr txBox="1"/>
          <p:nvPr/>
        </p:nvSpPr>
        <p:spPr>
          <a:xfrm>
            <a:off x="4932364" y="1812120"/>
            <a:ext cx="4900750" cy="1609149"/>
          </a:xfrm>
          <a:prstGeom prst="rect">
            <a:avLst/>
          </a:prstGeom>
          <a:noFill/>
          <a:ln w="9525">
            <a:solidFill>
              <a:schemeClr val="accent1"/>
            </a:solidFill>
            <a:miter lim="800000"/>
            <a:headEnd/>
            <a:tailEnd/>
          </a:ln>
        </p:spPr>
        <p:txBody>
          <a:bodyPr vert="horz" wrap="square" lIns="72000" tIns="36000" rIns="72000" bIns="36000" numCol="1" rtlCol="0" anchor="t" anchorCtr="0" compatLnSpc="1">
            <a:prstTxWarp prst="textNoShape">
              <a:avLst/>
            </a:prstTxWarp>
            <a:spAutoFit/>
          </a:bodyPr>
          <a:lstStyle/>
          <a:p>
            <a:pPr marL="0" lvl="2" defTabSz="457322" fontAlgn="base">
              <a:lnSpc>
                <a:spcPct val="104000"/>
              </a:lnSpc>
              <a:spcBef>
                <a:spcPts val="300"/>
              </a:spcBef>
              <a:spcAft>
                <a:spcPct val="0"/>
              </a:spcAft>
              <a:buClr>
                <a:schemeClr val="tx1"/>
              </a:buClr>
              <a:buSzPct val="70000"/>
            </a:pPr>
            <a:r>
              <a:rPr lang="hu-HU" sz="2000" dirty="0" smtClean="0">
                <a:solidFill>
                  <a:schemeClr val="accent1">
                    <a:lumMod val="75000"/>
                  </a:schemeClr>
                </a:solidFill>
                <a:latin typeface="Arial" panose="020B0604020202020204" pitchFamily="34" charset="0"/>
                <a:ea typeface="Swagger" pitchFamily="2" charset="0"/>
                <a:cs typeface="Arial" panose="020B0604020202020204" pitchFamily="34" charset="0"/>
              </a:rPr>
              <a:t>Nyílt, kodifikált adatok, szemantikai tárolók, dinamikus </a:t>
            </a:r>
            <a:r>
              <a:rPr lang="hu-HU" sz="2000" dirty="0">
                <a:solidFill>
                  <a:schemeClr val="accent1">
                    <a:lumMod val="75000"/>
                  </a:schemeClr>
                </a:solidFill>
                <a:latin typeface="Arial" panose="020B0604020202020204" pitchFamily="34" charset="0"/>
                <a:ea typeface="Swagger" pitchFamily="2" charset="0"/>
                <a:cs typeface="Arial" panose="020B0604020202020204" pitchFamily="34" charset="0"/>
              </a:rPr>
              <a:t>könyvtári  jelenlét a </a:t>
            </a:r>
            <a:r>
              <a:rPr lang="hu-HU" sz="2000" dirty="0" smtClean="0">
                <a:solidFill>
                  <a:schemeClr val="accent1">
                    <a:lumMod val="75000"/>
                  </a:schemeClr>
                </a:solidFill>
                <a:latin typeface="Arial" panose="020B0604020202020204" pitchFamily="34" charset="0"/>
                <a:ea typeface="Swagger" pitchFamily="2" charset="0"/>
                <a:cs typeface="Arial" panose="020B0604020202020204" pitchFamily="34" charset="0"/>
              </a:rPr>
              <a:t>tudáshálókon, g</a:t>
            </a:r>
            <a:r>
              <a:rPr lang="hu-HU" sz="1800" dirty="0" smtClean="0">
                <a:solidFill>
                  <a:schemeClr val="accent1">
                    <a:lumMod val="75000"/>
                  </a:schemeClr>
                </a:solidFill>
                <a:latin typeface="Arial" panose="020B0604020202020204" pitchFamily="34" charset="0"/>
                <a:ea typeface="Swagger" pitchFamily="2" charset="0"/>
                <a:cs typeface="Arial" panose="020B0604020202020204" pitchFamily="34" charset="0"/>
              </a:rPr>
              <a:t>lobális </a:t>
            </a:r>
            <a:r>
              <a:rPr lang="hu-HU" sz="1800" dirty="0">
                <a:solidFill>
                  <a:schemeClr val="accent1">
                    <a:lumMod val="75000"/>
                  </a:schemeClr>
                </a:solidFill>
                <a:latin typeface="Arial" panose="020B0604020202020204" pitchFamily="34" charset="0"/>
                <a:ea typeface="Swagger" pitchFamily="2" charset="0"/>
                <a:cs typeface="Arial" panose="020B0604020202020204" pitchFamily="34" charset="0"/>
              </a:rPr>
              <a:t>könyvtári </a:t>
            </a:r>
            <a:r>
              <a:rPr lang="hu-HU" sz="1800" dirty="0" smtClean="0">
                <a:solidFill>
                  <a:schemeClr val="accent1">
                    <a:lumMod val="75000"/>
                  </a:schemeClr>
                </a:solidFill>
                <a:latin typeface="Arial" panose="020B0604020202020204" pitchFamily="34" charset="0"/>
                <a:ea typeface="Swagger" pitchFamily="2" charset="0"/>
                <a:cs typeface="Arial" panose="020B0604020202020204" pitchFamily="34" charset="0"/>
              </a:rPr>
              <a:t>vállalkozások (OCLC, EXLIBRIS, ALA, IFLA, EBSCO, LC, stb.</a:t>
            </a:r>
            <a:endParaRPr lang="hu-HU" sz="1800" dirty="0" smtClean="0">
              <a:ea typeface="Swagger" pitchFamily="2" charset="0"/>
            </a:endParaRPr>
          </a:p>
        </p:txBody>
      </p:sp>
      <p:sp>
        <p:nvSpPr>
          <p:cNvPr id="15" name="Szövegdoboz 14"/>
          <p:cNvSpPr txBox="1"/>
          <p:nvPr/>
        </p:nvSpPr>
        <p:spPr>
          <a:xfrm>
            <a:off x="4396070" y="3458722"/>
            <a:ext cx="5817189" cy="490574"/>
          </a:xfrm>
          <a:prstGeom prst="rect">
            <a:avLst/>
          </a:prstGeom>
          <a:noFill/>
          <a:ln w="9525">
            <a:noFill/>
            <a:miter lim="800000"/>
            <a:headEnd/>
            <a:tailEnd/>
          </a:ln>
        </p:spPr>
        <p:txBody>
          <a:bodyPr vert="horz" wrap="square" lIns="72000" tIns="36000" rIns="72000" bIns="36000" numCol="1" rtlCol="0" anchor="t" anchorCtr="0" compatLnSpc="1">
            <a:prstTxWarp prst="textNoShape">
              <a:avLst/>
            </a:prstTxWarp>
            <a:spAutoFit/>
          </a:bodyPr>
          <a:lstStyle/>
          <a:p>
            <a:pPr lvl="1" defTabSz="457322" fontAlgn="base">
              <a:lnSpc>
                <a:spcPct val="104000"/>
              </a:lnSpc>
              <a:spcBef>
                <a:spcPts val="300"/>
              </a:spcBef>
              <a:spcAft>
                <a:spcPct val="0"/>
              </a:spcAft>
              <a:buClr>
                <a:schemeClr val="tx1"/>
              </a:buClr>
              <a:buSzPct val="70000"/>
            </a:pPr>
            <a:r>
              <a:rPr lang="hu-HU" sz="2800" b="1" dirty="0" smtClean="0">
                <a:ln w="22225">
                  <a:solidFill>
                    <a:schemeClr val="tx2"/>
                  </a:solidFill>
                  <a:prstDash val="solid"/>
                </a:ln>
                <a:solidFill>
                  <a:schemeClr val="accent2">
                    <a:lumMod val="40000"/>
                    <a:lumOff val="60000"/>
                  </a:schemeClr>
                </a:solidFill>
                <a:latin typeface="Arial" panose="020B0604020202020204" pitchFamily="34" charset="0"/>
                <a:ea typeface="Swagger" pitchFamily="2" charset="0"/>
                <a:cs typeface="Arial" panose="020B0604020202020204" pitchFamily="34" charset="0"/>
              </a:rPr>
              <a:t>„</a:t>
            </a:r>
            <a:r>
              <a:rPr lang="hu-HU" sz="2400" b="1" dirty="0" err="1" smtClean="0">
                <a:ln w="22225">
                  <a:solidFill>
                    <a:schemeClr val="tx2"/>
                  </a:solidFill>
                  <a:prstDash val="solid"/>
                </a:ln>
                <a:solidFill>
                  <a:schemeClr val="accent2">
                    <a:lumMod val="40000"/>
                    <a:lumOff val="60000"/>
                  </a:schemeClr>
                </a:solidFill>
                <a:latin typeface="Arial" panose="020B0604020202020204" pitchFamily="34" charset="0"/>
                <a:ea typeface="Swagger" pitchFamily="2" charset="0"/>
                <a:cs typeface="Arial" panose="020B0604020202020204" pitchFamily="34" charset="0"/>
              </a:rPr>
              <a:t>data</a:t>
            </a:r>
            <a:r>
              <a:rPr lang="hu-HU" sz="2400" b="1" dirty="0" smtClean="0">
                <a:ln w="22225">
                  <a:solidFill>
                    <a:schemeClr val="tx2"/>
                  </a:solidFill>
                  <a:prstDash val="solid"/>
                </a:ln>
                <a:solidFill>
                  <a:schemeClr val="accent2">
                    <a:lumMod val="40000"/>
                    <a:lumOff val="60000"/>
                  </a:schemeClr>
                </a:solidFill>
                <a:latin typeface="Arial" panose="020B0604020202020204" pitchFamily="34" charset="0"/>
                <a:ea typeface="Swagger" pitchFamily="2" charset="0"/>
                <a:cs typeface="Arial" panose="020B0604020202020204" pitchFamily="34" charset="0"/>
              </a:rPr>
              <a:t> of web” RFID szenzorok</a:t>
            </a:r>
          </a:p>
        </p:txBody>
      </p:sp>
      <p:sp>
        <p:nvSpPr>
          <p:cNvPr id="14" name="Szövegdoboz 13"/>
          <p:cNvSpPr txBox="1"/>
          <p:nvPr/>
        </p:nvSpPr>
        <p:spPr>
          <a:xfrm>
            <a:off x="4968875" y="5938036"/>
            <a:ext cx="5000306" cy="840862"/>
          </a:xfrm>
          <a:prstGeom prst="rect">
            <a:avLst/>
          </a:prstGeom>
          <a:solidFill>
            <a:schemeClr val="accent1">
              <a:lumMod val="75000"/>
            </a:schemeClr>
          </a:solidFill>
          <a:ln w="9525">
            <a:noFill/>
            <a:miter lim="800000"/>
            <a:headEnd/>
            <a:tailEnd/>
          </a:ln>
        </p:spPr>
        <p:txBody>
          <a:bodyPr vert="horz" wrap="square" lIns="72000" tIns="36000" rIns="72000" bIns="36000" numCol="1" rtlCol="0" anchor="t" anchorCtr="0" compatLnSpc="1">
            <a:prstTxWarp prst="textNoShape">
              <a:avLst/>
            </a:prstTxWarp>
            <a:spAutoFit/>
          </a:bodyPr>
          <a:lstStyle/>
          <a:p>
            <a:pPr defTabSz="457322" fontAlgn="base">
              <a:lnSpc>
                <a:spcPct val="104000"/>
              </a:lnSpc>
              <a:spcBef>
                <a:spcPts val="300"/>
              </a:spcBef>
              <a:spcAft>
                <a:spcPct val="0"/>
              </a:spcAft>
              <a:buClr>
                <a:schemeClr val="tx1"/>
              </a:buClr>
              <a:buSzPct val="70000"/>
            </a:pPr>
            <a:r>
              <a:rPr lang="hu-HU" sz="2400" b="1" dirty="0">
                <a:solidFill>
                  <a:schemeClr val="bg1"/>
                </a:solidFill>
                <a:latin typeface="Arial" panose="020B0604020202020204" pitchFamily="34" charset="0"/>
                <a:ea typeface="Swagger" pitchFamily="2" charset="0"/>
                <a:cs typeface="Arial" panose="020B0604020202020204" pitchFamily="34" charset="0"/>
              </a:rPr>
              <a:t>Intelligencia szimulálása </a:t>
            </a:r>
            <a:r>
              <a:rPr lang="hu-HU" sz="2400" dirty="0">
                <a:solidFill>
                  <a:schemeClr val="bg1"/>
                </a:solidFill>
                <a:latin typeface="Arial" panose="020B0604020202020204" pitchFamily="34" charset="0"/>
                <a:ea typeface="Swagger" pitchFamily="2" charset="0"/>
                <a:cs typeface="Arial" panose="020B0604020202020204" pitchFamily="34" charset="0"/>
              </a:rPr>
              <a:t>a rendszerekben</a:t>
            </a:r>
            <a:r>
              <a:rPr lang="hu-HU" sz="2400" dirty="0">
                <a:solidFill>
                  <a:schemeClr val="accent1">
                    <a:lumMod val="75000"/>
                  </a:schemeClr>
                </a:solidFill>
                <a:latin typeface="Arial" panose="020B0604020202020204" pitchFamily="34" charset="0"/>
                <a:ea typeface="Swagger" pitchFamily="2" charset="0"/>
                <a:cs typeface="Arial" panose="020B0604020202020204" pitchFamily="34" charset="0"/>
              </a:rPr>
              <a:t> </a:t>
            </a:r>
            <a:r>
              <a:rPr lang="hu-HU" sz="2400" dirty="0" smtClean="0">
                <a:solidFill>
                  <a:schemeClr val="accent1">
                    <a:lumMod val="75000"/>
                  </a:schemeClr>
                </a:solidFill>
                <a:latin typeface="Arial" panose="020B0604020202020204" pitchFamily="34" charset="0"/>
                <a:ea typeface="Swagger" pitchFamily="2" charset="0"/>
                <a:cs typeface="Arial" panose="020B0604020202020204" pitchFamily="34" charset="0"/>
              </a:rPr>
              <a:t>i </a:t>
            </a:r>
            <a:r>
              <a:rPr lang="hu-HU" sz="2400" dirty="0">
                <a:solidFill>
                  <a:schemeClr val="accent1">
                    <a:lumMod val="75000"/>
                  </a:schemeClr>
                </a:solidFill>
                <a:latin typeface="Arial" panose="020B0604020202020204" pitchFamily="34" charset="0"/>
                <a:ea typeface="Swagger" pitchFamily="2" charset="0"/>
                <a:cs typeface="Arial" panose="020B0604020202020204" pitchFamily="34" charset="0"/>
              </a:rPr>
              <a:t>tanulás</a:t>
            </a:r>
          </a:p>
        </p:txBody>
      </p:sp>
      <p:sp>
        <p:nvSpPr>
          <p:cNvPr id="10" name="Szövegdoboz 9"/>
          <p:cNvSpPr txBox="1"/>
          <p:nvPr/>
        </p:nvSpPr>
        <p:spPr>
          <a:xfrm>
            <a:off x="238908" y="5844141"/>
            <a:ext cx="3944471" cy="936979"/>
          </a:xfrm>
          <a:prstGeom prst="rect">
            <a:avLst/>
          </a:prstGeom>
          <a:solidFill>
            <a:schemeClr val="accent1">
              <a:lumMod val="75000"/>
            </a:schemeClr>
          </a:solidFill>
          <a:ln w="9525">
            <a:noFill/>
            <a:miter lim="800000"/>
            <a:headEnd/>
            <a:tailEnd/>
          </a:ln>
        </p:spPr>
        <p:txBody>
          <a:bodyPr vert="horz" wrap="square" lIns="72000" tIns="36000" rIns="72000" bIns="36000" numCol="1" rtlCol="0" anchor="t" anchorCtr="0" compatLnSpc="1">
            <a:prstTxWarp prst="textNoShape">
              <a:avLst/>
            </a:prstTxWarp>
            <a:spAutoFit/>
          </a:bodyPr>
          <a:lstStyle/>
          <a:p>
            <a:pPr defTabSz="457322" fontAlgn="base">
              <a:lnSpc>
                <a:spcPct val="104000"/>
              </a:lnSpc>
              <a:spcBef>
                <a:spcPts val="300"/>
              </a:spcBef>
              <a:spcAft>
                <a:spcPct val="0"/>
              </a:spcAft>
              <a:buClr>
                <a:schemeClr val="tx1"/>
              </a:buClr>
              <a:buSzPct val="70000"/>
            </a:pPr>
            <a:r>
              <a:rPr lang="en-US" sz="1800" dirty="0" err="1">
                <a:solidFill>
                  <a:schemeClr val="bg1"/>
                </a:solidFill>
                <a:latin typeface="Arial" panose="020B0604020202020204" pitchFamily="34" charset="0"/>
                <a:cs typeface="Arial" panose="020B0604020202020204" pitchFamily="34" charset="0"/>
              </a:rPr>
              <a:t>Az</a:t>
            </a:r>
            <a:r>
              <a:rPr lang="en-US" sz="1800" dirty="0">
                <a:solidFill>
                  <a:schemeClr val="bg1"/>
                </a:solidFill>
                <a:latin typeface="Arial" panose="020B0604020202020204" pitchFamily="34" charset="0"/>
                <a:cs typeface="Arial" panose="020B0604020202020204" pitchFamily="34" charset="0"/>
              </a:rPr>
              <a:t> </a:t>
            </a:r>
            <a:r>
              <a:rPr lang="en-US" sz="1800" dirty="0" err="1">
                <a:solidFill>
                  <a:schemeClr val="bg1"/>
                </a:solidFill>
                <a:latin typeface="Arial" panose="020B0604020202020204" pitchFamily="34" charset="0"/>
                <a:cs typeface="Arial" panose="020B0604020202020204" pitchFamily="34" charset="0"/>
              </a:rPr>
              <a:t>intelligens</a:t>
            </a:r>
            <a:r>
              <a:rPr lang="en-US" sz="1800" dirty="0">
                <a:solidFill>
                  <a:schemeClr val="bg1"/>
                </a:solidFill>
                <a:latin typeface="Arial" panose="020B0604020202020204" pitchFamily="34" charset="0"/>
                <a:cs typeface="Arial" panose="020B0604020202020204" pitchFamily="34" charset="0"/>
              </a:rPr>
              <a:t> </a:t>
            </a:r>
            <a:r>
              <a:rPr lang="en-US" sz="1800" dirty="0" err="1" smtClean="0">
                <a:solidFill>
                  <a:schemeClr val="bg1"/>
                </a:solidFill>
                <a:latin typeface="Arial" panose="020B0604020202020204" pitchFamily="34" charset="0"/>
                <a:cs typeface="Arial" panose="020B0604020202020204" pitchFamily="34" charset="0"/>
              </a:rPr>
              <a:t>alkalmazások</a:t>
            </a:r>
            <a:r>
              <a:rPr lang="en-US" sz="1800" dirty="0" smtClean="0">
                <a:solidFill>
                  <a:schemeClr val="bg1"/>
                </a:solidFill>
                <a:latin typeface="Arial" panose="020B0604020202020204" pitchFamily="34" charset="0"/>
                <a:cs typeface="Arial" panose="020B0604020202020204" pitchFamily="34" charset="0"/>
              </a:rPr>
              <a:t> </a:t>
            </a:r>
            <a:r>
              <a:rPr lang="en-US" sz="1800" dirty="0" err="1">
                <a:solidFill>
                  <a:schemeClr val="bg1"/>
                </a:solidFill>
                <a:latin typeface="Arial" panose="020B0604020202020204" pitchFamily="34" charset="0"/>
                <a:cs typeface="Arial" panose="020B0604020202020204" pitchFamily="34" charset="0"/>
              </a:rPr>
              <a:t>gépi</a:t>
            </a:r>
            <a:r>
              <a:rPr lang="en-US" sz="1800" dirty="0">
                <a:solidFill>
                  <a:schemeClr val="bg1"/>
                </a:solidFill>
                <a:latin typeface="Arial" panose="020B0604020202020204" pitchFamily="34" charset="0"/>
                <a:cs typeface="Arial" panose="020B0604020202020204" pitchFamily="34" charset="0"/>
              </a:rPr>
              <a:t> </a:t>
            </a:r>
            <a:r>
              <a:rPr lang="en-US" sz="1800" dirty="0" err="1" smtClean="0">
                <a:solidFill>
                  <a:schemeClr val="bg1"/>
                </a:solidFill>
                <a:latin typeface="Arial" panose="020B0604020202020204" pitchFamily="34" charset="0"/>
                <a:cs typeface="Arial" panose="020B0604020202020204" pitchFamily="34" charset="0"/>
              </a:rPr>
              <a:t>tanulás</a:t>
            </a:r>
            <a:r>
              <a:rPr lang="hu-HU" sz="1800" dirty="0" smtClean="0">
                <a:solidFill>
                  <a:schemeClr val="bg1"/>
                </a:solidFill>
                <a:latin typeface="Arial" panose="020B0604020202020204" pitchFamily="34" charset="0"/>
                <a:cs typeface="Arial" panose="020B0604020202020204" pitchFamily="34" charset="0"/>
              </a:rPr>
              <a:t> alapján </a:t>
            </a:r>
            <a:r>
              <a:rPr lang="en-US" sz="1800" dirty="0" smtClean="0">
                <a:solidFill>
                  <a:schemeClr val="bg1"/>
                </a:solidFill>
                <a:latin typeface="Arial" panose="020B0604020202020204" pitchFamily="34" charset="0"/>
                <a:cs typeface="Arial" panose="020B0604020202020204" pitchFamily="34" charset="0"/>
              </a:rPr>
              <a:t> </a:t>
            </a:r>
            <a:r>
              <a:rPr lang="en-US" sz="1800" dirty="0" err="1">
                <a:solidFill>
                  <a:schemeClr val="bg1"/>
                </a:solidFill>
                <a:latin typeface="Arial" panose="020B0604020202020204" pitchFamily="34" charset="0"/>
                <a:cs typeface="Arial" panose="020B0604020202020204" pitchFamily="34" charset="0"/>
              </a:rPr>
              <a:t>képesek</a:t>
            </a:r>
            <a:r>
              <a:rPr lang="en-US" sz="1800" dirty="0">
                <a:solidFill>
                  <a:schemeClr val="bg1"/>
                </a:solidFill>
                <a:latin typeface="Arial" panose="020B0604020202020204" pitchFamily="34" charset="0"/>
                <a:cs typeface="Arial" panose="020B0604020202020204" pitchFamily="34" charset="0"/>
              </a:rPr>
              <a:t> </a:t>
            </a:r>
            <a:r>
              <a:rPr lang="en-US" sz="1800" dirty="0" err="1" smtClean="0">
                <a:solidFill>
                  <a:schemeClr val="bg1"/>
                </a:solidFill>
                <a:latin typeface="Arial" panose="020B0604020202020204" pitchFamily="34" charset="0"/>
                <a:cs typeface="Arial" panose="020B0604020202020204" pitchFamily="34" charset="0"/>
              </a:rPr>
              <a:t>az</a:t>
            </a:r>
            <a:r>
              <a:rPr lang="en-US" sz="1800" dirty="0" smtClean="0">
                <a:solidFill>
                  <a:schemeClr val="bg1"/>
                </a:solidFill>
                <a:latin typeface="Arial" panose="020B0604020202020204" pitchFamily="34" charset="0"/>
                <a:cs typeface="Arial" panose="020B0604020202020204" pitchFamily="34" charset="0"/>
              </a:rPr>
              <a:t> </a:t>
            </a:r>
            <a:r>
              <a:rPr lang="en-US" sz="1800" dirty="0" err="1">
                <a:solidFill>
                  <a:schemeClr val="bg1"/>
                </a:solidFill>
                <a:latin typeface="Arial" panose="020B0604020202020204" pitchFamily="34" charset="0"/>
                <a:cs typeface="Arial" panose="020B0604020202020204" pitchFamily="34" charset="0"/>
              </a:rPr>
              <a:t>emberrel</a:t>
            </a:r>
            <a:r>
              <a:rPr lang="en-US" sz="1800" dirty="0">
                <a:solidFill>
                  <a:schemeClr val="bg1"/>
                </a:solidFill>
                <a:latin typeface="Arial" panose="020B0604020202020204" pitchFamily="34" charset="0"/>
                <a:cs typeface="Arial" panose="020B0604020202020204" pitchFamily="34" charset="0"/>
              </a:rPr>
              <a:t> </a:t>
            </a:r>
            <a:r>
              <a:rPr lang="en-US" sz="1800" dirty="0" err="1">
                <a:solidFill>
                  <a:schemeClr val="bg1"/>
                </a:solidFill>
                <a:latin typeface="Arial" panose="020B0604020202020204" pitchFamily="34" charset="0"/>
                <a:cs typeface="Arial" panose="020B0604020202020204" pitchFamily="34" charset="0"/>
              </a:rPr>
              <a:t>és</a:t>
            </a:r>
            <a:r>
              <a:rPr lang="en-US" sz="1800" dirty="0">
                <a:solidFill>
                  <a:schemeClr val="bg1"/>
                </a:solidFill>
                <a:latin typeface="Arial" panose="020B0604020202020204" pitchFamily="34" charset="0"/>
                <a:cs typeface="Arial" panose="020B0604020202020204" pitchFamily="34" charset="0"/>
              </a:rPr>
              <a:t> </a:t>
            </a:r>
            <a:r>
              <a:rPr lang="en-US" sz="1800" dirty="0" err="1">
                <a:solidFill>
                  <a:schemeClr val="bg1"/>
                </a:solidFill>
                <a:latin typeface="Arial" panose="020B0604020202020204" pitchFamily="34" charset="0"/>
                <a:cs typeface="Arial" panose="020B0604020202020204" pitchFamily="34" charset="0"/>
              </a:rPr>
              <a:t>más</a:t>
            </a:r>
            <a:r>
              <a:rPr lang="en-US" sz="1800" dirty="0">
                <a:solidFill>
                  <a:schemeClr val="bg1"/>
                </a:solidFill>
                <a:latin typeface="Arial" panose="020B0604020202020204" pitchFamily="34" charset="0"/>
                <a:cs typeface="Arial" panose="020B0604020202020204" pitchFamily="34" charset="0"/>
              </a:rPr>
              <a:t> </a:t>
            </a:r>
            <a:r>
              <a:rPr lang="hu-HU" sz="1800" dirty="0" smtClean="0">
                <a:solidFill>
                  <a:schemeClr val="bg1"/>
                </a:solidFill>
                <a:latin typeface="Arial" panose="020B0604020202020204" pitchFamily="34" charset="0"/>
                <a:cs typeface="Arial" panose="020B0604020202020204" pitchFamily="34" charset="0"/>
              </a:rPr>
              <a:t>rendszerekkel kommunikálni</a:t>
            </a:r>
            <a:endParaRPr lang="hu-HU" sz="1800" dirty="0" smtClean="0">
              <a:solidFill>
                <a:schemeClr val="bg1"/>
              </a:solidFill>
              <a:ea typeface="Swagger" pitchFamily="2" charset="0"/>
            </a:endParaRPr>
          </a:p>
        </p:txBody>
      </p:sp>
      <p:sp>
        <p:nvSpPr>
          <p:cNvPr id="16" name="Jobbra nyíl 15"/>
          <p:cNvSpPr/>
          <p:nvPr/>
        </p:nvSpPr>
        <p:spPr bwMode="gray">
          <a:xfrm>
            <a:off x="4278405" y="5972451"/>
            <a:ext cx="536294" cy="680357"/>
          </a:xfrm>
          <a:prstGeom prst="rightArrow">
            <a:avLst/>
          </a:prstGeom>
          <a:solidFill>
            <a:schemeClr val="bg1"/>
          </a:solidFill>
          <a:ln w="19050" algn="ctr">
            <a:solidFill>
              <a:schemeClr val="tx2"/>
            </a:solidFill>
            <a:miter lim="800000"/>
            <a:headEnd/>
            <a:tailEnd/>
          </a:ln>
          <a:effectLst/>
        </p:spPr>
        <p:txBody>
          <a:bodyPr wrap="square" lIns="108000" tIns="108000" rIns="108000" bIns="108000" rtlCol="0" anchor="ctr" anchorCtr="0">
            <a:spAutoFit/>
          </a:bodyPr>
          <a:lstStyle/>
          <a:p>
            <a:pPr algn="ctr" defTabSz="457293" fontAlgn="base">
              <a:lnSpc>
                <a:spcPct val="90000"/>
              </a:lnSpc>
              <a:buClr>
                <a:srgbClr val="E20074"/>
              </a:buClr>
              <a:buSzPct val="75000"/>
            </a:pPr>
            <a:endParaRPr lang="hu-HU" sz="1800" dirty="0" smtClean="0">
              <a:latin typeface="Tele-GroteskNor" pitchFamily="2" charset="0"/>
              <a:cs typeface="Arial Unicode MS" panose="020B0604020202020204" pitchFamily="34" charset="-128"/>
            </a:endParaRPr>
          </a:p>
        </p:txBody>
      </p:sp>
    </p:spTree>
    <p:extLst>
      <p:ext uri="{BB962C8B-B14F-4D97-AF65-F5344CB8AC3E}">
        <p14:creationId xmlns:p14="http://schemas.microsoft.com/office/powerpoint/2010/main" val="747338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 számának helye 1"/>
          <p:cNvSpPr>
            <a:spLocks noGrp="1"/>
          </p:cNvSpPr>
          <p:nvPr>
            <p:ph type="sldNum" sz="quarter" idx="11"/>
          </p:nvPr>
        </p:nvSpPr>
        <p:spPr/>
        <p:txBody>
          <a:bodyPr/>
          <a:lstStyle/>
          <a:p>
            <a:pPr fontAlgn="base">
              <a:spcAft>
                <a:spcPct val="0"/>
              </a:spcAft>
            </a:pPr>
            <a:fld id="{31ED8236-F742-4994-B025-3D78EEC04644}" type="slidenum">
              <a:rPr lang="en-US" smtClean="0"/>
              <a:pPr fontAlgn="base">
                <a:spcAft>
                  <a:spcPct val="0"/>
                </a:spcAft>
              </a:pPr>
              <a:t>4</a:t>
            </a:fld>
            <a:endParaRPr lang="en-US" dirty="0"/>
          </a:p>
        </p:txBody>
      </p:sp>
      <p:sp>
        <p:nvSpPr>
          <p:cNvPr id="3" name="Cím 2"/>
          <p:cNvSpPr>
            <a:spLocks noGrp="1"/>
          </p:cNvSpPr>
          <p:nvPr>
            <p:ph type="title"/>
          </p:nvPr>
        </p:nvSpPr>
        <p:spPr>
          <a:xfrm>
            <a:off x="-34770" y="425117"/>
            <a:ext cx="9601659" cy="6718339"/>
          </a:xfrm>
        </p:spPr>
        <p:txBody>
          <a:bodyPr/>
          <a:lstStyle/>
          <a:p>
            <a:pPr marL="342900" indent="-342900" algn="ctr"/>
            <a:r>
              <a:rPr lang="hu-HU" sz="3200" b="1" dirty="0" smtClean="0">
                <a:solidFill>
                  <a:srgbClr val="FFFF00"/>
                </a:solidFill>
                <a:latin typeface="Arial" panose="020B0604020202020204" pitchFamily="34" charset="0"/>
                <a:cs typeface="Arial" panose="020B0604020202020204" pitchFamily="34" charset="0"/>
              </a:rPr>
              <a:t>Paradigmaváltás</a:t>
            </a:r>
            <a:r>
              <a:rPr lang="hu-HU" sz="2800" dirty="0" smtClean="0">
                <a:latin typeface="Arial" panose="020B0604020202020204" pitchFamily="34" charset="0"/>
                <a:cs typeface="Arial" panose="020B0604020202020204" pitchFamily="34" charset="0"/>
              </a:rPr>
              <a:t/>
            </a:r>
            <a:br>
              <a:rPr lang="hu-HU" sz="2800" dirty="0" smtClean="0">
                <a:latin typeface="Arial" panose="020B0604020202020204" pitchFamily="34" charset="0"/>
                <a:cs typeface="Arial" panose="020B0604020202020204" pitchFamily="34" charset="0"/>
              </a:rPr>
            </a:br>
            <a:r>
              <a:rPr lang="hu-HU" sz="2000" dirty="0" smtClean="0">
                <a:latin typeface="Arial" panose="020B0604020202020204" pitchFamily="34" charset="0"/>
                <a:cs typeface="Arial" panose="020B0604020202020204" pitchFamily="34" charset="0"/>
              </a:rPr>
              <a:t>más módon, más eszközökkel, más eredménnyel</a:t>
            </a:r>
            <a:br>
              <a:rPr lang="hu-HU" sz="2000" dirty="0" smtClean="0">
                <a:latin typeface="Arial" panose="020B0604020202020204" pitchFamily="34" charset="0"/>
                <a:cs typeface="Arial" panose="020B0604020202020204" pitchFamily="34" charset="0"/>
              </a:rPr>
            </a:br>
            <a:r>
              <a:rPr lang="hu-HU" sz="2000" dirty="0" smtClean="0">
                <a:latin typeface="Arial" panose="020B0604020202020204" pitchFamily="34" charset="0"/>
                <a:cs typeface="Arial" panose="020B0604020202020204" pitchFamily="34" charset="0"/>
              </a:rPr>
              <a:t>új technológiákkal</a:t>
            </a:r>
            <a:br>
              <a:rPr lang="hu-HU" sz="2000" dirty="0" smtClean="0">
                <a:latin typeface="Arial" panose="020B0604020202020204" pitchFamily="34" charset="0"/>
                <a:cs typeface="Arial" panose="020B0604020202020204" pitchFamily="34" charset="0"/>
              </a:rPr>
            </a:br>
            <a:r>
              <a:rPr lang="hu-HU" sz="2000" dirty="0" smtClean="0">
                <a:latin typeface="Arial" panose="020B0604020202020204" pitchFamily="34" charset="0"/>
                <a:cs typeface="Arial" panose="020B0604020202020204" pitchFamily="34" charset="0"/>
              </a:rPr>
              <a:t/>
            </a:r>
            <a:br>
              <a:rPr lang="hu-HU" sz="2000" dirty="0" smtClean="0">
                <a:latin typeface="Arial" panose="020B0604020202020204" pitchFamily="34" charset="0"/>
                <a:cs typeface="Arial" panose="020B0604020202020204" pitchFamily="34" charset="0"/>
              </a:rPr>
            </a:br>
            <a:r>
              <a:rPr lang="hu-HU" sz="3200" b="1" dirty="0" smtClean="0">
                <a:solidFill>
                  <a:srgbClr val="FFFF00"/>
                </a:solidFill>
                <a:latin typeface="Arial" panose="020B0604020202020204" pitchFamily="34" charset="0"/>
                <a:cs typeface="Arial" panose="020B0604020202020204" pitchFamily="34" charset="0"/>
              </a:rPr>
              <a:t>Web technológia – „</a:t>
            </a:r>
            <a:r>
              <a:rPr lang="hu-HU" sz="3200" b="1" dirty="0" err="1" smtClean="0">
                <a:solidFill>
                  <a:srgbClr val="FFFF00"/>
                </a:solidFill>
                <a:latin typeface="Arial" panose="020B0604020202020204" pitchFamily="34" charset="0"/>
                <a:cs typeface="Arial" panose="020B0604020202020204" pitchFamily="34" charset="0"/>
              </a:rPr>
              <a:t>data</a:t>
            </a:r>
            <a:r>
              <a:rPr lang="hu-HU" sz="3200" b="1" dirty="0" smtClean="0">
                <a:solidFill>
                  <a:srgbClr val="FFFF00"/>
                </a:solidFill>
                <a:latin typeface="Arial" panose="020B0604020202020204" pitchFamily="34" charset="0"/>
                <a:cs typeface="Arial" panose="020B0604020202020204" pitchFamily="34" charset="0"/>
              </a:rPr>
              <a:t> of web”</a:t>
            </a:r>
            <a:r>
              <a:rPr lang="hu-HU" sz="2800" b="1" dirty="0" smtClean="0">
                <a:solidFill>
                  <a:srgbClr val="FFFF00"/>
                </a:solidFill>
                <a:latin typeface="Arial" panose="020B0604020202020204" pitchFamily="34" charset="0"/>
                <a:cs typeface="Arial" panose="020B0604020202020204" pitchFamily="34" charset="0"/>
              </a:rPr>
              <a:t/>
            </a:r>
            <a:br>
              <a:rPr lang="hu-HU" sz="2800" b="1" dirty="0" smtClean="0">
                <a:solidFill>
                  <a:srgbClr val="FFFF00"/>
                </a:solidFill>
                <a:latin typeface="Arial" panose="020B0604020202020204" pitchFamily="34" charset="0"/>
                <a:cs typeface="Arial" panose="020B0604020202020204" pitchFamily="34" charset="0"/>
              </a:rPr>
            </a:br>
            <a:r>
              <a:rPr lang="hu-HU" sz="2000" dirty="0" smtClean="0">
                <a:latin typeface="Arial" panose="020B0604020202020204" pitchFamily="34" charset="0"/>
                <a:cs typeface="Arial" panose="020B0604020202020204" pitchFamily="34" charset="0"/>
              </a:rPr>
              <a:t>nem a rekord, hanem az adat a feldolgozás alapegysége</a:t>
            </a:r>
            <a:br>
              <a:rPr lang="hu-HU" sz="2000" dirty="0" smtClean="0">
                <a:latin typeface="Arial" panose="020B0604020202020204" pitchFamily="34" charset="0"/>
                <a:cs typeface="Arial" panose="020B0604020202020204" pitchFamily="34" charset="0"/>
              </a:rPr>
            </a:br>
            <a:r>
              <a:rPr lang="hu-HU" sz="2000" dirty="0" smtClean="0">
                <a:latin typeface="Arial" panose="020B0604020202020204" pitchFamily="34" charset="0"/>
                <a:cs typeface="Arial" panose="020B0604020202020204" pitchFamily="34" charset="0"/>
              </a:rPr>
              <a:t/>
            </a:r>
            <a:br>
              <a:rPr lang="hu-HU" sz="2000" dirty="0" smtClean="0">
                <a:latin typeface="Arial" panose="020B0604020202020204" pitchFamily="34" charset="0"/>
                <a:cs typeface="Arial" panose="020B0604020202020204" pitchFamily="34" charset="0"/>
              </a:rPr>
            </a:br>
            <a:r>
              <a:rPr lang="hu-HU" sz="3200" b="1" dirty="0" smtClean="0">
                <a:solidFill>
                  <a:srgbClr val="FFFF00"/>
                </a:solidFill>
                <a:latin typeface="Arial" panose="020B0604020202020204" pitchFamily="34" charset="0"/>
                <a:cs typeface="Arial" panose="020B0604020202020204" pitchFamily="34" charset="0"/>
              </a:rPr>
              <a:t>Szemantikus adatfeldolgozás a könyvtárakban</a:t>
            </a:r>
            <a:br>
              <a:rPr lang="hu-HU" sz="3200" b="1" dirty="0" smtClean="0">
                <a:solidFill>
                  <a:srgbClr val="FFFF00"/>
                </a:solidFill>
                <a:latin typeface="Arial" panose="020B0604020202020204" pitchFamily="34" charset="0"/>
                <a:cs typeface="Arial" panose="020B0604020202020204" pitchFamily="34" charset="0"/>
              </a:rPr>
            </a:br>
            <a:r>
              <a:rPr lang="hu-HU" sz="3200" b="1" dirty="0" smtClean="0">
                <a:solidFill>
                  <a:srgbClr val="FFFF00"/>
                </a:solidFill>
                <a:latin typeface="Arial" panose="020B0604020202020204" pitchFamily="34" charset="0"/>
                <a:cs typeface="Arial" panose="020B0604020202020204" pitchFamily="34" charset="0"/>
              </a:rPr>
              <a:t/>
            </a:r>
            <a:br>
              <a:rPr lang="hu-HU" sz="3200" b="1" dirty="0" smtClean="0">
                <a:solidFill>
                  <a:srgbClr val="FFFF00"/>
                </a:solidFill>
                <a:latin typeface="Arial" panose="020B0604020202020204" pitchFamily="34" charset="0"/>
                <a:cs typeface="Arial" panose="020B0604020202020204" pitchFamily="34" charset="0"/>
              </a:rPr>
            </a:br>
            <a:r>
              <a:rPr lang="hu-HU" sz="2400" b="1" dirty="0" smtClean="0">
                <a:solidFill>
                  <a:srgbClr val="FFFF00"/>
                </a:solidFill>
                <a:latin typeface="Arial" panose="020B0604020202020204" pitchFamily="34" charset="0"/>
                <a:cs typeface="Arial" panose="020B0604020202020204" pitchFamily="34" charset="0"/>
              </a:rPr>
              <a:t>Épp, hogy elkezdtük a linked </a:t>
            </a:r>
            <a:r>
              <a:rPr lang="hu-HU" sz="2400" b="1" dirty="0" err="1" smtClean="0">
                <a:solidFill>
                  <a:srgbClr val="FFFF00"/>
                </a:solidFill>
                <a:latin typeface="Arial" panose="020B0604020202020204" pitchFamily="34" charset="0"/>
                <a:cs typeface="Arial" panose="020B0604020202020204" pitchFamily="34" charset="0"/>
              </a:rPr>
              <a:t>data</a:t>
            </a:r>
            <a:r>
              <a:rPr lang="hu-HU" sz="2400" b="1" dirty="0" smtClean="0">
                <a:solidFill>
                  <a:srgbClr val="FFFF00"/>
                </a:solidFill>
                <a:latin typeface="Arial" panose="020B0604020202020204" pitchFamily="34" charset="0"/>
                <a:cs typeface="Arial" panose="020B0604020202020204" pitchFamily="34" charset="0"/>
              </a:rPr>
              <a:t> konverziókat… </a:t>
            </a:r>
            <a:br>
              <a:rPr lang="hu-HU" sz="2400" b="1" dirty="0" smtClean="0">
                <a:solidFill>
                  <a:srgbClr val="FFFF00"/>
                </a:solidFill>
                <a:latin typeface="Arial" panose="020B0604020202020204" pitchFamily="34" charset="0"/>
                <a:cs typeface="Arial" panose="020B0604020202020204" pitchFamily="34" charset="0"/>
              </a:rPr>
            </a:br>
            <a:r>
              <a:rPr lang="hu-HU" sz="2000" b="1" dirty="0" smtClean="0">
                <a:latin typeface="Arial" panose="020B0604020202020204" pitchFamily="34" charset="0"/>
                <a:cs typeface="Arial" panose="020B0604020202020204" pitchFamily="34" charset="0"/>
              </a:rPr>
              <a:t>gyűjtés</a:t>
            </a:r>
            <a:r>
              <a:rPr lang="hu-HU" sz="2000" b="1" dirty="0" smtClean="0">
                <a:latin typeface="Arial" panose="020B0604020202020204" pitchFamily="34" charset="0"/>
                <a:cs typeface="Arial" panose="020B0604020202020204" pitchFamily="34" charset="0"/>
              </a:rPr>
              <a:t>, analízis, adatbányászat, hasonlóságok, azonosítás, entitások megalapozása, </a:t>
            </a:r>
            <a:r>
              <a:rPr lang="hu-HU" sz="2000" dirty="0" smtClean="0">
                <a:latin typeface="Arial" panose="020B0604020202020204" pitchFamily="34" charset="0"/>
                <a:cs typeface="Arial" panose="020B0604020202020204" pitchFamily="34" charset="0"/>
              </a:rPr>
              <a:t>dinamikusan növekvő digitális hálózati csomópontok</a:t>
            </a:r>
            <a:br>
              <a:rPr lang="hu-HU" sz="2000" dirty="0" smtClean="0">
                <a:latin typeface="Arial" panose="020B0604020202020204" pitchFamily="34" charset="0"/>
                <a:cs typeface="Arial" panose="020B0604020202020204" pitchFamily="34" charset="0"/>
              </a:rPr>
            </a:br>
            <a:r>
              <a:rPr lang="hu-HU" sz="2000" dirty="0" smtClean="0">
                <a:latin typeface="Arial" panose="020B0604020202020204" pitchFamily="34" charset="0"/>
                <a:cs typeface="Arial" panose="020B0604020202020204" pitchFamily="34" charset="0"/>
              </a:rPr>
              <a:t>korlátlan, kiterjesztett bővülés</a:t>
            </a:r>
            <a:br>
              <a:rPr lang="hu-HU" sz="2000" dirty="0" smtClean="0">
                <a:latin typeface="Arial" panose="020B0604020202020204" pitchFamily="34" charset="0"/>
                <a:cs typeface="Arial" panose="020B0604020202020204" pitchFamily="34" charset="0"/>
              </a:rPr>
            </a:br>
            <a:r>
              <a:rPr lang="hu-HU" sz="2000" dirty="0" smtClean="0">
                <a:latin typeface="Arial" panose="020B0604020202020204" pitchFamily="34" charset="0"/>
                <a:cs typeface="Arial" panose="020B0604020202020204" pitchFamily="34" charset="0"/>
              </a:rPr>
              <a:t>változó, szabványosított és géppel értelmezhető  információk</a:t>
            </a:r>
            <a:br>
              <a:rPr lang="hu-HU" sz="2000" dirty="0" smtClean="0">
                <a:latin typeface="Arial" panose="020B0604020202020204" pitchFamily="34" charset="0"/>
                <a:cs typeface="Arial" panose="020B0604020202020204" pitchFamily="34" charset="0"/>
              </a:rPr>
            </a:br>
            <a:r>
              <a:rPr lang="hu-HU" sz="2400" dirty="0" smtClean="0">
                <a:latin typeface="Arial" panose="020B0604020202020204" pitchFamily="34" charset="0"/>
                <a:cs typeface="Arial" panose="020B0604020202020204" pitchFamily="34" charset="0"/>
              </a:rPr>
              <a:t/>
            </a:r>
            <a:br>
              <a:rPr lang="hu-HU" sz="2400" dirty="0" smtClean="0">
                <a:latin typeface="Arial" panose="020B0604020202020204" pitchFamily="34" charset="0"/>
                <a:cs typeface="Arial" panose="020B0604020202020204" pitchFamily="34" charset="0"/>
              </a:rPr>
            </a:br>
            <a:r>
              <a:rPr lang="hu-HU" sz="2400" b="1" dirty="0" smtClean="0">
                <a:solidFill>
                  <a:srgbClr val="FFFF00"/>
                </a:solidFill>
                <a:latin typeface="Arial" panose="020B0604020202020204" pitchFamily="34" charset="0"/>
                <a:cs typeface="Arial" panose="020B0604020202020204" pitchFamily="34" charset="0"/>
              </a:rPr>
              <a:t>Szemantikus keresők, taxonómiák és ontológiák</a:t>
            </a:r>
            <a:br>
              <a:rPr lang="hu-HU" sz="2400" b="1" dirty="0" smtClean="0">
                <a:solidFill>
                  <a:srgbClr val="FFFF00"/>
                </a:solidFill>
                <a:latin typeface="Arial" panose="020B0604020202020204" pitchFamily="34" charset="0"/>
                <a:cs typeface="Arial" panose="020B0604020202020204" pitchFamily="34" charset="0"/>
              </a:rPr>
            </a:br>
            <a:r>
              <a:rPr lang="hu-HU" sz="2400" dirty="0" smtClean="0">
                <a:latin typeface="Arial" panose="020B0604020202020204" pitchFamily="34" charset="0"/>
                <a:cs typeface="Arial" panose="020B0604020202020204" pitchFamily="34" charset="0"/>
              </a:rPr>
              <a:t>változó keresési architektúra - </a:t>
            </a:r>
            <a:r>
              <a:rPr lang="hu-HU" sz="2400" dirty="0" err="1" smtClean="0">
                <a:latin typeface="Arial" panose="020B0604020202020204" pitchFamily="34" charset="0"/>
                <a:cs typeface="Arial" panose="020B0604020202020204" pitchFamily="34" charset="0"/>
              </a:rPr>
              <a:t>discovery</a:t>
            </a:r>
            <a:r>
              <a:rPr lang="hu-HU" sz="2400" dirty="0" smtClean="0">
                <a:latin typeface="Arial" panose="020B0604020202020204" pitchFamily="34" charset="0"/>
                <a:cs typeface="Arial" panose="020B0604020202020204" pitchFamily="34" charset="0"/>
              </a:rPr>
              <a:t/>
            </a:r>
            <a:br>
              <a:rPr lang="hu-HU" sz="2400" dirty="0" smtClean="0">
                <a:latin typeface="Arial" panose="020B0604020202020204" pitchFamily="34" charset="0"/>
                <a:cs typeface="Arial" panose="020B0604020202020204" pitchFamily="34" charset="0"/>
              </a:rPr>
            </a:br>
            <a:r>
              <a:rPr lang="hu-HU" sz="2400" dirty="0" smtClean="0">
                <a:latin typeface="Arial" panose="020B0604020202020204" pitchFamily="34" charset="0"/>
                <a:cs typeface="Arial" panose="020B0604020202020204" pitchFamily="34" charset="0"/>
              </a:rPr>
              <a:t/>
            </a:r>
            <a:br>
              <a:rPr lang="hu-HU" sz="2400" dirty="0" smtClean="0">
                <a:latin typeface="Arial" panose="020B0604020202020204" pitchFamily="34" charset="0"/>
                <a:cs typeface="Arial" panose="020B0604020202020204" pitchFamily="34" charset="0"/>
              </a:rPr>
            </a:br>
            <a:r>
              <a:rPr lang="hu-HU" sz="4400" b="1" dirty="0" smtClean="0">
                <a:solidFill>
                  <a:srgbClr val="FFFF00"/>
                </a:solidFill>
                <a:latin typeface="Arial" panose="020B0604020202020204" pitchFamily="34" charset="0"/>
                <a:cs typeface="Arial" panose="020B0604020202020204" pitchFamily="34" charset="0"/>
              </a:rPr>
              <a:t/>
            </a:r>
            <a:br>
              <a:rPr lang="hu-HU" sz="4400" b="1" dirty="0" smtClean="0">
                <a:solidFill>
                  <a:srgbClr val="FFFF00"/>
                </a:solidFill>
                <a:latin typeface="Arial" panose="020B0604020202020204" pitchFamily="34" charset="0"/>
                <a:cs typeface="Arial" panose="020B0604020202020204" pitchFamily="34" charset="0"/>
              </a:rPr>
            </a:br>
            <a:endParaRPr lang="hu-HU" sz="4400" dirty="0">
              <a:solidFill>
                <a:srgbClr val="FFFF00"/>
              </a:solidFill>
            </a:endParaRPr>
          </a:p>
        </p:txBody>
      </p:sp>
      <p:pic>
        <p:nvPicPr>
          <p:cNvPr id="11" name="Kép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643" y="1604963"/>
            <a:ext cx="9014464" cy="5740400"/>
          </a:xfrm>
          <a:prstGeom prst="rect">
            <a:avLst/>
          </a:prstGeom>
        </p:spPr>
      </p:pic>
      <p:sp>
        <p:nvSpPr>
          <p:cNvPr id="12" name="Szövegdoboz 11"/>
          <p:cNvSpPr txBox="1"/>
          <p:nvPr/>
        </p:nvSpPr>
        <p:spPr>
          <a:xfrm>
            <a:off x="402056" y="6262399"/>
            <a:ext cx="8785654" cy="788989"/>
          </a:xfrm>
          <a:prstGeom prst="rect">
            <a:avLst/>
          </a:prstGeom>
          <a:noFill/>
          <a:ln w="9525">
            <a:noFill/>
            <a:miter lim="800000"/>
            <a:headEnd/>
            <a:tailEnd/>
          </a:ln>
        </p:spPr>
        <p:txBody>
          <a:bodyPr vert="horz" wrap="square" lIns="72000" tIns="36000" rIns="72000" bIns="36000" numCol="1" rtlCol="0" anchor="t" anchorCtr="0" compatLnSpc="1">
            <a:prstTxWarp prst="textNoShape">
              <a:avLst/>
            </a:prstTxWarp>
            <a:spAutoFit/>
          </a:bodyPr>
          <a:lstStyle/>
          <a:p>
            <a:pPr defTabSz="457322" fontAlgn="base">
              <a:lnSpc>
                <a:spcPct val="104000"/>
              </a:lnSpc>
              <a:spcBef>
                <a:spcPts val="300"/>
              </a:spcBef>
              <a:spcAft>
                <a:spcPct val="0"/>
              </a:spcAft>
              <a:buClr>
                <a:schemeClr val="tx1"/>
              </a:buClr>
              <a:buSzPct val="70000"/>
            </a:pPr>
            <a:r>
              <a:rPr lang="hu-HU" sz="4800" b="1" dirty="0" smtClean="0">
                <a:solidFill>
                  <a:schemeClr val="bg1"/>
                </a:solidFill>
                <a:latin typeface="Arial" panose="020B0604020202020204" pitchFamily="34" charset="0"/>
                <a:ea typeface="Swagger" pitchFamily="2" charset="0"/>
                <a:cs typeface="Arial" panose="020B0604020202020204" pitchFamily="34" charset="0"/>
              </a:rPr>
              <a:t>MI– Mesterséges intelligencia</a:t>
            </a:r>
          </a:p>
        </p:txBody>
      </p:sp>
    </p:spTree>
    <p:extLst>
      <p:ext uri="{BB962C8B-B14F-4D97-AF65-F5344CB8AC3E}">
        <p14:creationId xmlns:p14="http://schemas.microsoft.com/office/powerpoint/2010/main" val="935033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244232" y="175655"/>
            <a:ext cx="5699153" cy="588082"/>
          </a:xfrm>
        </p:spPr>
        <p:txBody>
          <a:bodyPr/>
          <a:lstStyle/>
          <a:p>
            <a:pPr marL="174625" lvl="2"/>
            <a:r>
              <a:rPr lang="hu-HU" sz="2800" b="1" dirty="0" smtClean="0">
                <a:latin typeface="Arial" panose="020B0604020202020204" pitchFamily="34" charset="0"/>
                <a:cs typeface="Arial" panose="020B0604020202020204" pitchFamily="34" charset="0"/>
              </a:rPr>
              <a:t>Behálózott adatok RDF – MARC transzformációk </a:t>
            </a:r>
            <a:r>
              <a:rPr lang="hu-HU" sz="2000" b="1" dirty="0" smtClean="0">
                <a:latin typeface="Arial" panose="020B0604020202020204" pitchFamily="34" charset="0"/>
                <a:cs typeface="Arial" panose="020B0604020202020204" pitchFamily="34" charset="0"/>
              </a:rPr>
              <a:t>„behálózva”</a:t>
            </a:r>
            <a:endParaRPr lang="hu-HU" sz="2000" b="1" dirty="0">
              <a:latin typeface="Arial" panose="020B0604020202020204" pitchFamily="34" charset="0"/>
              <a:cs typeface="Arial" panose="020B0604020202020204" pitchFamily="34" charset="0"/>
            </a:endParaRPr>
          </a:p>
        </p:txBody>
      </p:sp>
      <p:pic>
        <p:nvPicPr>
          <p:cNvPr id="29" name="Tartalom helye 28"/>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8281131" y="5200966"/>
            <a:ext cx="1051892" cy="1211256"/>
          </a:xfrm>
        </p:spPr>
      </p:pic>
      <p:pic>
        <p:nvPicPr>
          <p:cNvPr id="11" name="Tartalom helye 10"/>
          <p:cNvPicPr>
            <a:picLocks noGrp="1" noChangeAspect="1"/>
          </p:cNvPicPr>
          <p:nvPr>
            <p:ph sz="quarter" idx="13"/>
          </p:nvPr>
        </p:nvPicPr>
        <p:blipFill>
          <a:blip r:embed="rId4">
            <a:extLst>
              <a:ext uri="{28A0092B-C50C-407E-A947-70E740481C1C}">
                <a14:useLocalDpi xmlns:a14="http://schemas.microsoft.com/office/drawing/2010/main" val="0"/>
              </a:ext>
            </a:extLst>
          </a:blip>
          <a:stretch>
            <a:fillRect/>
          </a:stretch>
        </p:blipFill>
        <p:spPr>
          <a:xfrm>
            <a:off x="4394702" y="1164294"/>
            <a:ext cx="994879" cy="1443550"/>
          </a:xfrm>
        </p:spPr>
      </p:pic>
      <p:sp>
        <p:nvSpPr>
          <p:cNvPr id="6" name="Dia számának helye 5"/>
          <p:cNvSpPr>
            <a:spLocks noGrp="1"/>
          </p:cNvSpPr>
          <p:nvPr>
            <p:ph type="sldNum" sz="quarter" idx="15"/>
          </p:nvPr>
        </p:nvSpPr>
        <p:spPr/>
        <p:txBody>
          <a:bodyPr/>
          <a:lstStyle/>
          <a:p>
            <a:pPr fontAlgn="base">
              <a:spcAft>
                <a:spcPct val="0"/>
              </a:spcAft>
            </a:pPr>
            <a:fld id="{31ED8236-F742-4994-B025-3D78EEC04644}" type="slidenum">
              <a:rPr lang="en-US" smtClean="0"/>
              <a:pPr fontAlgn="base">
                <a:spcAft>
                  <a:spcPct val="0"/>
                </a:spcAft>
              </a:pPr>
              <a:t>5</a:t>
            </a:fld>
            <a:endParaRPr lang="en-US" dirty="0"/>
          </a:p>
        </p:txBody>
      </p:sp>
      <p:pic>
        <p:nvPicPr>
          <p:cNvPr id="12" name="Tartalom helye 11"/>
          <p:cNvPicPr>
            <a:picLocks noGrp="1" noChangeAspect="1"/>
          </p:cNvPicPr>
          <p:nvPr>
            <p:ph sz="half" idx="1"/>
          </p:nvPr>
        </p:nvPicPr>
        <p:blipFill>
          <a:blip r:embed="rId5">
            <a:extLst>
              <a:ext uri="{28A0092B-C50C-407E-A947-70E740481C1C}">
                <a14:useLocalDpi xmlns:a14="http://schemas.microsoft.com/office/drawing/2010/main" val="0"/>
              </a:ext>
            </a:extLst>
          </a:blip>
          <a:stretch>
            <a:fillRect/>
          </a:stretch>
        </p:blipFill>
        <p:spPr bwMode="gray">
          <a:xfrm>
            <a:off x="3531104" y="2807101"/>
            <a:ext cx="1138443" cy="1112764"/>
          </a:xfrm>
          <a:prstGeom prst="roundRect">
            <a:avLst/>
          </a:prstGeom>
          <a:solidFill>
            <a:schemeClr val="bg1"/>
          </a:solidFill>
          <a:ln w="19050" algn="ctr">
            <a:solidFill>
              <a:schemeClr val="tx2"/>
            </a:solidFill>
            <a:miter lim="800000"/>
            <a:headEnd/>
            <a:tailEnd/>
          </a:ln>
          <a:effectLst/>
        </p:spPr>
      </p:pic>
      <p:sp>
        <p:nvSpPr>
          <p:cNvPr id="9" name="Lekerekített téglalap 8"/>
          <p:cNvSpPr/>
          <p:nvPr/>
        </p:nvSpPr>
        <p:spPr bwMode="gray">
          <a:xfrm>
            <a:off x="566018" y="1482084"/>
            <a:ext cx="1200418" cy="1520104"/>
          </a:xfrm>
          <a:prstGeom prst="roundRect">
            <a:avLst/>
          </a:prstGeom>
          <a:solidFill>
            <a:schemeClr val="bg1"/>
          </a:solidFill>
          <a:ln w="19050" algn="ctr">
            <a:solidFill>
              <a:schemeClr val="tx2"/>
            </a:solidFill>
            <a:miter lim="800000"/>
            <a:headEnd/>
            <a:tailEnd/>
          </a:ln>
          <a:effectLst/>
        </p:spPr>
        <p:txBody>
          <a:bodyPr wrap="square" lIns="108000" tIns="108000" rIns="108000" bIns="108000" rtlCol="0" anchor="ctr" anchorCtr="0">
            <a:spAutoFit/>
          </a:bodyPr>
          <a:lstStyle/>
          <a:p>
            <a:pPr algn="ctr" defTabSz="457293" fontAlgn="base">
              <a:lnSpc>
                <a:spcPct val="90000"/>
              </a:lnSpc>
              <a:buClr>
                <a:srgbClr val="E20074"/>
              </a:buClr>
              <a:buSzPct val="75000"/>
            </a:pPr>
            <a:endParaRPr lang="hu-HU" sz="1800" dirty="0" smtClean="0">
              <a:latin typeface="Tele-GroteskNor" pitchFamily="2" charset="0"/>
              <a:cs typeface="Arial Unicode MS" panose="020B0604020202020204" pitchFamily="34" charset="-128"/>
            </a:endParaRPr>
          </a:p>
        </p:txBody>
      </p:sp>
      <p:pic>
        <p:nvPicPr>
          <p:cNvPr id="10" name="Picture 6" descr="Képtalálat a következőre: „István királ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5690" y="1593811"/>
            <a:ext cx="1078364" cy="1188027"/>
          </a:xfrm>
          <a:prstGeom prst="rect">
            <a:avLst/>
          </a:prstGeom>
          <a:noFill/>
          <a:extLst>
            <a:ext uri="{909E8E84-426E-40DD-AFC4-6F175D3DCCD1}">
              <a14:hiddenFill xmlns:a14="http://schemas.microsoft.com/office/drawing/2010/main">
                <a:solidFill>
                  <a:srgbClr val="FFFFFF"/>
                </a:solidFill>
              </a14:hiddenFill>
            </a:ext>
          </a:extLst>
        </p:spPr>
      </p:pic>
      <p:sp>
        <p:nvSpPr>
          <p:cNvPr id="15" name="Szövegdoboz 14"/>
          <p:cNvSpPr txBox="1"/>
          <p:nvPr/>
        </p:nvSpPr>
        <p:spPr>
          <a:xfrm>
            <a:off x="6480152" y="4031315"/>
            <a:ext cx="1479757" cy="648886"/>
          </a:xfrm>
          <a:prstGeom prst="rect">
            <a:avLst/>
          </a:prstGeom>
          <a:noFill/>
          <a:ln w="9525">
            <a:noFill/>
            <a:miter lim="800000"/>
            <a:headEnd/>
            <a:tailEnd/>
          </a:ln>
        </p:spPr>
        <p:txBody>
          <a:bodyPr vert="horz" wrap="square" lIns="72000" tIns="36000" rIns="72000" bIns="36000" numCol="1" rtlCol="0" anchor="t" anchorCtr="0" compatLnSpc="1">
            <a:prstTxWarp prst="textNoShape">
              <a:avLst/>
            </a:prstTxWarp>
            <a:spAutoFit/>
          </a:bodyPr>
          <a:lstStyle/>
          <a:p>
            <a:pPr defTabSz="457322" fontAlgn="base">
              <a:lnSpc>
                <a:spcPct val="104000"/>
              </a:lnSpc>
              <a:spcBef>
                <a:spcPts val="300"/>
              </a:spcBef>
              <a:spcAft>
                <a:spcPct val="0"/>
              </a:spcAft>
              <a:buClr>
                <a:schemeClr val="tx1"/>
              </a:buClr>
              <a:buSzPct val="70000"/>
            </a:pPr>
            <a:r>
              <a:rPr lang="hu-HU" sz="1800" dirty="0">
                <a:hlinkClick r:id="rId7" tooltip="Esztergom"/>
              </a:rPr>
              <a:t>Esztergomot</a:t>
            </a:r>
            <a:r>
              <a:rPr lang="hu-HU" sz="1800" dirty="0"/>
              <a:t> és </a:t>
            </a:r>
            <a:r>
              <a:rPr lang="hu-HU" sz="1800" dirty="0">
                <a:hlinkClick r:id="rId8" tooltip="Székesfehérvár"/>
              </a:rPr>
              <a:t>Székesfehérvárt</a:t>
            </a:r>
            <a:endParaRPr lang="hu-HU" sz="1800" dirty="0" smtClean="0">
              <a:ea typeface="Swagger" pitchFamily="2" charset="0"/>
            </a:endParaRPr>
          </a:p>
        </p:txBody>
      </p:sp>
      <p:sp>
        <p:nvSpPr>
          <p:cNvPr id="17" name="Szövegdoboz 16"/>
          <p:cNvSpPr txBox="1"/>
          <p:nvPr/>
        </p:nvSpPr>
        <p:spPr>
          <a:xfrm>
            <a:off x="2711425" y="1344139"/>
            <a:ext cx="1683277" cy="360795"/>
          </a:xfrm>
          <a:prstGeom prst="rect">
            <a:avLst/>
          </a:prstGeom>
          <a:noFill/>
          <a:ln w="9525">
            <a:noFill/>
            <a:miter lim="800000"/>
            <a:headEnd/>
            <a:tailEnd/>
          </a:ln>
        </p:spPr>
        <p:txBody>
          <a:bodyPr vert="horz" wrap="square" lIns="72000" tIns="36000" rIns="72000" bIns="36000" numCol="1" rtlCol="0" anchor="t" anchorCtr="0" compatLnSpc="1">
            <a:prstTxWarp prst="textNoShape">
              <a:avLst/>
            </a:prstTxWarp>
            <a:spAutoFit/>
          </a:bodyPr>
          <a:lstStyle/>
          <a:p>
            <a:pPr defTabSz="457322" fontAlgn="base">
              <a:lnSpc>
                <a:spcPct val="104000"/>
              </a:lnSpc>
              <a:spcBef>
                <a:spcPts val="300"/>
              </a:spcBef>
              <a:spcAft>
                <a:spcPct val="0"/>
              </a:spcAft>
              <a:buClr>
                <a:schemeClr val="tx1"/>
              </a:buClr>
              <a:buSzPct val="70000"/>
            </a:pPr>
            <a:r>
              <a:rPr lang="hu-HU" sz="1800" dirty="0" smtClean="0">
                <a:ea typeface="Swagger" pitchFamily="2" charset="0"/>
              </a:rPr>
              <a:t>Felesége, Gizella</a:t>
            </a:r>
          </a:p>
        </p:txBody>
      </p:sp>
      <p:cxnSp>
        <p:nvCxnSpPr>
          <p:cNvPr id="19" name="Egyenes összekötő 18"/>
          <p:cNvCxnSpPr/>
          <p:nvPr/>
        </p:nvCxnSpPr>
        <p:spPr>
          <a:xfrm>
            <a:off x="1766435" y="1709017"/>
            <a:ext cx="2581552" cy="0"/>
          </a:xfrm>
          <a:prstGeom prst="line">
            <a:avLst/>
          </a:prstGeom>
          <a:ln w="19050">
            <a:solidFill>
              <a:schemeClr val="tx2"/>
            </a:solidFill>
            <a:miter lim="800000"/>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2" name="Egyenes összekötő 21"/>
          <p:cNvCxnSpPr/>
          <p:nvPr/>
        </p:nvCxnSpPr>
        <p:spPr>
          <a:xfrm>
            <a:off x="1732983" y="1846782"/>
            <a:ext cx="2079685" cy="894953"/>
          </a:xfrm>
          <a:prstGeom prst="line">
            <a:avLst/>
          </a:prstGeom>
          <a:ln w="19050">
            <a:solidFill>
              <a:schemeClr val="tx2"/>
            </a:solidFill>
            <a:miter lim="800000"/>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5" name="Szövegdoboz 24"/>
          <p:cNvSpPr txBox="1"/>
          <p:nvPr/>
        </p:nvSpPr>
        <p:spPr>
          <a:xfrm>
            <a:off x="2794991" y="1814403"/>
            <a:ext cx="1655360" cy="687359"/>
          </a:xfrm>
          <a:prstGeom prst="rect">
            <a:avLst/>
          </a:prstGeom>
          <a:noFill/>
          <a:ln w="9525">
            <a:noFill/>
            <a:miter lim="800000"/>
            <a:headEnd/>
            <a:tailEnd/>
          </a:ln>
        </p:spPr>
        <p:txBody>
          <a:bodyPr vert="horz" wrap="square" lIns="72000" tIns="36000" rIns="72000" bIns="36000" numCol="1" rtlCol="0" anchor="t" anchorCtr="0" compatLnSpc="1">
            <a:prstTxWarp prst="textNoShape">
              <a:avLst/>
            </a:prstTxWarp>
            <a:spAutoFit/>
          </a:bodyPr>
          <a:lstStyle/>
          <a:p>
            <a:pPr defTabSz="457322" fontAlgn="base">
              <a:lnSpc>
                <a:spcPct val="104000"/>
              </a:lnSpc>
              <a:spcBef>
                <a:spcPts val="300"/>
              </a:spcBef>
              <a:spcAft>
                <a:spcPct val="0"/>
              </a:spcAft>
              <a:buClr>
                <a:schemeClr val="tx1"/>
              </a:buClr>
              <a:buSzPct val="70000"/>
            </a:pPr>
            <a:r>
              <a:rPr lang="hu-HU" sz="1800" dirty="0" smtClean="0">
                <a:ea typeface="Swagger" pitchFamily="2" charset="0"/>
              </a:rPr>
              <a:t>Apja Géza</a:t>
            </a:r>
          </a:p>
          <a:p>
            <a:pPr defTabSz="457322" fontAlgn="base">
              <a:lnSpc>
                <a:spcPct val="104000"/>
              </a:lnSpc>
              <a:spcBef>
                <a:spcPts val="300"/>
              </a:spcBef>
              <a:spcAft>
                <a:spcPct val="0"/>
              </a:spcAft>
              <a:buClr>
                <a:schemeClr val="tx1"/>
              </a:buClr>
              <a:buSzPct val="70000"/>
            </a:pPr>
            <a:r>
              <a:rPr lang="hu-HU" sz="1800" dirty="0" smtClean="0">
                <a:ea typeface="Swagger" pitchFamily="2" charset="0"/>
              </a:rPr>
              <a:t> </a:t>
            </a:r>
            <a:r>
              <a:rPr lang="hu-HU" sz="1800" dirty="0" err="1" smtClean="0">
                <a:ea typeface="Swagger" pitchFamily="2" charset="0"/>
              </a:rPr>
              <a:t>fejededelem</a:t>
            </a:r>
            <a:endParaRPr lang="hu-HU" sz="1800" dirty="0" smtClean="0">
              <a:ea typeface="Swagger" pitchFamily="2" charset="0"/>
            </a:endParaRPr>
          </a:p>
        </p:txBody>
      </p:sp>
      <p:sp>
        <p:nvSpPr>
          <p:cNvPr id="26" name="Szövegdoboz 25"/>
          <p:cNvSpPr txBox="1"/>
          <p:nvPr/>
        </p:nvSpPr>
        <p:spPr>
          <a:xfrm>
            <a:off x="2191296" y="6244470"/>
            <a:ext cx="2203406" cy="687359"/>
          </a:xfrm>
          <a:prstGeom prst="rect">
            <a:avLst/>
          </a:prstGeom>
          <a:noFill/>
          <a:ln w="9525">
            <a:noFill/>
            <a:miter lim="800000"/>
            <a:headEnd/>
            <a:tailEnd/>
          </a:ln>
        </p:spPr>
        <p:txBody>
          <a:bodyPr vert="horz" wrap="square" lIns="72000" tIns="36000" rIns="72000" bIns="36000" numCol="1" rtlCol="0" anchor="t" anchorCtr="0" compatLnSpc="1">
            <a:prstTxWarp prst="textNoShape">
              <a:avLst/>
            </a:prstTxWarp>
            <a:spAutoFit/>
          </a:bodyPr>
          <a:lstStyle/>
          <a:p>
            <a:pPr defTabSz="457322" fontAlgn="base">
              <a:lnSpc>
                <a:spcPct val="104000"/>
              </a:lnSpc>
              <a:spcBef>
                <a:spcPts val="300"/>
              </a:spcBef>
              <a:spcAft>
                <a:spcPct val="0"/>
              </a:spcAft>
              <a:buClr>
                <a:schemeClr val="tx1"/>
              </a:buClr>
              <a:buSzPct val="70000"/>
            </a:pPr>
            <a:r>
              <a:rPr lang="hu-HU" sz="1800" dirty="0" smtClean="0">
                <a:latin typeface="Arial" panose="020B0604020202020204" pitchFamily="34" charset="0"/>
                <a:ea typeface="Swagger" pitchFamily="2" charset="0"/>
                <a:cs typeface="Arial" panose="020B0604020202020204" pitchFamily="34" charset="0"/>
              </a:rPr>
              <a:t>Zeneszerző: </a:t>
            </a:r>
          </a:p>
          <a:p>
            <a:pPr defTabSz="457322" fontAlgn="base">
              <a:lnSpc>
                <a:spcPct val="104000"/>
              </a:lnSpc>
              <a:spcBef>
                <a:spcPts val="300"/>
              </a:spcBef>
              <a:spcAft>
                <a:spcPct val="0"/>
              </a:spcAft>
              <a:buClr>
                <a:schemeClr val="tx1"/>
              </a:buClr>
              <a:buSzPct val="70000"/>
            </a:pPr>
            <a:r>
              <a:rPr lang="hu-HU" sz="1800" b="1" dirty="0" smtClean="0">
                <a:latin typeface="Arial" panose="020B0604020202020204" pitchFamily="34" charset="0"/>
                <a:ea typeface="Swagger" pitchFamily="2" charset="0"/>
                <a:cs typeface="Arial" panose="020B0604020202020204" pitchFamily="34" charset="0"/>
              </a:rPr>
              <a:t>Erkel Ferenc</a:t>
            </a:r>
          </a:p>
        </p:txBody>
      </p:sp>
      <p:cxnSp>
        <p:nvCxnSpPr>
          <p:cNvPr id="27" name="Egyenes összekötő 26"/>
          <p:cNvCxnSpPr/>
          <p:nvPr/>
        </p:nvCxnSpPr>
        <p:spPr>
          <a:xfrm>
            <a:off x="1749685" y="1863702"/>
            <a:ext cx="1666289" cy="3077553"/>
          </a:xfrm>
          <a:prstGeom prst="line">
            <a:avLst/>
          </a:prstGeom>
          <a:ln w="19050">
            <a:solidFill>
              <a:schemeClr val="tx2"/>
            </a:solidFill>
            <a:miter lim="800000"/>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33" name="Kép 3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81131" y="4202642"/>
            <a:ext cx="1284997" cy="856129"/>
          </a:xfrm>
          <a:prstGeom prst="rect">
            <a:avLst/>
          </a:prstGeom>
        </p:spPr>
      </p:pic>
      <p:pic>
        <p:nvPicPr>
          <p:cNvPr id="646146" name="Picture 2" descr="German National Library"/>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82000" y="77065188"/>
            <a:ext cx="152400" cy="152400"/>
          </a:xfrm>
          <a:prstGeom prst="rect">
            <a:avLst/>
          </a:prstGeom>
          <a:noFill/>
          <a:extLst>
            <a:ext uri="{909E8E84-426E-40DD-AFC4-6F175D3DCCD1}">
              <a14:hiddenFill xmlns:a14="http://schemas.microsoft.com/office/drawing/2010/main">
                <a:solidFill>
                  <a:srgbClr val="FFFFFF"/>
                </a:solidFill>
              </a14:hiddenFill>
            </a:ext>
          </a:extLst>
        </p:spPr>
      </p:pic>
      <p:sp>
        <p:nvSpPr>
          <p:cNvPr id="35" name="Szövegdoboz 34"/>
          <p:cNvSpPr txBox="1"/>
          <p:nvPr/>
        </p:nvSpPr>
        <p:spPr>
          <a:xfrm>
            <a:off x="3263753" y="3940367"/>
            <a:ext cx="3289016" cy="288147"/>
          </a:xfrm>
          <a:prstGeom prst="rect">
            <a:avLst/>
          </a:prstGeom>
          <a:noFill/>
          <a:ln w="9525">
            <a:noFill/>
            <a:miter lim="800000"/>
            <a:headEnd/>
            <a:tailEnd/>
          </a:ln>
        </p:spPr>
        <p:txBody>
          <a:bodyPr vert="horz" wrap="square" lIns="72000" tIns="36000" rIns="72000" bIns="36000" numCol="1" rtlCol="0" anchor="t" anchorCtr="0" compatLnSpc="1">
            <a:prstTxWarp prst="textNoShape">
              <a:avLst/>
            </a:prstTxWarp>
            <a:spAutoFit/>
          </a:bodyPr>
          <a:lstStyle/>
          <a:p>
            <a:pPr lvl="0" defTabSz="914400" eaLnBrk="0" fontAlgn="base" hangingPunct="0">
              <a:spcBef>
                <a:spcPct val="0"/>
              </a:spcBef>
              <a:spcAft>
                <a:spcPct val="0"/>
              </a:spcAft>
            </a:pPr>
            <a:r>
              <a:rPr lang="hu-HU" altLang="hu-HU" sz="1400" b="1" dirty="0">
                <a:latin typeface="Arial Unicode MS" panose="020B0604020202020204" pitchFamily="34" charset="-128"/>
                <a:ea typeface="Arial Unicode MS" panose="020B0604020202020204" pitchFamily="34" charset="-128"/>
                <a:cs typeface="Arial Unicode MS" panose="020B0604020202020204" pitchFamily="34" charset="-128"/>
              </a:rPr>
              <a:t>VIAF ID: </a:t>
            </a:r>
            <a:r>
              <a:rPr lang="hu-HU" altLang="hu-HU" sz="1400" b="1" dirty="0" smtClean="0">
                <a:latin typeface="Arial Unicode MS" panose="020B0604020202020204" pitchFamily="34" charset="-128"/>
                <a:ea typeface="Arial Unicode MS" panose="020B0604020202020204" pitchFamily="34" charset="-128"/>
                <a:cs typeface="Arial Unicode MS" panose="020B0604020202020204" pitchFamily="34" charset="-128"/>
              </a:rPr>
              <a:t>72498726 </a:t>
            </a:r>
            <a:r>
              <a:rPr lang="hu-HU" altLang="hu-HU" sz="1400" b="1" dirty="0">
                <a:latin typeface="Arial Unicode MS" panose="020B0604020202020204" pitchFamily="34" charset="-128"/>
                <a:ea typeface="Arial Unicode MS" panose="020B0604020202020204" pitchFamily="34" charset="-128"/>
                <a:cs typeface="Arial Unicode MS" panose="020B0604020202020204" pitchFamily="34" charset="-128"/>
              </a:rPr>
              <a:t>(</a:t>
            </a:r>
            <a:r>
              <a:rPr lang="hu-HU" altLang="hu-HU" sz="1400" b="1" dirty="0" err="1">
                <a:latin typeface="Arial Unicode MS" panose="020B0604020202020204" pitchFamily="34" charset="-128"/>
                <a:ea typeface="Arial Unicode MS" panose="020B0604020202020204" pitchFamily="34" charset="-128"/>
                <a:cs typeface="Arial Unicode MS" panose="020B0604020202020204" pitchFamily="34" charset="-128"/>
              </a:rPr>
              <a:t>Personal</a:t>
            </a:r>
            <a:r>
              <a:rPr lang="hu-HU" altLang="hu-HU" sz="1400" b="1" dirty="0">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37" name="Téglalap 36"/>
          <p:cNvSpPr/>
          <p:nvPr/>
        </p:nvSpPr>
        <p:spPr>
          <a:xfrm>
            <a:off x="3149023" y="4236289"/>
            <a:ext cx="5038725" cy="307777"/>
          </a:xfrm>
          <a:prstGeom prst="rect">
            <a:avLst/>
          </a:prstGeom>
        </p:spPr>
        <p:txBody>
          <a:bodyPr>
            <a:spAutoFit/>
          </a:bodyPr>
          <a:lstStyle/>
          <a:p>
            <a:pPr lvl="0" defTabSz="914400" eaLnBrk="0" fontAlgn="base" hangingPunct="0">
              <a:spcBef>
                <a:spcPct val="0"/>
              </a:spcBef>
              <a:spcAft>
                <a:spcPct val="0"/>
              </a:spcAft>
            </a:pPr>
            <a:r>
              <a:rPr lang="hu-HU" altLang="hu-HU" sz="1400" b="1" dirty="0" smtClean="0">
                <a:latin typeface="Arial Unicode MS" panose="020B0604020202020204" pitchFamily="34" charset="-128"/>
                <a:ea typeface="Arial Unicode MS" panose="020B0604020202020204" pitchFamily="34" charset="-128"/>
                <a:cs typeface="Arial Unicode MS" panose="020B0604020202020204" pitchFamily="34" charset="-128"/>
              </a:rPr>
              <a:t>URI link</a:t>
            </a:r>
            <a:r>
              <a:rPr lang="hu-HU" altLang="hu-HU" sz="1400" b="1" dirty="0">
                <a:latin typeface="Arial Unicode MS" panose="020B0604020202020204" pitchFamily="34" charset="-128"/>
                <a:ea typeface="Arial Unicode MS" panose="020B0604020202020204" pitchFamily="34" charset="-128"/>
                <a:cs typeface="Arial Unicode MS" panose="020B0604020202020204" pitchFamily="34" charset="-128"/>
              </a:rPr>
              <a:t>: http://viaf.org/viaf/72498726</a:t>
            </a:r>
          </a:p>
        </p:txBody>
      </p:sp>
      <p:sp>
        <p:nvSpPr>
          <p:cNvPr id="42" name="Szövegdoboz 41"/>
          <p:cNvSpPr txBox="1"/>
          <p:nvPr/>
        </p:nvSpPr>
        <p:spPr>
          <a:xfrm>
            <a:off x="5995582" y="162830"/>
            <a:ext cx="5091702" cy="2698885"/>
          </a:xfrm>
          <a:prstGeom prst="rect">
            <a:avLst/>
          </a:prstGeom>
          <a:noFill/>
          <a:ln w="9525">
            <a:noFill/>
            <a:miter lim="800000"/>
            <a:headEnd/>
            <a:tailEnd/>
          </a:ln>
        </p:spPr>
        <p:txBody>
          <a:bodyPr vert="horz" wrap="square" lIns="72000" tIns="36000" rIns="72000" bIns="36000" numCol="1" rtlCol="0" anchor="t" anchorCtr="0" compatLnSpc="1">
            <a:prstTxWarp prst="textNoShape">
              <a:avLst/>
            </a:prstTxWarp>
            <a:spAutoFit/>
          </a:bodyPr>
          <a:lstStyle/>
          <a:p>
            <a:pPr defTabSz="457322" fontAlgn="base">
              <a:lnSpc>
                <a:spcPct val="104000"/>
              </a:lnSpc>
              <a:spcBef>
                <a:spcPts val="300"/>
              </a:spcBef>
              <a:spcAft>
                <a:spcPct val="0"/>
              </a:spcAft>
              <a:buClr>
                <a:schemeClr val="tx1"/>
              </a:buClr>
              <a:buSzPct val="70000"/>
            </a:pPr>
            <a:endParaRPr lang="hu-HU" sz="1800" dirty="0" smtClean="0">
              <a:ea typeface="Swagger" pitchFamily="2" charset="0"/>
            </a:endParaRPr>
          </a:p>
        </p:txBody>
      </p:sp>
      <p:pic>
        <p:nvPicPr>
          <p:cNvPr id="40" name="Kép 39"/>
          <p:cNvPicPr>
            <a:picLocks noChangeAspect="1"/>
          </p:cNvPicPr>
          <p:nvPr/>
        </p:nvPicPr>
        <p:blipFill rotWithShape="1">
          <a:blip r:embed="rId11"/>
          <a:srcRect t="13013" r="56466" b="5159"/>
          <a:stretch/>
        </p:blipFill>
        <p:spPr>
          <a:xfrm>
            <a:off x="5764048" y="-175776"/>
            <a:ext cx="3827768" cy="4045117"/>
          </a:xfrm>
          <a:prstGeom prst="rect">
            <a:avLst/>
          </a:prstGeom>
        </p:spPr>
      </p:pic>
      <p:cxnSp>
        <p:nvCxnSpPr>
          <p:cNvPr id="43" name="Egyenes összekötő 42"/>
          <p:cNvCxnSpPr/>
          <p:nvPr/>
        </p:nvCxnSpPr>
        <p:spPr>
          <a:xfrm>
            <a:off x="4722559" y="3170407"/>
            <a:ext cx="1679190" cy="1076046"/>
          </a:xfrm>
          <a:prstGeom prst="line">
            <a:avLst/>
          </a:prstGeom>
          <a:ln w="19050">
            <a:solidFill>
              <a:schemeClr val="tx2"/>
            </a:solidFill>
            <a:miter lim="800000"/>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5" name="Egyenes összekötő 44"/>
          <p:cNvCxnSpPr>
            <a:stCxn id="15" idx="2"/>
          </p:cNvCxnSpPr>
          <p:nvPr/>
        </p:nvCxnSpPr>
        <p:spPr>
          <a:xfrm>
            <a:off x="7220031" y="4680201"/>
            <a:ext cx="739878" cy="310712"/>
          </a:xfrm>
          <a:prstGeom prst="line">
            <a:avLst/>
          </a:prstGeom>
          <a:ln w="19050">
            <a:solidFill>
              <a:schemeClr val="tx2"/>
            </a:solidFill>
            <a:miter lim="800000"/>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0" name="Egyenes összekötő 49"/>
          <p:cNvCxnSpPr>
            <a:stCxn id="15" idx="2"/>
          </p:cNvCxnSpPr>
          <p:nvPr/>
        </p:nvCxnSpPr>
        <p:spPr>
          <a:xfrm>
            <a:off x="7220031" y="4680201"/>
            <a:ext cx="892830" cy="1384138"/>
          </a:xfrm>
          <a:prstGeom prst="line">
            <a:avLst/>
          </a:prstGeom>
          <a:ln w="19050">
            <a:solidFill>
              <a:schemeClr val="tx2"/>
            </a:solidFill>
            <a:miter lim="800000"/>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52" name="Szövegdoboz 51"/>
          <p:cNvSpPr txBox="1"/>
          <p:nvPr/>
        </p:nvSpPr>
        <p:spPr>
          <a:xfrm>
            <a:off x="104000" y="3301672"/>
            <a:ext cx="2869260" cy="3511017"/>
          </a:xfrm>
          <a:prstGeom prst="rect">
            <a:avLst/>
          </a:prstGeom>
          <a:noFill/>
          <a:ln w="9525">
            <a:noFill/>
            <a:miter lim="800000"/>
            <a:headEnd/>
            <a:tailEnd/>
          </a:ln>
        </p:spPr>
        <p:txBody>
          <a:bodyPr vert="horz" wrap="square" lIns="72000" tIns="36000" rIns="72000" bIns="36000" numCol="1" rtlCol="0" anchor="t" anchorCtr="0" compatLnSpc="1">
            <a:prstTxWarp prst="textNoShape">
              <a:avLst/>
            </a:prstTxWarp>
            <a:spAutoFit/>
          </a:bodyPr>
          <a:lstStyle/>
          <a:p>
            <a:pPr defTabSz="457322" fontAlgn="base">
              <a:lnSpc>
                <a:spcPct val="104000"/>
              </a:lnSpc>
              <a:spcBef>
                <a:spcPts val="300"/>
              </a:spcBef>
              <a:spcAft>
                <a:spcPct val="0"/>
              </a:spcAft>
              <a:buClr>
                <a:schemeClr val="tx1"/>
              </a:buClr>
              <a:buSzPct val="70000"/>
            </a:pPr>
            <a:r>
              <a:rPr lang="hu-HU" sz="1800" dirty="0" smtClean="0">
                <a:solidFill>
                  <a:schemeClr val="accent1">
                    <a:lumMod val="75000"/>
                  </a:schemeClr>
                </a:solidFill>
                <a:latin typeface="Arial" panose="020B0604020202020204" pitchFamily="34" charset="0"/>
                <a:ea typeface="Swagger" pitchFamily="2" charset="0"/>
                <a:cs typeface="Arial" panose="020B0604020202020204" pitchFamily="34" charset="0"/>
              </a:rPr>
              <a:t>István király – uralkodó</a:t>
            </a:r>
          </a:p>
          <a:p>
            <a:pPr defTabSz="457322" fontAlgn="base">
              <a:lnSpc>
                <a:spcPct val="104000"/>
              </a:lnSpc>
              <a:spcBef>
                <a:spcPts val="300"/>
              </a:spcBef>
              <a:spcAft>
                <a:spcPct val="0"/>
              </a:spcAft>
              <a:buClr>
                <a:schemeClr val="tx1"/>
              </a:buClr>
              <a:buSzPct val="70000"/>
            </a:pPr>
            <a:r>
              <a:rPr lang="hu-HU" sz="1800" dirty="0" smtClean="0">
                <a:solidFill>
                  <a:schemeClr val="accent1">
                    <a:lumMod val="75000"/>
                  </a:schemeClr>
                </a:solidFill>
                <a:latin typeface="Arial" panose="020B0604020202020204" pitchFamily="34" charset="0"/>
                <a:ea typeface="Swagger" pitchFamily="2" charset="0"/>
                <a:cs typeface="Arial" panose="020B0604020202020204" pitchFamily="34" charset="0"/>
              </a:rPr>
              <a:t>István király Intelmei</a:t>
            </a:r>
          </a:p>
          <a:p>
            <a:pPr defTabSz="457322" fontAlgn="base">
              <a:lnSpc>
                <a:spcPct val="104000"/>
              </a:lnSpc>
              <a:spcBef>
                <a:spcPts val="300"/>
              </a:spcBef>
              <a:spcAft>
                <a:spcPct val="0"/>
              </a:spcAft>
              <a:buClr>
                <a:schemeClr val="tx1"/>
              </a:buClr>
              <a:buSzPct val="70000"/>
            </a:pPr>
            <a:r>
              <a:rPr lang="hu-HU" sz="1800" dirty="0" smtClean="0">
                <a:solidFill>
                  <a:schemeClr val="accent1">
                    <a:lumMod val="75000"/>
                  </a:schemeClr>
                </a:solidFill>
                <a:latin typeface="Arial" panose="020B0604020202020204" pitchFamily="34" charset="0"/>
                <a:ea typeface="Swagger" pitchFamily="2" charset="0"/>
                <a:cs typeface="Arial" panose="020B0604020202020204" pitchFamily="34" charset="0"/>
              </a:rPr>
              <a:t>István király halála</a:t>
            </a:r>
          </a:p>
          <a:p>
            <a:pPr defTabSz="457322" fontAlgn="base">
              <a:lnSpc>
                <a:spcPct val="104000"/>
              </a:lnSpc>
              <a:spcBef>
                <a:spcPts val="300"/>
              </a:spcBef>
              <a:spcAft>
                <a:spcPct val="0"/>
              </a:spcAft>
              <a:buClr>
                <a:schemeClr val="tx1"/>
              </a:buClr>
              <a:buSzPct val="70000"/>
            </a:pPr>
            <a:r>
              <a:rPr lang="hu-HU" sz="1800" dirty="0" smtClean="0">
                <a:solidFill>
                  <a:schemeClr val="accent1">
                    <a:lumMod val="75000"/>
                  </a:schemeClr>
                </a:solidFill>
                <a:latin typeface="Arial" panose="020B0604020202020204" pitchFamily="34" charset="0"/>
                <a:ea typeface="Swagger" pitchFamily="2" charset="0"/>
                <a:cs typeface="Arial" panose="020B0604020202020204" pitchFamily="34" charset="0"/>
              </a:rPr>
              <a:t>István király szentté avatása</a:t>
            </a:r>
          </a:p>
          <a:p>
            <a:pPr defTabSz="457322" fontAlgn="base">
              <a:lnSpc>
                <a:spcPct val="104000"/>
              </a:lnSpc>
              <a:spcBef>
                <a:spcPts val="300"/>
              </a:spcBef>
              <a:spcAft>
                <a:spcPct val="0"/>
              </a:spcAft>
              <a:buClr>
                <a:schemeClr val="tx1"/>
              </a:buClr>
              <a:buSzPct val="70000"/>
            </a:pPr>
            <a:r>
              <a:rPr lang="hu-HU" sz="1800" dirty="0" smtClean="0">
                <a:solidFill>
                  <a:schemeClr val="accent1">
                    <a:lumMod val="75000"/>
                  </a:schemeClr>
                </a:solidFill>
                <a:latin typeface="Arial" panose="020B0604020202020204" pitchFamily="34" charset="0"/>
                <a:ea typeface="Swagger" pitchFamily="2" charset="0"/>
                <a:cs typeface="Arial" panose="020B0604020202020204" pitchFamily="34" charset="0"/>
              </a:rPr>
              <a:t>István király szálloda, Pécsvárad</a:t>
            </a:r>
          </a:p>
          <a:p>
            <a:pPr defTabSz="457322" fontAlgn="base">
              <a:lnSpc>
                <a:spcPct val="104000"/>
              </a:lnSpc>
              <a:spcBef>
                <a:spcPts val="300"/>
              </a:spcBef>
              <a:spcAft>
                <a:spcPct val="0"/>
              </a:spcAft>
              <a:buClr>
                <a:schemeClr val="tx1"/>
              </a:buClr>
              <a:buSzPct val="70000"/>
            </a:pPr>
            <a:r>
              <a:rPr lang="hu-HU" sz="1800" dirty="0" smtClean="0">
                <a:solidFill>
                  <a:schemeClr val="accent1">
                    <a:lumMod val="75000"/>
                  </a:schemeClr>
                </a:solidFill>
                <a:latin typeface="Arial" panose="020B0604020202020204" pitchFamily="34" charset="0"/>
                <a:ea typeface="Swagger" pitchFamily="2" charset="0"/>
                <a:cs typeface="Arial" panose="020B0604020202020204" pitchFamily="34" charset="0"/>
              </a:rPr>
              <a:t>István király Gimnázium</a:t>
            </a:r>
          </a:p>
          <a:p>
            <a:pPr defTabSz="457322" fontAlgn="base">
              <a:lnSpc>
                <a:spcPct val="104000"/>
              </a:lnSpc>
              <a:spcBef>
                <a:spcPts val="300"/>
              </a:spcBef>
              <a:spcAft>
                <a:spcPct val="0"/>
              </a:spcAft>
              <a:buClr>
                <a:schemeClr val="tx1"/>
              </a:buClr>
              <a:buSzPct val="70000"/>
            </a:pPr>
            <a:r>
              <a:rPr lang="hu-HU" sz="1800" dirty="0" smtClean="0">
                <a:solidFill>
                  <a:schemeClr val="accent1">
                    <a:lumMod val="75000"/>
                  </a:schemeClr>
                </a:solidFill>
                <a:latin typeface="Arial" panose="020B0604020202020204" pitchFamily="34" charset="0"/>
                <a:ea typeface="Swagger" pitchFamily="2" charset="0"/>
                <a:cs typeface="Arial" panose="020B0604020202020204" pitchFamily="34" charset="0"/>
              </a:rPr>
              <a:t>István király szobra, alkotója</a:t>
            </a:r>
          </a:p>
          <a:p>
            <a:pPr defTabSz="457322" fontAlgn="base">
              <a:lnSpc>
                <a:spcPct val="104000"/>
              </a:lnSpc>
              <a:spcBef>
                <a:spcPts val="300"/>
              </a:spcBef>
              <a:spcAft>
                <a:spcPct val="0"/>
              </a:spcAft>
              <a:buClr>
                <a:schemeClr val="tx1"/>
              </a:buClr>
              <a:buSzPct val="70000"/>
            </a:pPr>
            <a:r>
              <a:rPr lang="hu-HU" sz="1800" dirty="0" smtClean="0">
                <a:solidFill>
                  <a:schemeClr val="tx2"/>
                </a:solidFill>
                <a:latin typeface="Arial" panose="020B0604020202020204" pitchFamily="34" charset="0"/>
                <a:ea typeface="Swagger" pitchFamily="2" charset="0"/>
                <a:cs typeface="Arial" panose="020B0604020202020204" pitchFamily="34" charset="0"/>
              </a:rPr>
              <a:t>István király opera</a:t>
            </a:r>
          </a:p>
        </p:txBody>
      </p:sp>
      <p:sp>
        <p:nvSpPr>
          <p:cNvPr id="57" name="Szövegdoboz 56"/>
          <p:cNvSpPr txBox="1"/>
          <p:nvPr/>
        </p:nvSpPr>
        <p:spPr>
          <a:xfrm>
            <a:off x="2172013" y="2533646"/>
            <a:ext cx="1655360" cy="648886"/>
          </a:xfrm>
          <a:prstGeom prst="rect">
            <a:avLst/>
          </a:prstGeom>
          <a:noFill/>
          <a:ln w="9525">
            <a:noFill/>
            <a:miter lim="800000"/>
            <a:headEnd/>
            <a:tailEnd/>
          </a:ln>
        </p:spPr>
        <p:txBody>
          <a:bodyPr vert="horz" wrap="square" lIns="72000" tIns="36000" rIns="72000" bIns="36000" numCol="1" rtlCol="0" anchor="t" anchorCtr="0" compatLnSpc="1">
            <a:prstTxWarp prst="textNoShape">
              <a:avLst/>
            </a:prstTxWarp>
            <a:spAutoFit/>
          </a:bodyPr>
          <a:lstStyle/>
          <a:p>
            <a:pPr defTabSz="457322" fontAlgn="base">
              <a:lnSpc>
                <a:spcPct val="104000"/>
              </a:lnSpc>
              <a:spcBef>
                <a:spcPts val="300"/>
              </a:spcBef>
              <a:spcAft>
                <a:spcPct val="0"/>
              </a:spcAft>
              <a:buClr>
                <a:schemeClr val="tx1"/>
              </a:buClr>
              <a:buSzPct val="70000"/>
            </a:pPr>
            <a:r>
              <a:rPr lang="hu-HU" sz="1800" dirty="0" smtClean="0">
                <a:ea typeface="Swagger" pitchFamily="2" charset="0"/>
              </a:rPr>
              <a:t>Fia, Imre herceg halála</a:t>
            </a:r>
          </a:p>
        </p:txBody>
      </p:sp>
      <p:sp>
        <p:nvSpPr>
          <p:cNvPr id="69" name="Szövegdoboz 68"/>
          <p:cNvSpPr txBox="1"/>
          <p:nvPr/>
        </p:nvSpPr>
        <p:spPr>
          <a:xfrm>
            <a:off x="4342777" y="5420981"/>
            <a:ext cx="3201218" cy="296739"/>
          </a:xfrm>
          <a:prstGeom prst="rect">
            <a:avLst/>
          </a:prstGeom>
          <a:noFill/>
          <a:ln w="9525">
            <a:noFill/>
            <a:miter lim="800000"/>
            <a:headEnd/>
            <a:tailEnd/>
          </a:ln>
        </p:spPr>
        <p:txBody>
          <a:bodyPr vert="horz" wrap="square" lIns="72000" tIns="36000" rIns="72000" bIns="36000" numCol="1" rtlCol="0" anchor="t" anchorCtr="0" compatLnSpc="1">
            <a:prstTxWarp prst="textNoShape">
              <a:avLst/>
            </a:prstTxWarp>
            <a:spAutoFit/>
          </a:bodyPr>
          <a:lstStyle/>
          <a:p>
            <a:pPr defTabSz="457322" fontAlgn="base">
              <a:lnSpc>
                <a:spcPct val="104000"/>
              </a:lnSpc>
              <a:spcBef>
                <a:spcPts val="300"/>
              </a:spcBef>
              <a:spcAft>
                <a:spcPct val="0"/>
              </a:spcAft>
              <a:buClr>
                <a:schemeClr val="tx1"/>
              </a:buClr>
              <a:buSzPct val="70000"/>
            </a:pPr>
            <a:r>
              <a:rPr lang="hu-HU" sz="1400" dirty="0">
                <a:hlinkClick r:id="rId12"/>
              </a:rPr>
              <a:t>http://www.konyv-e.hu/pdf/Chronica_Picta.pdf</a:t>
            </a:r>
            <a:r>
              <a:rPr lang="hu-HU" sz="1400" dirty="0"/>
              <a:t>, </a:t>
            </a:r>
            <a:r>
              <a:rPr lang="hu-HU" sz="1400" dirty="0">
                <a:hlinkClick r:id="rId13"/>
              </a:rPr>
              <a:t>OSZK</a:t>
            </a:r>
            <a:endParaRPr lang="hu-HU" sz="1400" dirty="0" smtClean="0">
              <a:ea typeface="Swagger" pitchFamily="2" charset="0"/>
            </a:endParaRPr>
          </a:p>
        </p:txBody>
      </p:sp>
      <p:pic>
        <p:nvPicPr>
          <p:cNvPr id="71" name="Kép 70" descr="https://upload.wikimedia.org/wikipedia/commons/6/6a/Imrich_stepan.jpg"/>
          <p:cNvPicPr/>
          <p:nvPr/>
        </p:nvPicPr>
        <p:blipFill>
          <a:blip r:embed="rId14">
            <a:extLst>
              <a:ext uri="{28A0092B-C50C-407E-A947-70E740481C1C}">
                <a14:useLocalDpi xmlns:a14="http://schemas.microsoft.com/office/drawing/2010/main" val="0"/>
              </a:ext>
            </a:extLst>
          </a:blip>
          <a:srcRect/>
          <a:stretch>
            <a:fillRect/>
          </a:stretch>
        </p:blipFill>
        <p:spPr bwMode="auto">
          <a:xfrm>
            <a:off x="3469482" y="4832056"/>
            <a:ext cx="869315" cy="900430"/>
          </a:xfrm>
          <a:prstGeom prst="rect">
            <a:avLst/>
          </a:prstGeom>
          <a:noFill/>
          <a:ln>
            <a:noFill/>
          </a:ln>
        </p:spPr>
      </p:pic>
      <p:cxnSp>
        <p:nvCxnSpPr>
          <p:cNvPr id="646151" name="Egyenes összekötő 646150"/>
          <p:cNvCxnSpPr/>
          <p:nvPr/>
        </p:nvCxnSpPr>
        <p:spPr>
          <a:xfrm flipV="1">
            <a:off x="2081280" y="6587412"/>
            <a:ext cx="1182473" cy="6221"/>
          </a:xfrm>
          <a:prstGeom prst="line">
            <a:avLst/>
          </a:prstGeom>
          <a:ln w="19050">
            <a:solidFill>
              <a:schemeClr val="tx2"/>
            </a:solidFill>
            <a:miter lim="800000"/>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646152" name="Kép 64615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679616" y="6147788"/>
            <a:ext cx="905061" cy="1029142"/>
          </a:xfrm>
          <a:prstGeom prst="rect">
            <a:avLst/>
          </a:prstGeom>
        </p:spPr>
      </p:pic>
      <p:cxnSp>
        <p:nvCxnSpPr>
          <p:cNvPr id="75" name="Egyenes összekötő 74"/>
          <p:cNvCxnSpPr/>
          <p:nvPr/>
        </p:nvCxnSpPr>
        <p:spPr>
          <a:xfrm flipV="1">
            <a:off x="4679953" y="6349356"/>
            <a:ext cx="1182473" cy="6221"/>
          </a:xfrm>
          <a:prstGeom prst="line">
            <a:avLst/>
          </a:prstGeom>
          <a:ln w="19050">
            <a:solidFill>
              <a:schemeClr val="tx2"/>
            </a:solidFill>
            <a:miter lim="800000"/>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76" name="Szövegdoboz 75"/>
          <p:cNvSpPr txBox="1"/>
          <p:nvPr/>
        </p:nvSpPr>
        <p:spPr>
          <a:xfrm>
            <a:off x="4710047" y="6038677"/>
            <a:ext cx="2119389" cy="1302014"/>
          </a:xfrm>
          <a:prstGeom prst="rect">
            <a:avLst/>
          </a:prstGeom>
          <a:noFill/>
          <a:ln w="9525">
            <a:noFill/>
            <a:miter lim="800000"/>
            <a:headEnd/>
            <a:tailEnd/>
          </a:ln>
        </p:spPr>
        <p:txBody>
          <a:bodyPr vert="horz" wrap="square" lIns="72000" tIns="36000" rIns="72000" bIns="36000" numCol="1" rtlCol="0" anchor="t" anchorCtr="0" compatLnSpc="1">
            <a:prstTxWarp prst="textNoShape">
              <a:avLst/>
            </a:prstTxWarp>
            <a:spAutoFit/>
          </a:bodyPr>
          <a:lstStyle/>
          <a:p>
            <a:pPr defTabSz="457322" fontAlgn="base">
              <a:lnSpc>
                <a:spcPct val="104000"/>
              </a:lnSpc>
              <a:spcBef>
                <a:spcPts val="300"/>
              </a:spcBef>
              <a:spcAft>
                <a:spcPct val="0"/>
              </a:spcAft>
              <a:buClr>
                <a:schemeClr val="tx1"/>
              </a:buClr>
              <a:buSzPct val="70000"/>
            </a:pPr>
            <a:r>
              <a:rPr lang="hu-HU" sz="1800" b="1" dirty="0" smtClean="0">
                <a:latin typeface="Arial" panose="020B0604020202020204" pitchFamily="34" charset="0"/>
                <a:ea typeface="Swagger" pitchFamily="2" charset="0"/>
                <a:cs typeface="Arial" panose="020B0604020202020204" pitchFamily="34" charset="0"/>
              </a:rPr>
              <a:t>Festmény alkotója </a:t>
            </a:r>
          </a:p>
          <a:p>
            <a:pPr defTabSz="457322" fontAlgn="base">
              <a:lnSpc>
                <a:spcPct val="104000"/>
              </a:lnSpc>
              <a:spcBef>
                <a:spcPts val="300"/>
              </a:spcBef>
              <a:spcAft>
                <a:spcPct val="0"/>
              </a:spcAft>
              <a:buClr>
                <a:schemeClr val="tx1"/>
              </a:buClr>
              <a:buSzPct val="70000"/>
            </a:pPr>
            <a:endParaRPr lang="hu-HU" sz="1800" b="1" dirty="0" smtClean="0">
              <a:latin typeface="Arial" panose="020B0604020202020204" pitchFamily="34" charset="0"/>
              <a:ea typeface="Swagger" pitchFamily="2" charset="0"/>
              <a:cs typeface="Arial" panose="020B0604020202020204" pitchFamily="34" charset="0"/>
            </a:endParaRPr>
          </a:p>
          <a:p>
            <a:pPr defTabSz="457322" fontAlgn="base">
              <a:lnSpc>
                <a:spcPct val="104000"/>
              </a:lnSpc>
              <a:spcBef>
                <a:spcPts val="300"/>
              </a:spcBef>
              <a:spcAft>
                <a:spcPct val="0"/>
              </a:spcAft>
              <a:buClr>
                <a:schemeClr val="tx1"/>
              </a:buClr>
              <a:buSzPct val="70000"/>
            </a:pPr>
            <a:r>
              <a:rPr lang="hu-HU" sz="1800" b="1" dirty="0" smtClean="0">
                <a:latin typeface="Arial" panose="020B0604020202020204" pitchFamily="34" charset="0"/>
                <a:ea typeface="Swagger" pitchFamily="2" charset="0"/>
                <a:cs typeface="Arial" panose="020B0604020202020204" pitchFamily="34" charset="0"/>
              </a:rPr>
              <a:t>Barabás Miklós</a:t>
            </a:r>
          </a:p>
        </p:txBody>
      </p:sp>
      <p:pic>
        <p:nvPicPr>
          <p:cNvPr id="646155" name="Kép 64615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730820" y="5894479"/>
            <a:ext cx="908433" cy="1459170"/>
          </a:xfrm>
          <a:prstGeom prst="rect">
            <a:avLst/>
          </a:prstGeom>
        </p:spPr>
      </p:pic>
      <p:sp>
        <p:nvSpPr>
          <p:cNvPr id="82" name="Szövegdoboz 81"/>
          <p:cNvSpPr txBox="1"/>
          <p:nvPr/>
        </p:nvSpPr>
        <p:spPr>
          <a:xfrm>
            <a:off x="7697830" y="6720477"/>
            <a:ext cx="2329759" cy="648886"/>
          </a:xfrm>
          <a:prstGeom prst="rect">
            <a:avLst/>
          </a:prstGeom>
          <a:noFill/>
          <a:ln w="9525">
            <a:noFill/>
            <a:miter lim="800000"/>
            <a:headEnd/>
            <a:tailEnd/>
          </a:ln>
        </p:spPr>
        <p:txBody>
          <a:bodyPr vert="horz" wrap="square" lIns="72000" tIns="36000" rIns="72000" bIns="36000" numCol="1" rtlCol="0" anchor="t" anchorCtr="0" compatLnSpc="1">
            <a:prstTxWarp prst="textNoShape">
              <a:avLst/>
            </a:prstTxWarp>
            <a:spAutoFit/>
          </a:bodyPr>
          <a:lstStyle/>
          <a:p>
            <a:pPr defTabSz="457322" fontAlgn="base">
              <a:lnSpc>
                <a:spcPct val="104000"/>
              </a:lnSpc>
              <a:spcBef>
                <a:spcPts val="300"/>
              </a:spcBef>
              <a:spcAft>
                <a:spcPct val="0"/>
              </a:spcAft>
              <a:buClr>
                <a:schemeClr val="tx1"/>
              </a:buClr>
              <a:buSzPct val="70000"/>
            </a:pPr>
            <a:r>
              <a:rPr lang="hu-HU" sz="1800" dirty="0">
                <a:latin typeface="Arial" panose="020B0604020202020204" pitchFamily="34" charset="0"/>
                <a:cs typeface="Arial" panose="020B0604020202020204" pitchFamily="34" charset="0"/>
              </a:rPr>
              <a:t>Teleki László </a:t>
            </a:r>
            <a:r>
              <a:rPr lang="hu-HU" sz="1800" dirty="0" smtClean="0">
                <a:latin typeface="Arial" panose="020B0604020202020204" pitchFamily="34" charset="0"/>
                <a:cs typeface="Arial" panose="020B0604020202020204" pitchFamily="34" charset="0"/>
                <a:hlinkClick r:id="rId17" tooltip="1861"/>
              </a:rPr>
              <a:t>1861</a:t>
            </a:r>
            <a:r>
              <a:rPr lang="hu-HU" sz="1800" dirty="0" smtClean="0">
                <a:latin typeface="Arial" panose="020B0604020202020204" pitchFamily="34" charset="0"/>
                <a:cs typeface="Arial" panose="020B0604020202020204" pitchFamily="34" charset="0"/>
              </a:rPr>
              <a:t>-ben (festmény) </a:t>
            </a:r>
            <a:endParaRPr lang="hu-HU" sz="1800" dirty="0" smtClean="0">
              <a:latin typeface="Arial" panose="020B0604020202020204" pitchFamily="34" charset="0"/>
              <a:ea typeface="Swagger" pitchFamily="2" charset="0"/>
              <a:cs typeface="Arial" panose="020B0604020202020204" pitchFamily="34" charset="0"/>
            </a:endParaRPr>
          </a:p>
        </p:txBody>
      </p:sp>
      <p:sp>
        <p:nvSpPr>
          <p:cNvPr id="91" name="Szövegdoboz 90"/>
          <p:cNvSpPr txBox="1"/>
          <p:nvPr/>
        </p:nvSpPr>
        <p:spPr>
          <a:xfrm>
            <a:off x="4785314" y="3304604"/>
            <a:ext cx="1683277" cy="360795"/>
          </a:xfrm>
          <a:prstGeom prst="rect">
            <a:avLst/>
          </a:prstGeom>
          <a:noFill/>
          <a:ln w="9525">
            <a:noFill/>
            <a:miter lim="800000"/>
            <a:headEnd/>
            <a:tailEnd/>
          </a:ln>
        </p:spPr>
        <p:txBody>
          <a:bodyPr vert="horz" wrap="square" lIns="72000" tIns="36000" rIns="72000" bIns="36000" numCol="1" rtlCol="0" anchor="t" anchorCtr="0" compatLnSpc="1">
            <a:prstTxWarp prst="textNoShape">
              <a:avLst/>
            </a:prstTxWarp>
            <a:spAutoFit/>
          </a:bodyPr>
          <a:lstStyle/>
          <a:p>
            <a:pPr defTabSz="457322" fontAlgn="base">
              <a:lnSpc>
                <a:spcPct val="104000"/>
              </a:lnSpc>
              <a:spcBef>
                <a:spcPts val="300"/>
              </a:spcBef>
              <a:spcAft>
                <a:spcPct val="0"/>
              </a:spcAft>
              <a:buClr>
                <a:schemeClr val="tx1"/>
              </a:buClr>
              <a:buSzPct val="70000"/>
            </a:pPr>
            <a:r>
              <a:rPr lang="hu-HU" sz="1800" dirty="0" smtClean="0">
                <a:ea typeface="Swagger" pitchFamily="2" charset="0"/>
              </a:rPr>
              <a:t>Alapította</a:t>
            </a:r>
          </a:p>
        </p:txBody>
      </p:sp>
      <p:sp>
        <p:nvSpPr>
          <p:cNvPr id="646166" name="Téglalap 646165"/>
          <p:cNvSpPr/>
          <p:nvPr/>
        </p:nvSpPr>
        <p:spPr>
          <a:xfrm>
            <a:off x="7900686" y="65952"/>
            <a:ext cx="2122697" cy="3170099"/>
          </a:xfrm>
          <a:prstGeom prst="rect">
            <a:avLst/>
          </a:prstGeom>
          <a:noFill/>
        </p:spPr>
        <p:txBody>
          <a:bodyPr wrap="none" lIns="91440" tIns="45720" rIns="91440" bIns="45720">
            <a:spAutoFit/>
          </a:bodyPr>
          <a:lstStyle/>
          <a:p>
            <a:pPr algn="ctr"/>
            <a:r>
              <a:rPr lang="hu-HU" sz="32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Arial" panose="020B0604020202020204" pitchFamily="34" charset="0"/>
                <a:cs typeface="Arial" panose="020B0604020202020204" pitchFamily="34" charset="0"/>
              </a:rPr>
              <a:t>VIAF</a:t>
            </a:r>
          </a:p>
          <a:p>
            <a:pPr algn="ctr"/>
            <a:r>
              <a:rPr lang="hu-HU" sz="2800" b="1" dirty="0" err="1"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Arial" panose="020B0604020202020204" pitchFamily="34" charset="0"/>
                <a:cs typeface="Arial" panose="020B0604020202020204" pitchFamily="34" charset="0"/>
              </a:rPr>
              <a:t>Clusterek</a:t>
            </a:r>
            <a:endParaRPr lang="hu-HU" sz="28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Arial" panose="020B0604020202020204" pitchFamily="34" charset="0"/>
              <a:cs typeface="Arial" panose="020B0604020202020204" pitchFamily="34" charset="0"/>
            </a:endParaRPr>
          </a:p>
          <a:p>
            <a:pPr algn="ctr"/>
            <a:r>
              <a:rPr lang="hu-HU" sz="28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Arial" panose="020B0604020202020204" pitchFamily="34" charset="0"/>
                <a:cs typeface="Arial" panose="020B0604020202020204" pitchFamily="34" charset="0"/>
              </a:rPr>
              <a:t>Géza névre</a:t>
            </a:r>
          </a:p>
          <a:p>
            <a:pPr algn="ctr"/>
            <a:r>
              <a:rPr lang="hu-HU" sz="28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Arial" panose="020B0604020202020204" pitchFamily="34" charset="0"/>
                <a:cs typeface="Arial" panose="020B0604020202020204" pitchFamily="34" charset="0"/>
              </a:rPr>
              <a:t>ISNI </a:t>
            </a:r>
          </a:p>
          <a:p>
            <a:pPr algn="ctr"/>
            <a:r>
              <a:rPr lang="hu-HU" sz="28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Arial" panose="020B0604020202020204" pitchFamily="34" charset="0"/>
                <a:cs typeface="Arial" panose="020B0604020202020204" pitchFamily="34" charset="0"/>
              </a:rPr>
              <a:t>és nemzeti </a:t>
            </a:r>
          </a:p>
          <a:p>
            <a:pPr algn="ctr"/>
            <a:r>
              <a:rPr lang="hu-HU" sz="28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Arial" panose="020B0604020202020204" pitchFamily="34" charset="0"/>
                <a:cs typeface="Arial" panose="020B0604020202020204" pitchFamily="34" charset="0"/>
              </a:rPr>
              <a:t>könyvtári </a:t>
            </a:r>
          </a:p>
          <a:p>
            <a:pPr algn="ctr"/>
            <a:r>
              <a:rPr lang="hu-HU" sz="2800" b="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Arial" panose="020B0604020202020204" pitchFamily="34" charset="0"/>
                <a:cs typeface="Arial" panose="020B0604020202020204" pitchFamily="34" charset="0"/>
              </a:rPr>
              <a:t>linkekkel</a:t>
            </a:r>
            <a:endParaRPr lang="hu-HU" sz="28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Arial" panose="020B0604020202020204" pitchFamily="34" charset="0"/>
              <a:cs typeface="Arial" panose="020B0604020202020204" pitchFamily="34" charset="0"/>
            </a:endParaRPr>
          </a:p>
        </p:txBody>
      </p:sp>
      <p:pic>
        <p:nvPicPr>
          <p:cNvPr id="3" name="Kép 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54013" y="933980"/>
            <a:ext cx="2238375" cy="428625"/>
          </a:xfrm>
          <a:prstGeom prst="rect">
            <a:avLst/>
          </a:prstGeom>
        </p:spPr>
      </p:pic>
      <p:sp>
        <p:nvSpPr>
          <p:cNvPr id="5" name="Jobbra nyíl 4"/>
          <p:cNvSpPr/>
          <p:nvPr/>
        </p:nvSpPr>
        <p:spPr bwMode="gray">
          <a:xfrm>
            <a:off x="5626952" y="1275078"/>
            <a:ext cx="853200" cy="928488"/>
          </a:xfrm>
          <a:prstGeom prst="rightArrow">
            <a:avLst/>
          </a:prstGeom>
          <a:solidFill>
            <a:schemeClr val="bg1"/>
          </a:solidFill>
          <a:ln w="19050" algn="ctr">
            <a:solidFill>
              <a:schemeClr val="tx2"/>
            </a:solidFill>
            <a:miter lim="800000"/>
            <a:headEnd/>
            <a:tailEnd/>
          </a:ln>
          <a:effectLst/>
        </p:spPr>
        <p:txBody>
          <a:bodyPr wrap="square" lIns="108000" tIns="108000" rIns="108000" bIns="108000" rtlCol="0" anchor="ctr" anchorCtr="0">
            <a:spAutoFit/>
          </a:bodyPr>
          <a:lstStyle/>
          <a:p>
            <a:pPr algn="ctr" defTabSz="457293" fontAlgn="base">
              <a:lnSpc>
                <a:spcPct val="90000"/>
              </a:lnSpc>
              <a:buClr>
                <a:srgbClr val="E20074"/>
              </a:buClr>
              <a:buSzPct val="75000"/>
            </a:pPr>
            <a:r>
              <a:rPr lang="hu-HU" sz="1800" dirty="0" smtClean="0">
                <a:latin typeface="Tele-GroteskNor" pitchFamily="2" charset="0"/>
                <a:cs typeface="Arial Unicode MS" panose="020B0604020202020204" pitchFamily="34" charset="-128"/>
              </a:rPr>
              <a:t>VIAF</a:t>
            </a:r>
          </a:p>
        </p:txBody>
      </p:sp>
      <p:sp>
        <p:nvSpPr>
          <p:cNvPr id="44" name="Jobbra nyíl 43"/>
          <p:cNvSpPr/>
          <p:nvPr/>
        </p:nvSpPr>
        <p:spPr bwMode="gray">
          <a:xfrm>
            <a:off x="5601526" y="2607844"/>
            <a:ext cx="929820" cy="928565"/>
          </a:xfrm>
          <a:prstGeom prst="rightArrow">
            <a:avLst/>
          </a:prstGeom>
          <a:solidFill>
            <a:schemeClr val="bg1"/>
          </a:solidFill>
          <a:ln w="19050" algn="ctr">
            <a:solidFill>
              <a:schemeClr val="tx2"/>
            </a:solidFill>
            <a:miter lim="800000"/>
            <a:headEnd/>
            <a:tailEnd/>
          </a:ln>
          <a:effectLst/>
        </p:spPr>
        <p:txBody>
          <a:bodyPr wrap="square" lIns="108000" tIns="108000" rIns="108000" bIns="108000" rtlCol="0" anchor="ctr" anchorCtr="0">
            <a:spAutoFit/>
          </a:bodyPr>
          <a:lstStyle/>
          <a:p>
            <a:pPr algn="ctr" defTabSz="457293" fontAlgn="base">
              <a:lnSpc>
                <a:spcPct val="90000"/>
              </a:lnSpc>
              <a:buClr>
                <a:srgbClr val="E20074"/>
              </a:buClr>
              <a:buSzPct val="75000"/>
            </a:pPr>
            <a:r>
              <a:rPr lang="hu-HU" sz="1800" dirty="0" smtClean="0">
                <a:latin typeface="Tele-GroteskNor" pitchFamily="2" charset="0"/>
                <a:cs typeface="Arial Unicode MS" panose="020B0604020202020204" pitchFamily="34" charset="-128"/>
              </a:rPr>
              <a:t>ISNI</a:t>
            </a:r>
          </a:p>
        </p:txBody>
      </p:sp>
      <p:sp>
        <p:nvSpPr>
          <p:cNvPr id="7" name="Szövegdoboz 6"/>
          <p:cNvSpPr txBox="1"/>
          <p:nvPr/>
        </p:nvSpPr>
        <p:spPr>
          <a:xfrm>
            <a:off x="5220053" y="5086837"/>
            <a:ext cx="1804094" cy="360795"/>
          </a:xfrm>
          <a:prstGeom prst="rect">
            <a:avLst/>
          </a:prstGeom>
          <a:noFill/>
          <a:ln w="9525">
            <a:noFill/>
            <a:miter lim="800000"/>
            <a:headEnd/>
            <a:tailEnd/>
          </a:ln>
        </p:spPr>
        <p:txBody>
          <a:bodyPr vert="horz" wrap="square" lIns="72000" tIns="36000" rIns="72000" bIns="36000" numCol="1" rtlCol="0" anchor="t" anchorCtr="0" compatLnSpc="1">
            <a:prstTxWarp prst="textNoShape">
              <a:avLst/>
            </a:prstTxWarp>
            <a:spAutoFit/>
          </a:bodyPr>
          <a:lstStyle/>
          <a:p>
            <a:pPr defTabSz="457322" fontAlgn="base">
              <a:lnSpc>
                <a:spcPct val="104000"/>
              </a:lnSpc>
              <a:spcBef>
                <a:spcPts val="300"/>
              </a:spcBef>
              <a:spcAft>
                <a:spcPct val="0"/>
              </a:spcAft>
              <a:buClr>
                <a:schemeClr val="tx1"/>
              </a:buClr>
              <a:buSzPct val="70000"/>
            </a:pPr>
            <a:r>
              <a:rPr lang="hu-HU" sz="1800" dirty="0" smtClean="0">
                <a:ea typeface="Swagger" pitchFamily="2" charset="0"/>
              </a:rPr>
              <a:t>Képes Krónika</a:t>
            </a:r>
          </a:p>
        </p:txBody>
      </p:sp>
      <p:cxnSp>
        <p:nvCxnSpPr>
          <p:cNvPr id="23" name="Egyenes összekötő nyíllal 22"/>
          <p:cNvCxnSpPr/>
          <p:nvPr/>
        </p:nvCxnSpPr>
        <p:spPr>
          <a:xfrm flipH="1" flipV="1">
            <a:off x="4319452" y="6587412"/>
            <a:ext cx="1006627" cy="392699"/>
          </a:xfrm>
          <a:prstGeom prst="straightConnector1">
            <a:avLst/>
          </a:prstGeom>
          <a:ln w="19050">
            <a:solidFill>
              <a:schemeClr val="tx2"/>
            </a:solidFill>
            <a:miter lim="800000"/>
            <a:headEnd type="none" w="med" len="med"/>
            <a:tailEnd type="triangle"/>
          </a:ln>
          <a:effectLst/>
        </p:spPr>
        <p:style>
          <a:lnRef idx="2">
            <a:schemeClr val="accent1"/>
          </a:lnRef>
          <a:fillRef idx="0">
            <a:schemeClr val="accent1"/>
          </a:fillRef>
          <a:effectRef idx="1">
            <a:schemeClr val="accent1"/>
          </a:effectRef>
          <a:fontRef idx="minor">
            <a:schemeClr val="tx1"/>
          </a:fontRef>
        </p:style>
      </p:cxnSp>
      <p:cxnSp>
        <p:nvCxnSpPr>
          <p:cNvPr id="28" name="Egyenes összekötő nyíllal 27"/>
          <p:cNvCxnSpPr/>
          <p:nvPr/>
        </p:nvCxnSpPr>
        <p:spPr>
          <a:xfrm>
            <a:off x="5626952" y="7700211"/>
            <a:ext cx="914400" cy="914400"/>
          </a:xfrm>
          <a:prstGeom prst="straightConnector1">
            <a:avLst/>
          </a:prstGeom>
          <a:ln w="19050">
            <a:solidFill>
              <a:schemeClr val="tx2"/>
            </a:solidFill>
            <a:miter lim="800000"/>
            <a:headEnd type="none" w="med" len="med"/>
            <a:tailEnd type="triangle"/>
          </a:ln>
          <a:effectLst/>
        </p:spPr>
        <p:style>
          <a:lnRef idx="2">
            <a:schemeClr val="accent1"/>
          </a:lnRef>
          <a:fillRef idx="0">
            <a:schemeClr val="accent1"/>
          </a:fillRef>
          <a:effectRef idx="1">
            <a:schemeClr val="accent1"/>
          </a:effectRef>
          <a:fontRef idx="minor">
            <a:schemeClr val="tx1"/>
          </a:fontRef>
        </p:style>
      </p:cxnSp>
      <p:cxnSp>
        <p:nvCxnSpPr>
          <p:cNvPr id="31" name="Egyenes összekötő nyíllal 30"/>
          <p:cNvCxnSpPr/>
          <p:nvPr/>
        </p:nvCxnSpPr>
        <p:spPr>
          <a:xfrm flipV="1">
            <a:off x="5458646" y="6594635"/>
            <a:ext cx="1021506" cy="380794"/>
          </a:xfrm>
          <a:prstGeom prst="straightConnector1">
            <a:avLst/>
          </a:prstGeom>
          <a:ln w="19050">
            <a:solidFill>
              <a:schemeClr val="tx2"/>
            </a:solidFill>
            <a:miter lim="800000"/>
            <a:headEnd type="none" w="med" len="med"/>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68460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b="1" dirty="0">
                <a:hlinkClick r:id="rId3"/>
              </a:rPr>
              <a:t>VIAF ID: 100194456 (</a:t>
            </a:r>
            <a:r>
              <a:rPr lang="hu-HU" b="1" dirty="0" err="1">
                <a:hlinkClick r:id="rId3"/>
              </a:rPr>
              <a:t>Personal</a:t>
            </a:r>
            <a:r>
              <a:rPr lang="hu-HU" b="1" dirty="0">
                <a:hlinkClick r:id="rId3"/>
              </a:rPr>
              <a:t>)</a:t>
            </a:r>
            <a:endParaRPr lang="hu-HU" b="1" dirty="0"/>
          </a:p>
        </p:txBody>
      </p:sp>
      <p:sp>
        <p:nvSpPr>
          <p:cNvPr id="3" name="Tartalom helye 2"/>
          <p:cNvSpPr>
            <a:spLocks noGrp="1"/>
          </p:cNvSpPr>
          <p:nvPr>
            <p:ph idx="1"/>
          </p:nvPr>
        </p:nvSpPr>
        <p:spPr>
          <a:xfrm>
            <a:off x="239151" y="900113"/>
            <a:ext cx="9487462" cy="6661150"/>
          </a:xfrm>
        </p:spPr>
        <p:txBody>
          <a:bodyPr/>
          <a:lstStyle/>
          <a:p>
            <a:r>
              <a:rPr lang="hu-HU" sz="1400" dirty="0" smtClean="0">
                <a:latin typeface="Arial" panose="020B0604020202020204" pitchFamily="34" charset="0"/>
                <a:cs typeface="Arial" panose="020B0604020202020204" pitchFamily="34" charset="0"/>
              </a:rPr>
              <a:t>Istvan </a:t>
            </a:r>
            <a:r>
              <a:rPr lang="az-Cyrl-AZ" sz="1400" dirty="0">
                <a:latin typeface="Arial" panose="020B0604020202020204" pitchFamily="34" charset="0"/>
                <a:cs typeface="Arial" panose="020B0604020202020204" pitchFamily="34" charset="0"/>
              </a:rPr>
              <a:t>ок.970-1038 король венгерский </a:t>
            </a:r>
            <a:r>
              <a:rPr lang="hu-HU" sz="1400" dirty="0">
                <a:latin typeface="Arial" panose="020B0604020202020204" pitchFamily="34" charset="0"/>
                <a:cs typeface="Arial" panose="020B0604020202020204" pitchFamily="34" charset="0"/>
              </a:rPr>
              <a:t>I István I. Magyarország, Király 974-1038 </a:t>
            </a:r>
            <a:r>
              <a:rPr lang="hu-HU" sz="1400" dirty="0" err="1">
                <a:latin typeface="Arial" panose="020B0604020202020204" pitchFamily="34" charset="0"/>
                <a:cs typeface="Arial" panose="020B0604020202020204" pitchFamily="34" charset="0"/>
              </a:rPr>
              <a:t>Stephan</a:t>
            </a:r>
            <a:r>
              <a:rPr lang="hu-HU" sz="1400" dirty="0">
                <a:latin typeface="Arial" panose="020B0604020202020204" pitchFamily="34" charset="0"/>
                <a:cs typeface="Arial" panose="020B0604020202020204" pitchFamily="34" charset="0"/>
              </a:rPr>
              <a:t> </a:t>
            </a:r>
            <a:r>
              <a:rPr lang="hu-HU" sz="1400" dirty="0" err="1">
                <a:latin typeface="Arial" panose="020B0604020202020204" pitchFamily="34" charset="0"/>
                <a:cs typeface="Arial" panose="020B0604020202020204" pitchFamily="34" charset="0"/>
              </a:rPr>
              <a:t>Ungarn</a:t>
            </a:r>
            <a:r>
              <a:rPr lang="hu-HU" sz="1400" dirty="0">
                <a:latin typeface="Arial" panose="020B0604020202020204" pitchFamily="34" charset="0"/>
                <a:cs typeface="Arial" panose="020B0604020202020204" pitchFamily="34" charset="0"/>
              </a:rPr>
              <a:t>, König Stefan I (</a:t>
            </a:r>
            <a:r>
              <a:rPr lang="hu-HU" sz="1400" dirty="0" err="1">
                <a:latin typeface="Arial" panose="020B0604020202020204" pitchFamily="34" charset="0"/>
                <a:cs typeface="Arial" panose="020B0604020202020204" pitchFamily="34" charset="0"/>
              </a:rPr>
              <a:t>król</a:t>
            </a:r>
            <a:r>
              <a:rPr lang="hu-HU" sz="1400" dirty="0">
                <a:latin typeface="Arial" panose="020B0604020202020204" pitchFamily="34" charset="0"/>
                <a:cs typeface="Arial" panose="020B0604020202020204" pitchFamily="34" charset="0"/>
              </a:rPr>
              <a:t> </a:t>
            </a:r>
            <a:r>
              <a:rPr lang="hu-HU" sz="1400" dirty="0" err="1">
                <a:latin typeface="Arial" panose="020B0604020202020204" pitchFamily="34" charset="0"/>
                <a:cs typeface="Arial" panose="020B0604020202020204" pitchFamily="34" charset="0"/>
              </a:rPr>
              <a:t>Węgier</a:t>
            </a:r>
            <a:r>
              <a:rPr lang="hu-HU" sz="1400" dirty="0">
                <a:latin typeface="Arial" panose="020B0604020202020204" pitchFamily="34" charset="0"/>
                <a:cs typeface="Arial" panose="020B0604020202020204" pitchFamily="34" charset="0"/>
              </a:rPr>
              <a:t> ; 970?-1038).</a:t>
            </a:r>
          </a:p>
          <a:p>
            <a:r>
              <a:rPr lang="hu-HU" sz="1400" b="1" dirty="0" err="1">
                <a:latin typeface="Arial" panose="020B0604020202020204" pitchFamily="34" charset="0"/>
                <a:cs typeface="Arial" panose="020B0604020202020204" pitchFamily="34" charset="0"/>
                <a:hlinkClick r:id="rId4"/>
              </a:rPr>
              <a:t>Category</a:t>
            </a:r>
            <a:r>
              <a:rPr lang="hu-HU" sz="1400" b="1" dirty="0">
                <a:latin typeface="Arial" panose="020B0604020202020204" pitchFamily="34" charset="0"/>
                <a:cs typeface="Arial" panose="020B0604020202020204" pitchFamily="34" charset="0"/>
                <a:hlinkClick r:id="rId4"/>
              </a:rPr>
              <a:t>:Stephen I of Hungary - </a:t>
            </a:r>
            <a:r>
              <a:rPr lang="hu-HU" sz="1400" b="1" dirty="0" err="1">
                <a:latin typeface="Arial" panose="020B0604020202020204" pitchFamily="34" charset="0"/>
                <a:cs typeface="Arial" panose="020B0604020202020204" pitchFamily="34" charset="0"/>
                <a:hlinkClick r:id="rId4"/>
              </a:rPr>
              <a:t>Wikimedia</a:t>
            </a:r>
            <a:r>
              <a:rPr lang="hu-HU" sz="1400" b="1" dirty="0">
                <a:latin typeface="Arial" panose="020B0604020202020204" pitchFamily="34" charset="0"/>
                <a:cs typeface="Arial" panose="020B0604020202020204" pitchFamily="34" charset="0"/>
                <a:hlinkClick r:id="rId4"/>
              </a:rPr>
              <a:t> </a:t>
            </a:r>
            <a:r>
              <a:rPr lang="hu-HU" sz="1400" b="1" dirty="0" err="1">
                <a:latin typeface="Arial" panose="020B0604020202020204" pitchFamily="34" charset="0"/>
                <a:cs typeface="Arial" panose="020B0604020202020204" pitchFamily="34" charset="0"/>
                <a:hlinkClick r:id="rId4"/>
              </a:rPr>
              <a:t>Commons</a:t>
            </a:r>
            <a:endParaRPr lang="hu-HU" sz="1400" b="1" dirty="0">
              <a:latin typeface="Arial" panose="020B0604020202020204" pitchFamily="34" charset="0"/>
              <a:cs typeface="Arial" panose="020B0604020202020204" pitchFamily="34" charset="0"/>
            </a:endParaRPr>
          </a:p>
          <a:p>
            <a:r>
              <a:rPr lang="hu-HU" sz="1400" i="1" dirty="0">
                <a:latin typeface="Arial" panose="020B0604020202020204" pitchFamily="34" charset="0"/>
                <a:cs typeface="Arial" panose="020B0604020202020204" pitchFamily="34" charset="0"/>
              </a:rPr>
              <a:t>https://commons.wikimedia.org/wiki/Category:</a:t>
            </a:r>
            <a:r>
              <a:rPr lang="hu-HU" sz="1400" b="1" i="1" dirty="0">
                <a:latin typeface="Arial" panose="020B0604020202020204" pitchFamily="34" charset="0"/>
                <a:cs typeface="Arial" panose="020B0604020202020204" pitchFamily="34" charset="0"/>
              </a:rPr>
              <a:t>Stephen_I_of_Hungary</a:t>
            </a:r>
            <a:endParaRPr lang="hu-HU" sz="1400" dirty="0">
              <a:latin typeface="Arial" panose="020B0604020202020204" pitchFamily="34" charset="0"/>
              <a:cs typeface="Arial" panose="020B0604020202020204" pitchFamily="34" charset="0"/>
            </a:endParaRPr>
          </a:p>
          <a:p>
            <a:r>
              <a:rPr lang="hu-HU" sz="1400" b="1" dirty="0">
                <a:latin typeface="Arial" panose="020B0604020202020204" pitchFamily="34" charset="0"/>
                <a:cs typeface="Arial" panose="020B0604020202020204" pitchFamily="34" charset="0"/>
              </a:rPr>
              <a:t>VIAF: 100194456</a:t>
            </a:r>
            <a:r>
              <a:rPr lang="hu-HU" sz="1400" dirty="0">
                <a:latin typeface="Arial" panose="020B0604020202020204" pitchFamily="34" charset="0"/>
                <a:cs typeface="Arial" panose="020B0604020202020204" pitchFamily="34" charset="0"/>
              </a:rPr>
              <a:t>; ISNI: ... </a:t>
            </a:r>
            <a:r>
              <a:rPr lang="hu-HU" sz="1400" dirty="0" err="1">
                <a:latin typeface="Arial" panose="020B0604020202020204" pitchFamily="34" charset="0"/>
                <a:cs typeface="Arial" panose="020B0604020202020204" pitchFamily="34" charset="0"/>
              </a:rPr>
              <a:t>Pages</a:t>
            </a:r>
            <a:r>
              <a:rPr lang="hu-HU" sz="1400" dirty="0">
                <a:latin typeface="Arial" panose="020B0604020202020204" pitchFamily="34" charset="0"/>
                <a:cs typeface="Arial" panose="020B0604020202020204" pitchFamily="34" charset="0"/>
              </a:rPr>
              <a:t> </a:t>
            </a:r>
            <a:r>
              <a:rPr lang="hu-HU" sz="1400" dirty="0" err="1">
                <a:latin typeface="Arial" panose="020B0604020202020204" pitchFamily="34" charset="0"/>
                <a:cs typeface="Arial" panose="020B0604020202020204" pitchFamily="34" charset="0"/>
              </a:rPr>
              <a:t>in</a:t>
            </a:r>
            <a:r>
              <a:rPr lang="hu-HU" sz="1400" dirty="0">
                <a:latin typeface="Arial" panose="020B0604020202020204" pitchFamily="34" charset="0"/>
                <a:cs typeface="Arial" panose="020B0604020202020204" pitchFamily="34" charset="0"/>
              </a:rPr>
              <a:t> </a:t>
            </a:r>
            <a:r>
              <a:rPr lang="hu-HU" sz="1400" dirty="0" err="1">
                <a:latin typeface="Arial" panose="020B0604020202020204" pitchFamily="34" charset="0"/>
                <a:cs typeface="Arial" panose="020B0604020202020204" pitchFamily="34" charset="0"/>
              </a:rPr>
              <a:t>category</a:t>
            </a:r>
            <a:r>
              <a:rPr lang="hu-HU" sz="1400" dirty="0">
                <a:latin typeface="Arial" panose="020B0604020202020204" pitchFamily="34" charset="0"/>
                <a:cs typeface="Arial" panose="020B0604020202020204" pitchFamily="34" charset="0"/>
              </a:rPr>
              <a:t> "Stephen I of Hungary" The </a:t>
            </a:r>
            <a:r>
              <a:rPr lang="hu-HU" sz="1400" dirty="0" err="1">
                <a:latin typeface="Arial" panose="020B0604020202020204" pitchFamily="34" charset="0"/>
                <a:cs typeface="Arial" panose="020B0604020202020204" pitchFamily="34" charset="0"/>
              </a:rPr>
              <a:t>following</a:t>
            </a:r>
            <a:r>
              <a:rPr lang="hu-HU" sz="1400" dirty="0">
                <a:latin typeface="Arial" panose="020B0604020202020204" pitchFamily="34" charset="0"/>
                <a:cs typeface="Arial" panose="020B0604020202020204" pitchFamily="34" charset="0"/>
              </a:rPr>
              <a:t> 2 </a:t>
            </a:r>
            <a:r>
              <a:rPr lang="hu-HU" sz="1400" dirty="0" err="1">
                <a:latin typeface="Arial" panose="020B0604020202020204" pitchFamily="34" charset="0"/>
                <a:cs typeface="Arial" panose="020B0604020202020204" pitchFamily="34" charset="0"/>
              </a:rPr>
              <a:t>pages</a:t>
            </a:r>
            <a:r>
              <a:rPr lang="hu-HU" sz="1400" dirty="0">
                <a:latin typeface="Arial" panose="020B0604020202020204" pitchFamily="34" charset="0"/>
                <a:cs typeface="Arial" panose="020B0604020202020204" pitchFamily="34" charset="0"/>
              </a:rPr>
              <a:t> </a:t>
            </a:r>
            <a:r>
              <a:rPr lang="hu-HU" sz="1400" dirty="0" err="1">
                <a:latin typeface="Arial" panose="020B0604020202020204" pitchFamily="34" charset="0"/>
                <a:cs typeface="Arial" panose="020B0604020202020204" pitchFamily="34" charset="0"/>
              </a:rPr>
              <a:t>are</a:t>
            </a:r>
            <a:r>
              <a:rPr lang="hu-HU" sz="1400" dirty="0">
                <a:latin typeface="Arial" panose="020B0604020202020204" pitchFamily="34" charset="0"/>
                <a:cs typeface="Arial" panose="020B0604020202020204" pitchFamily="34" charset="0"/>
              </a:rPr>
              <a:t> </a:t>
            </a:r>
            <a:r>
              <a:rPr lang="hu-HU" sz="1400" dirty="0" err="1">
                <a:latin typeface="Arial" panose="020B0604020202020204" pitchFamily="34" charset="0"/>
                <a:cs typeface="Arial" panose="020B0604020202020204" pitchFamily="34" charset="0"/>
              </a:rPr>
              <a:t>in</a:t>
            </a:r>
            <a:r>
              <a:rPr lang="hu-HU" sz="1400" dirty="0">
                <a:latin typeface="Arial" panose="020B0604020202020204" pitchFamily="34" charset="0"/>
                <a:cs typeface="Arial" panose="020B0604020202020204" pitchFamily="34" charset="0"/>
              </a:rPr>
              <a:t> </a:t>
            </a:r>
            <a:r>
              <a:rPr lang="hu-HU" sz="1400" dirty="0" err="1">
                <a:latin typeface="Arial" panose="020B0604020202020204" pitchFamily="34" charset="0"/>
                <a:cs typeface="Arial" panose="020B0604020202020204" pitchFamily="34" charset="0"/>
              </a:rPr>
              <a:t>this</a:t>
            </a:r>
            <a:r>
              <a:rPr lang="hu-HU" sz="1400" dirty="0">
                <a:latin typeface="Arial" panose="020B0604020202020204" pitchFamily="34" charset="0"/>
                <a:cs typeface="Arial" panose="020B0604020202020204" pitchFamily="34" charset="0"/>
              </a:rPr>
              <a:t> </a:t>
            </a:r>
            <a:r>
              <a:rPr lang="hu-HU" sz="1400" dirty="0" err="1">
                <a:latin typeface="Arial" panose="020B0604020202020204" pitchFamily="34" charset="0"/>
                <a:cs typeface="Arial" panose="020B0604020202020204" pitchFamily="34" charset="0"/>
              </a:rPr>
              <a:t>category</a:t>
            </a:r>
            <a:r>
              <a:rPr lang="hu-HU" sz="1400" dirty="0">
                <a:latin typeface="Arial" panose="020B0604020202020204" pitchFamily="34" charset="0"/>
                <a:cs typeface="Arial" panose="020B0604020202020204" pitchFamily="34" charset="0"/>
              </a:rPr>
              <a:t>, out of 2 </a:t>
            </a:r>
            <a:r>
              <a:rPr lang="hu-HU" sz="1400" dirty="0" err="1">
                <a:latin typeface="Arial" panose="020B0604020202020204" pitchFamily="34" charset="0"/>
                <a:cs typeface="Arial" panose="020B0604020202020204" pitchFamily="34" charset="0"/>
              </a:rPr>
              <a:t>total</a:t>
            </a:r>
            <a:r>
              <a:rPr lang="hu-HU" sz="1400" dirty="0">
                <a:latin typeface="Arial" panose="020B0604020202020204" pitchFamily="34" charset="0"/>
                <a:cs typeface="Arial" panose="020B0604020202020204" pitchFamily="34" charset="0"/>
              </a:rPr>
              <a:t>. Stephen I of Hungary; S.</a:t>
            </a:r>
          </a:p>
          <a:p>
            <a:r>
              <a:rPr lang="ja-JP" altLang="en-US" sz="1400" b="1" dirty="0">
                <a:latin typeface="Arial" panose="020B0604020202020204" pitchFamily="34" charset="0"/>
                <a:cs typeface="Arial" panose="020B0604020202020204" pitchFamily="34" charset="0"/>
                <a:hlinkClick r:id="rId5"/>
              </a:rPr>
              <a:t>イシュトヴァーン</a:t>
            </a:r>
            <a:r>
              <a:rPr lang="en-US" altLang="ja-JP" sz="1400" b="1" dirty="0">
                <a:latin typeface="Arial" panose="020B0604020202020204" pitchFamily="34" charset="0"/>
                <a:cs typeface="Arial" panose="020B0604020202020204" pitchFamily="34" charset="0"/>
                <a:hlinkClick r:id="rId5"/>
              </a:rPr>
              <a:t>1</a:t>
            </a:r>
            <a:r>
              <a:rPr lang="ja-JP" altLang="en-US" sz="1400" b="1" dirty="0">
                <a:latin typeface="Arial" panose="020B0604020202020204" pitchFamily="34" charset="0"/>
                <a:cs typeface="Arial" panose="020B0604020202020204" pitchFamily="34" charset="0"/>
                <a:hlinkClick r:id="rId5"/>
              </a:rPr>
              <a:t>世 </a:t>
            </a:r>
            <a:r>
              <a:rPr lang="en-US" altLang="ja-JP" sz="1400" b="1" dirty="0">
                <a:latin typeface="Arial" panose="020B0604020202020204" pitchFamily="34" charset="0"/>
                <a:cs typeface="Arial" panose="020B0604020202020204" pitchFamily="34" charset="0"/>
                <a:hlinkClick r:id="rId5"/>
              </a:rPr>
              <a:t>- </a:t>
            </a:r>
            <a:r>
              <a:rPr lang="hu-HU" sz="1400" b="1" dirty="0" err="1">
                <a:latin typeface="Arial" panose="020B0604020202020204" pitchFamily="34" charset="0"/>
                <a:cs typeface="Arial" panose="020B0604020202020204" pitchFamily="34" charset="0"/>
                <a:hlinkClick r:id="rId5"/>
              </a:rPr>
              <a:t>Wikipedia</a:t>
            </a:r>
            <a:endParaRPr lang="hu-HU" sz="1400" b="1" dirty="0">
              <a:latin typeface="Arial" panose="020B0604020202020204" pitchFamily="34" charset="0"/>
              <a:cs typeface="Arial" panose="020B0604020202020204" pitchFamily="34" charset="0"/>
            </a:endParaRPr>
          </a:p>
          <a:p>
            <a:r>
              <a:rPr lang="hu-HU" sz="1400" i="1" dirty="0">
                <a:latin typeface="Arial" panose="020B0604020202020204" pitchFamily="34" charset="0"/>
                <a:cs typeface="Arial" panose="020B0604020202020204" pitchFamily="34" charset="0"/>
              </a:rPr>
              <a:t>https://</a:t>
            </a:r>
            <a:r>
              <a:rPr lang="hu-HU" sz="1400" b="1" i="1" dirty="0">
                <a:latin typeface="Arial" panose="020B0604020202020204" pitchFamily="34" charset="0"/>
                <a:cs typeface="Arial" panose="020B0604020202020204" pitchFamily="34" charset="0"/>
              </a:rPr>
              <a:t>ja.wikipedia.org</a:t>
            </a:r>
            <a:r>
              <a:rPr lang="hu-HU" sz="1400" i="1" dirty="0">
                <a:latin typeface="Arial" panose="020B0604020202020204" pitchFamily="34" charset="0"/>
                <a:cs typeface="Arial" panose="020B0604020202020204" pitchFamily="34" charset="0"/>
              </a:rPr>
              <a:t>/wiki/</a:t>
            </a:r>
            <a:r>
              <a:rPr lang="ja-JP" altLang="en-US" sz="1400" i="1" dirty="0">
                <a:latin typeface="Arial" panose="020B0604020202020204" pitchFamily="34" charset="0"/>
                <a:cs typeface="Arial" panose="020B0604020202020204" pitchFamily="34" charset="0"/>
              </a:rPr>
              <a:t>イシュトヴァーン</a:t>
            </a:r>
            <a:r>
              <a:rPr lang="en-US" altLang="ja-JP" sz="1400" i="1" dirty="0">
                <a:latin typeface="Arial" panose="020B0604020202020204" pitchFamily="34" charset="0"/>
                <a:cs typeface="Arial" panose="020B0604020202020204" pitchFamily="34" charset="0"/>
              </a:rPr>
              <a:t>1</a:t>
            </a:r>
            <a:r>
              <a:rPr lang="ja-JP" altLang="en-US" sz="1400" i="1" dirty="0">
                <a:latin typeface="Arial" panose="020B0604020202020204" pitchFamily="34" charset="0"/>
                <a:cs typeface="Arial" panose="020B0604020202020204" pitchFamily="34" charset="0"/>
              </a:rPr>
              <a:t>世</a:t>
            </a:r>
            <a:endParaRPr lang="ja-JP" altLang="en-US" sz="1400" dirty="0">
              <a:latin typeface="Arial" panose="020B0604020202020204" pitchFamily="34" charset="0"/>
              <a:cs typeface="Arial" panose="020B0604020202020204" pitchFamily="34" charset="0"/>
            </a:endParaRPr>
          </a:p>
          <a:p>
            <a:r>
              <a:rPr lang="ja-JP" altLang="en-US" sz="1400" dirty="0">
                <a:latin typeface="Arial" panose="020B0604020202020204" pitchFamily="34" charset="0"/>
                <a:cs typeface="Arial" panose="020B0604020202020204" pitchFamily="34" charset="0"/>
              </a:rPr>
              <a:t>イシュトヴァーン</a:t>
            </a:r>
            <a:r>
              <a:rPr lang="en-US" altLang="ja-JP" sz="1400" dirty="0">
                <a:latin typeface="Arial" panose="020B0604020202020204" pitchFamily="34" charset="0"/>
                <a:cs typeface="Arial" panose="020B0604020202020204" pitchFamily="34" charset="0"/>
              </a:rPr>
              <a:t>1</a:t>
            </a:r>
            <a:r>
              <a:rPr lang="ja-JP" altLang="en-US" sz="1400" dirty="0">
                <a:latin typeface="Arial" panose="020B0604020202020204" pitchFamily="34" charset="0"/>
                <a:cs typeface="Arial" panose="020B0604020202020204" pitchFamily="34" charset="0"/>
              </a:rPr>
              <a:t>世（</a:t>
            </a:r>
            <a:r>
              <a:rPr lang="hu-HU" sz="1400" dirty="0">
                <a:latin typeface="Arial" panose="020B0604020202020204" pitchFamily="34" charset="0"/>
                <a:cs typeface="Arial" panose="020B0604020202020204" pitchFamily="34" charset="0"/>
              </a:rPr>
              <a:t>I. István、969</a:t>
            </a:r>
            <a:r>
              <a:rPr lang="ja-JP" altLang="en-US" sz="1400" dirty="0">
                <a:latin typeface="Arial" panose="020B0604020202020204" pitchFamily="34" charset="0"/>
                <a:cs typeface="Arial" panose="020B0604020202020204" pitchFamily="34" charset="0"/>
              </a:rPr>
              <a:t>年または</a:t>
            </a:r>
            <a:r>
              <a:rPr lang="en-US" altLang="ja-JP" sz="1400" dirty="0">
                <a:latin typeface="Arial" panose="020B0604020202020204" pitchFamily="34" charset="0"/>
                <a:cs typeface="Arial" panose="020B0604020202020204" pitchFamily="34" charset="0"/>
              </a:rPr>
              <a:t>975</a:t>
            </a:r>
            <a:r>
              <a:rPr lang="ja-JP" altLang="en-US" sz="1400" dirty="0">
                <a:latin typeface="Arial" panose="020B0604020202020204" pitchFamily="34" charset="0"/>
                <a:cs typeface="Arial" panose="020B0604020202020204" pitchFamily="34" charset="0"/>
              </a:rPr>
              <a:t>年 </a:t>
            </a:r>
            <a:r>
              <a:rPr lang="en-US" altLang="ja-JP" sz="1400" dirty="0">
                <a:latin typeface="Arial" panose="020B0604020202020204" pitchFamily="34" charset="0"/>
                <a:cs typeface="Arial" panose="020B0604020202020204" pitchFamily="34" charset="0"/>
              </a:rPr>
              <a:t>- 1038</a:t>
            </a:r>
            <a:r>
              <a:rPr lang="ja-JP" altLang="en-US" sz="1400" dirty="0">
                <a:latin typeface="Arial" panose="020B0604020202020204" pitchFamily="34" charset="0"/>
                <a:cs typeface="Arial" panose="020B0604020202020204" pitchFamily="34" charset="0"/>
              </a:rPr>
              <a:t>年 </a:t>
            </a:r>
            <a:r>
              <a:rPr lang="en-US" altLang="ja-JP" sz="1400" dirty="0">
                <a:latin typeface="Arial" panose="020B0604020202020204" pitchFamily="34" charset="0"/>
                <a:cs typeface="Arial" panose="020B0604020202020204" pitchFamily="34" charset="0"/>
              </a:rPr>
              <a:t>8</a:t>
            </a:r>
            <a:r>
              <a:rPr lang="ja-JP" altLang="en-US" sz="1400" dirty="0">
                <a:latin typeface="Arial" panose="020B0604020202020204" pitchFamily="34" charset="0"/>
                <a:cs typeface="Arial" panose="020B0604020202020204" pitchFamily="34" charset="0"/>
              </a:rPr>
              <a:t>月</a:t>
            </a:r>
            <a:r>
              <a:rPr lang="en-US" altLang="ja-JP" sz="1400" dirty="0">
                <a:latin typeface="Arial" panose="020B0604020202020204" pitchFamily="34" charset="0"/>
                <a:cs typeface="Arial" panose="020B0604020202020204" pitchFamily="34" charset="0"/>
              </a:rPr>
              <a:t>15</a:t>
            </a:r>
            <a:r>
              <a:rPr lang="ja-JP" altLang="en-US" sz="1400" dirty="0">
                <a:latin typeface="Arial" panose="020B0604020202020204" pitchFamily="34" charset="0"/>
                <a:cs typeface="Arial" panose="020B0604020202020204" pitchFamily="34" charset="0"/>
              </a:rPr>
              <a:t>日 エステルゴム、大首長・ハンガリー国王として</a:t>
            </a:r>
            <a:r>
              <a:rPr lang="en-US" altLang="ja-JP" sz="1400" dirty="0">
                <a:latin typeface="Arial" panose="020B0604020202020204" pitchFamily="34" charset="0"/>
                <a:cs typeface="Arial" panose="020B0604020202020204" pitchFamily="34" charset="0"/>
              </a:rPr>
              <a:t>997</a:t>
            </a:r>
            <a:r>
              <a:rPr lang="ja-JP" altLang="en-US" sz="1400" dirty="0">
                <a:latin typeface="Arial" panose="020B0604020202020204" pitchFamily="34" charset="0"/>
                <a:cs typeface="Arial" panose="020B0604020202020204" pitchFamily="34" charset="0"/>
              </a:rPr>
              <a:t>年 </a:t>
            </a:r>
            <a:r>
              <a:rPr lang="en-US" altLang="ja-JP" sz="1400" dirty="0">
                <a:latin typeface="Arial" panose="020B0604020202020204" pitchFamily="34" charset="0"/>
                <a:cs typeface="Arial" panose="020B0604020202020204" pitchFamily="34" charset="0"/>
              </a:rPr>
              <a:t>- 1038</a:t>
            </a:r>
            <a:r>
              <a:rPr lang="ja-JP" altLang="en-US" sz="1400" dirty="0">
                <a:latin typeface="Arial" panose="020B0604020202020204" pitchFamily="34" charset="0"/>
                <a:cs typeface="Arial" panose="020B0604020202020204" pitchFamily="34" charset="0"/>
              </a:rPr>
              <a:t>年）は、ハンガリー王国の初代国王。</a:t>
            </a:r>
          </a:p>
          <a:p>
            <a:r>
              <a:rPr lang="ja-JP" altLang="en-US" sz="1400" dirty="0">
                <a:latin typeface="Arial" panose="020B0604020202020204" pitchFamily="34" charset="0"/>
                <a:cs typeface="Arial" panose="020B0604020202020204" pitchFamily="34" charset="0"/>
                <a:hlinkClick r:id="rId6"/>
              </a:rPr>
              <a:t>生涯</a:t>
            </a:r>
            <a:r>
              <a:rPr lang="ja-JP" altLang="en-US" sz="1400" dirty="0">
                <a:latin typeface="Arial" panose="020B0604020202020204" pitchFamily="34" charset="0"/>
                <a:cs typeface="Arial" panose="020B0604020202020204" pitchFamily="34" charset="0"/>
              </a:rPr>
              <a:t> </a:t>
            </a:r>
            <a:r>
              <a:rPr lang="en-US" altLang="ja-JP" sz="1400" dirty="0">
                <a:latin typeface="Arial" panose="020B0604020202020204" pitchFamily="34" charset="0"/>
                <a:cs typeface="Arial" panose="020B0604020202020204" pitchFamily="34" charset="0"/>
              </a:rPr>
              <a:t>· </a:t>
            </a:r>
            <a:r>
              <a:rPr lang="ja-JP" altLang="en-US" sz="1400" dirty="0" smtClean="0">
                <a:latin typeface="Arial" panose="020B0604020202020204" pitchFamily="34" charset="0"/>
                <a:cs typeface="Arial" panose="020B0604020202020204" pitchFamily="34" charset="0"/>
                <a:hlinkClick r:id="rId7"/>
              </a:rPr>
              <a:t>脚</a:t>
            </a:r>
            <a:r>
              <a:rPr lang="ja-JP" altLang="en-US" sz="1400" dirty="0">
                <a:latin typeface="Arial" panose="020B0604020202020204" pitchFamily="34" charset="0"/>
                <a:cs typeface="Arial" panose="020B0604020202020204" pitchFamily="34" charset="0"/>
                <a:hlinkClick r:id="rId7"/>
              </a:rPr>
              <a:t>注</a:t>
            </a:r>
            <a:r>
              <a:rPr lang="ja-JP" altLang="en-US" sz="1400" dirty="0">
                <a:latin typeface="Arial" panose="020B0604020202020204" pitchFamily="34" charset="0"/>
                <a:cs typeface="Arial" panose="020B0604020202020204" pitchFamily="34" charset="0"/>
              </a:rPr>
              <a:t> </a:t>
            </a:r>
            <a:r>
              <a:rPr lang="en-US" altLang="ja-JP" sz="1400" dirty="0">
                <a:latin typeface="Arial" panose="020B0604020202020204" pitchFamily="34" charset="0"/>
                <a:cs typeface="Arial" panose="020B0604020202020204" pitchFamily="34" charset="0"/>
              </a:rPr>
              <a:t>· </a:t>
            </a:r>
            <a:r>
              <a:rPr lang="hu-HU" altLang="ja-JP" sz="1400" dirty="0" smtClean="0">
                <a:latin typeface="Arial" panose="020B0604020202020204" pitchFamily="34" charset="0"/>
                <a:cs typeface="Arial" panose="020B0604020202020204" pitchFamily="34" charset="0"/>
              </a:rPr>
              <a:t> </a:t>
            </a:r>
            <a:r>
              <a:rPr lang="ja-JP" altLang="en-US" sz="1400" dirty="0" smtClean="0">
                <a:latin typeface="Arial" panose="020B0604020202020204" pitchFamily="34" charset="0"/>
                <a:cs typeface="Arial" panose="020B0604020202020204" pitchFamily="34" charset="0"/>
                <a:hlinkClick r:id="rId8"/>
              </a:rPr>
              <a:t>参</a:t>
            </a:r>
            <a:r>
              <a:rPr lang="ja-JP" altLang="en-US" sz="1400" dirty="0">
                <a:latin typeface="Arial" panose="020B0604020202020204" pitchFamily="34" charset="0"/>
                <a:cs typeface="Arial" panose="020B0604020202020204" pitchFamily="34" charset="0"/>
                <a:hlinkClick r:id="rId8"/>
              </a:rPr>
              <a:t>考文献</a:t>
            </a:r>
            <a:r>
              <a:rPr lang="ja-JP" altLang="en-US" sz="1400" dirty="0">
                <a:latin typeface="Arial" panose="020B0604020202020204" pitchFamily="34" charset="0"/>
                <a:cs typeface="Arial" panose="020B0604020202020204" pitchFamily="34" charset="0"/>
              </a:rPr>
              <a:t> </a:t>
            </a:r>
            <a:r>
              <a:rPr lang="en-US" altLang="ja-JP" sz="1400" dirty="0">
                <a:latin typeface="Arial" panose="020B0604020202020204" pitchFamily="34" charset="0"/>
                <a:cs typeface="Arial" panose="020B0604020202020204" pitchFamily="34" charset="0"/>
              </a:rPr>
              <a:t>· </a:t>
            </a:r>
            <a:r>
              <a:rPr lang="hu-HU" altLang="ja-JP" sz="1400" dirty="0" smtClean="0">
                <a:latin typeface="Arial" panose="020B0604020202020204" pitchFamily="34" charset="0"/>
                <a:cs typeface="Arial" panose="020B0604020202020204" pitchFamily="34" charset="0"/>
              </a:rPr>
              <a:t> </a:t>
            </a:r>
            <a:r>
              <a:rPr lang="ja-JP" altLang="en-US" sz="1400" dirty="0" smtClean="0">
                <a:latin typeface="Arial" panose="020B0604020202020204" pitchFamily="34" charset="0"/>
                <a:cs typeface="Arial" panose="020B0604020202020204" pitchFamily="34" charset="0"/>
                <a:hlinkClick r:id="rId9"/>
              </a:rPr>
              <a:t>関</a:t>
            </a:r>
            <a:r>
              <a:rPr lang="ja-JP" altLang="en-US" sz="1400" dirty="0">
                <a:latin typeface="Arial" panose="020B0604020202020204" pitchFamily="34" charset="0"/>
                <a:cs typeface="Arial" panose="020B0604020202020204" pitchFamily="34" charset="0"/>
                <a:hlinkClick r:id="rId9"/>
              </a:rPr>
              <a:t>連項目</a:t>
            </a:r>
            <a:r>
              <a:rPr lang="ja-JP" altLang="en-US" sz="1400" dirty="0">
                <a:latin typeface="Arial" panose="020B0604020202020204" pitchFamily="34" charset="0"/>
                <a:cs typeface="Arial" panose="020B0604020202020204" pitchFamily="34" charset="0"/>
              </a:rPr>
              <a:t> </a:t>
            </a:r>
            <a:r>
              <a:rPr lang="en-US" altLang="ja-JP" sz="1400" dirty="0">
                <a:latin typeface="Arial" panose="020B0604020202020204" pitchFamily="34" charset="0"/>
                <a:cs typeface="Arial" panose="020B0604020202020204" pitchFamily="34" charset="0"/>
              </a:rPr>
              <a:t>· </a:t>
            </a:r>
            <a:r>
              <a:rPr lang="hu-HU" altLang="ja-JP" sz="1400" dirty="0" smtClean="0">
                <a:latin typeface="Arial" panose="020B0604020202020204" pitchFamily="34" charset="0"/>
                <a:cs typeface="Arial" panose="020B0604020202020204" pitchFamily="34" charset="0"/>
              </a:rPr>
              <a:t> </a:t>
            </a:r>
            <a:r>
              <a:rPr lang="ja-JP" altLang="en-US" sz="1400" dirty="0" smtClean="0">
                <a:latin typeface="Arial" panose="020B0604020202020204" pitchFamily="34" charset="0"/>
                <a:cs typeface="Arial" panose="020B0604020202020204" pitchFamily="34" charset="0"/>
                <a:hlinkClick r:id="rId10"/>
              </a:rPr>
              <a:t>外</a:t>
            </a:r>
            <a:r>
              <a:rPr lang="ja-JP" altLang="en-US" sz="1400" dirty="0">
                <a:latin typeface="Arial" panose="020B0604020202020204" pitchFamily="34" charset="0"/>
                <a:cs typeface="Arial" panose="020B0604020202020204" pitchFamily="34" charset="0"/>
                <a:hlinkClick r:id="rId10"/>
              </a:rPr>
              <a:t>部リンク</a:t>
            </a:r>
            <a:endParaRPr lang="ja-JP" altLang="en-US" sz="1400" dirty="0">
              <a:latin typeface="Arial" panose="020B0604020202020204" pitchFamily="34" charset="0"/>
              <a:cs typeface="Arial" panose="020B0604020202020204" pitchFamily="34" charset="0"/>
            </a:endParaRPr>
          </a:p>
          <a:p>
            <a:r>
              <a:rPr lang="hu-HU" sz="1400" b="1" dirty="0">
                <a:latin typeface="Arial" panose="020B0604020202020204" pitchFamily="34" charset="0"/>
                <a:cs typeface="Arial" panose="020B0604020202020204" pitchFamily="34" charset="0"/>
                <a:hlinkClick r:id="rId11"/>
              </a:rPr>
              <a:t>Stephen I of Hungary - </a:t>
            </a:r>
            <a:r>
              <a:rPr lang="hu-HU" sz="1400" b="1" dirty="0" err="1">
                <a:latin typeface="Arial" panose="020B0604020202020204" pitchFamily="34" charset="0"/>
                <a:cs typeface="Arial" panose="020B0604020202020204" pitchFamily="34" charset="0"/>
                <a:hlinkClick r:id="rId11"/>
              </a:rPr>
              <a:t>Wikimedia</a:t>
            </a:r>
            <a:r>
              <a:rPr lang="hu-HU" sz="1400" b="1" dirty="0">
                <a:latin typeface="Arial" panose="020B0604020202020204" pitchFamily="34" charset="0"/>
                <a:cs typeface="Arial" panose="020B0604020202020204" pitchFamily="34" charset="0"/>
                <a:hlinkClick r:id="rId11"/>
              </a:rPr>
              <a:t> </a:t>
            </a:r>
            <a:r>
              <a:rPr lang="hu-HU" sz="1400" b="1" dirty="0" err="1">
                <a:latin typeface="Arial" panose="020B0604020202020204" pitchFamily="34" charset="0"/>
                <a:cs typeface="Arial" panose="020B0604020202020204" pitchFamily="34" charset="0"/>
                <a:hlinkClick r:id="rId11"/>
              </a:rPr>
              <a:t>Commons</a:t>
            </a:r>
            <a:endParaRPr lang="hu-HU" sz="1400" b="1" dirty="0">
              <a:latin typeface="Arial" panose="020B0604020202020204" pitchFamily="34" charset="0"/>
              <a:cs typeface="Arial" panose="020B0604020202020204" pitchFamily="34" charset="0"/>
            </a:endParaRPr>
          </a:p>
          <a:p>
            <a:r>
              <a:rPr lang="hu-HU" sz="1400" i="1" dirty="0">
                <a:latin typeface="Arial" panose="020B0604020202020204" pitchFamily="34" charset="0"/>
                <a:cs typeface="Arial" panose="020B0604020202020204" pitchFamily="34" charset="0"/>
              </a:rPr>
              <a:t>https://commons.wikimedia.org/wiki/</a:t>
            </a:r>
            <a:r>
              <a:rPr lang="hu-HU" sz="1400" b="1" i="1" dirty="0">
                <a:latin typeface="Arial" panose="020B0604020202020204" pitchFamily="34" charset="0"/>
                <a:cs typeface="Arial" panose="020B0604020202020204" pitchFamily="34" charset="0"/>
              </a:rPr>
              <a:t>Stephen_I_of_Hungary</a:t>
            </a:r>
            <a:endParaRPr lang="hu-HU" sz="1400" dirty="0">
              <a:latin typeface="Arial" panose="020B0604020202020204" pitchFamily="34" charset="0"/>
              <a:cs typeface="Arial" panose="020B0604020202020204" pitchFamily="34" charset="0"/>
            </a:endParaRPr>
          </a:p>
          <a:p>
            <a:r>
              <a:rPr lang="hu-HU" sz="1400" dirty="0">
                <a:latin typeface="Arial" panose="020B0604020202020204" pitchFamily="34" charset="0"/>
                <a:cs typeface="Arial" panose="020B0604020202020204" pitchFamily="34" charset="0"/>
              </a:rPr>
              <a:t>Stephen I of Hungary. </a:t>
            </a:r>
            <a:r>
              <a:rPr lang="hu-HU" sz="1400" dirty="0" err="1">
                <a:latin typeface="Arial" panose="020B0604020202020204" pitchFamily="34" charset="0"/>
                <a:cs typeface="Arial" panose="020B0604020202020204" pitchFamily="34" charset="0"/>
              </a:rPr>
              <a:t>From</a:t>
            </a:r>
            <a:r>
              <a:rPr lang="hu-HU" sz="1400" dirty="0">
                <a:latin typeface="Arial" panose="020B0604020202020204" pitchFamily="34" charset="0"/>
                <a:cs typeface="Arial" panose="020B0604020202020204" pitchFamily="34" charset="0"/>
              </a:rPr>
              <a:t> </a:t>
            </a:r>
            <a:r>
              <a:rPr lang="hu-HU" sz="1400" dirty="0" err="1">
                <a:latin typeface="Arial" panose="020B0604020202020204" pitchFamily="34" charset="0"/>
                <a:cs typeface="Arial" panose="020B0604020202020204" pitchFamily="34" charset="0"/>
              </a:rPr>
              <a:t>Wikimedia</a:t>
            </a:r>
            <a:r>
              <a:rPr lang="hu-HU" sz="1400" dirty="0">
                <a:latin typeface="Arial" panose="020B0604020202020204" pitchFamily="34" charset="0"/>
                <a:cs typeface="Arial" panose="020B0604020202020204" pitchFamily="34" charset="0"/>
              </a:rPr>
              <a:t> </a:t>
            </a:r>
            <a:r>
              <a:rPr lang="hu-HU" sz="1400" dirty="0" err="1">
                <a:latin typeface="Arial" panose="020B0604020202020204" pitchFamily="34" charset="0"/>
                <a:cs typeface="Arial" panose="020B0604020202020204" pitchFamily="34" charset="0"/>
              </a:rPr>
              <a:t>Commons</a:t>
            </a:r>
            <a:r>
              <a:rPr lang="hu-HU" sz="1400" dirty="0">
                <a:latin typeface="Arial" panose="020B0604020202020204" pitchFamily="34" charset="0"/>
                <a:cs typeface="Arial" panose="020B0604020202020204" pitchFamily="34" charset="0"/>
              </a:rPr>
              <a:t>, </a:t>
            </a:r>
            <a:r>
              <a:rPr lang="hu-HU" sz="1400" dirty="0" err="1">
                <a:latin typeface="Arial" panose="020B0604020202020204" pitchFamily="34" charset="0"/>
                <a:cs typeface="Arial" panose="020B0604020202020204" pitchFamily="34" charset="0"/>
              </a:rPr>
              <a:t>the</a:t>
            </a:r>
            <a:r>
              <a:rPr lang="hu-HU" sz="1400" dirty="0">
                <a:latin typeface="Arial" panose="020B0604020202020204" pitchFamily="34" charset="0"/>
                <a:cs typeface="Arial" panose="020B0604020202020204" pitchFamily="34" charset="0"/>
              </a:rPr>
              <a:t> free </a:t>
            </a:r>
            <a:r>
              <a:rPr lang="hu-HU" sz="1400" dirty="0" err="1">
                <a:latin typeface="Arial" panose="020B0604020202020204" pitchFamily="34" charset="0"/>
                <a:cs typeface="Arial" panose="020B0604020202020204" pitchFamily="34" charset="0"/>
              </a:rPr>
              <a:t>media</a:t>
            </a:r>
            <a:r>
              <a:rPr lang="hu-HU" sz="1400" dirty="0">
                <a:latin typeface="Arial" panose="020B0604020202020204" pitchFamily="34" charset="0"/>
                <a:cs typeface="Arial" panose="020B0604020202020204" pitchFamily="34" charset="0"/>
              </a:rPr>
              <a:t> </a:t>
            </a:r>
            <a:r>
              <a:rPr lang="hu-HU" sz="1400" dirty="0" err="1">
                <a:latin typeface="Arial" panose="020B0604020202020204" pitchFamily="34" charset="0"/>
                <a:cs typeface="Arial" panose="020B0604020202020204" pitchFamily="34" charset="0"/>
              </a:rPr>
              <a:t>repository</a:t>
            </a:r>
            <a:r>
              <a:rPr lang="hu-HU" sz="1400" dirty="0">
                <a:latin typeface="Arial" panose="020B0604020202020204" pitchFamily="34" charset="0"/>
                <a:cs typeface="Arial" panose="020B0604020202020204" pitchFamily="34" charset="0"/>
              </a:rPr>
              <a:t>. </a:t>
            </a:r>
            <a:r>
              <a:rPr lang="hu-HU" sz="1400" dirty="0" err="1">
                <a:latin typeface="Arial" panose="020B0604020202020204" pitchFamily="34" charset="0"/>
                <a:cs typeface="Arial" panose="020B0604020202020204" pitchFamily="34" charset="0"/>
              </a:rPr>
              <a:t>Jump</a:t>
            </a:r>
            <a:r>
              <a:rPr lang="hu-HU" sz="1400" dirty="0">
                <a:latin typeface="Arial" panose="020B0604020202020204" pitchFamily="34" charset="0"/>
                <a:cs typeface="Arial" panose="020B0604020202020204" pitchFamily="34" charset="0"/>
              </a:rPr>
              <a:t> </a:t>
            </a:r>
            <a:r>
              <a:rPr lang="hu-HU" sz="1400" dirty="0" err="1">
                <a:latin typeface="Arial" panose="020B0604020202020204" pitchFamily="34" charset="0"/>
                <a:cs typeface="Arial" panose="020B0604020202020204" pitchFamily="34" charset="0"/>
              </a:rPr>
              <a:t>to</a:t>
            </a:r>
            <a:r>
              <a:rPr lang="hu-HU" sz="1400" dirty="0">
                <a:latin typeface="Arial" panose="020B0604020202020204" pitchFamily="34" charset="0"/>
                <a:cs typeface="Arial" panose="020B0604020202020204" pitchFamily="34" charset="0"/>
              </a:rPr>
              <a:t>: </a:t>
            </a:r>
            <a:r>
              <a:rPr lang="hu-HU" sz="1400" dirty="0" err="1">
                <a:latin typeface="Arial" panose="020B0604020202020204" pitchFamily="34" charset="0"/>
                <a:cs typeface="Arial" panose="020B0604020202020204" pitchFamily="34" charset="0"/>
              </a:rPr>
              <a:t>navigation</a:t>
            </a:r>
            <a:r>
              <a:rPr lang="hu-HU" sz="1400" dirty="0">
                <a:latin typeface="Arial" panose="020B0604020202020204" pitchFamily="34" charset="0"/>
                <a:cs typeface="Arial" panose="020B0604020202020204" pitchFamily="34" charset="0"/>
              </a:rPr>
              <a:t>, </a:t>
            </a:r>
            <a:r>
              <a:rPr lang="hu-HU" sz="1400" dirty="0" err="1">
                <a:latin typeface="Arial" panose="020B0604020202020204" pitchFamily="34" charset="0"/>
                <a:cs typeface="Arial" panose="020B0604020202020204" pitchFamily="34" charset="0"/>
              </a:rPr>
              <a:t>search</a:t>
            </a:r>
            <a:r>
              <a:rPr lang="hu-HU" sz="1400" dirty="0">
                <a:latin typeface="Arial" panose="020B0604020202020204" pitchFamily="34" charset="0"/>
                <a:cs typeface="Arial" panose="020B0604020202020204" pitchFamily="34" charset="0"/>
              </a:rPr>
              <a:t>. Stephen I of Hungary (975–1038) ... </a:t>
            </a:r>
            <a:r>
              <a:rPr lang="hu-HU" sz="1400" b="1" dirty="0">
                <a:latin typeface="Arial" panose="020B0604020202020204" pitchFamily="34" charset="0"/>
                <a:cs typeface="Arial" panose="020B0604020202020204" pitchFamily="34" charset="0"/>
              </a:rPr>
              <a:t>VIAF: 100194456</a:t>
            </a:r>
            <a:r>
              <a:rPr lang="hu-HU" sz="1400" dirty="0">
                <a:latin typeface="Arial" panose="020B0604020202020204" pitchFamily="34" charset="0"/>
                <a:cs typeface="Arial" panose="020B0604020202020204" pitchFamily="34" charset="0"/>
              </a:rPr>
              <a:t>; ISNI: ...</a:t>
            </a:r>
          </a:p>
          <a:p>
            <a:r>
              <a:rPr lang="ja-JP" altLang="en-US" sz="1400" b="1" dirty="0">
                <a:latin typeface="Arial" panose="020B0604020202020204" pitchFamily="34" charset="0"/>
                <a:cs typeface="Arial" panose="020B0604020202020204" pitchFamily="34" charset="0"/>
                <a:hlinkClick r:id="rId12"/>
              </a:rPr>
              <a:t>伊什特万一世 </a:t>
            </a:r>
            <a:r>
              <a:rPr lang="en-US" altLang="ja-JP" sz="1400" b="1" dirty="0">
                <a:latin typeface="Arial" panose="020B0604020202020204" pitchFamily="34" charset="0"/>
                <a:cs typeface="Arial" panose="020B0604020202020204" pitchFamily="34" charset="0"/>
                <a:hlinkClick r:id="rId12"/>
              </a:rPr>
              <a:t>- </a:t>
            </a:r>
            <a:r>
              <a:rPr lang="ja-JP" altLang="en-US" sz="1400" b="1" dirty="0">
                <a:latin typeface="Arial" panose="020B0604020202020204" pitchFamily="34" charset="0"/>
                <a:cs typeface="Arial" panose="020B0604020202020204" pitchFamily="34" charset="0"/>
                <a:hlinkClick r:id="rId12"/>
              </a:rPr>
              <a:t>维基百科，自由的百科全书</a:t>
            </a:r>
            <a:endParaRPr lang="ja-JP" altLang="en-US" sz="1400" b="1" dirty="0">
              <a:latin typeface="Arial" panose="020B0604020202020204" pitchFamily="34" charset="0"/>
              <a:cs typeface="Arial" panose="020B0604020202020204" pitchFamily="34" charset="0"/>
            </a:endParaRPr>
          </a:p>
          <a:p>
            <a:r>
              <a:rPr lang="hu-HU" sz="1400" i="1" dirty="0">
                <a:latin typeface="Arial" panose="020B0604020202020204" pitchFamily="34" charset="0"/>
                <a:cs typeface="Arial" panose="020B0604020202020204" pitchFamily="34" charset="0"/>
              </a:rPr>
              <a:t>https://</a:t>
            </a:r>
            <a:r>
              <a:rPr lang="hu-HU" sz="1400" b="1" i="1" dirty="0">
                <a:latin typeface="Arial" panose="020B0604020202020204" pitchFamily="34" charset="0"/>
                <a:cs typeface="Arial" panose="020B0604020202020204" pitchFamily="34" charset="0"/>
              </a:rPr>
              <a:t>zh.wikipedia.org</a:t>
            </a:r>
            <a:r>
              <a:rPr lang="hu-HU" sz="1400" i="1" dirty="0">
                <a:latin typeface="Arial" panose="020B0604020202020204" pitchFamily="34" charset="0"/>
                <a:cs typeface="Arial" panose="020B0604020202020204" pitchFamily="34" charset="0"/>
              </a:rPr>
              <a:t>/wiki/</a:t>
            </a:r>
            <a:r>
              <a:rPr lang="ja-JP" altLang="en-US" sz="1400" i="1" dirty="0">
                <a:latin typeface="Arial" panose="020B0604020202020204" pitchFamily="34" charset="0"/>
                <a:cs typeface="Arial" panose="020B0604020202020204" pitchFamily="34" charset="0"/>
              </a:rPr>
              <a:t>伊什特万一世</a:t>
            </a:r>
            <a:endParaRPr lang="ja-JP" altLang="en-US" sz="1400" dirty="0">
              <a:latin typeface="Arial" panose="020B0604020202020204" pitchFamily="34" charset="0"/>
              <a:cs typeface="Arial" panose="020B0604020202020204" pitchFamily="34" charset="0"/>
            </a:endParaRPr>
          </a:p>
          <a:p>
            <a:r>
              <a:rPr lang="hu-HU" sz="1400" b="1" dirty="0" err="1">
                <a:latin typeface="Arial" panose="020B0604020202020204" pitchFamily="34" charset="0"/>
                <a:cs typeface="Arial" panose="020B0604020202020204" pitchFamily="34" charset="0"/>
              </a:rPr>
              <a:t>viaf</a:t>
            </a:r>
            <a:r>
              <a:rPr lang="hu-HU" sz="1400" b="1" dirty="0">
                <a:latin typeface="Arial" panose="020B0604020202020204" pitchFamily="34" charset="0"/>
                <a:cs typeface="Arial" panose="020B0604020202020204" pitchFamily="34" charset="0"/>
              </a:rPr>
              <a:t>: 100194456</a:t>
            </a:r>
            <a:r>
              <a:rPr lang="hu-HU" sz="1400" dirty="0">
                <a:latin typeface="Arial" panose="020B0604020202020204" pitchFamily="34" charset="0"/>
                <a:cs typeface="Arial" panose="020B0604020202020204" pitchFamily="34" charset="0"/>
              </a:rPr>
              <a:t>; </a:t>
            </a:r>
            <a:r>
              <a:rPr lang="hu-HU" sz="1400" dirty="0" err="1">
                <a:latin typeface="Arial" panose="020B0604020202020204" pitchFamily="34" charset="0"/>
                <a:cs typeface="Arial" panose="020B0604020202020204" pitchFamily="34" charset="0"/>
              </a:rPr>
              <a:t>lccn</a:t>
            </a:r>
            <a:r>
              <a:rPr lang="hu-HU" sz="1400" dirty="0">
                <a:latin typeface="Arial" panose="020B0604020202020204" pitchFamily="34" charset="0"/>
                <a:cs typeface="Arial" panose="020B0604020202020204" pitchFamily="34" charset="0"/>
              </a:rPr>
              <a:t>: n50081475; </a:t>
            </a:r>
            <a:r>
              <a:rPr lang="hu-HU" sz="1400" dirty="0" err="1">
                <a:latin typeface="Arial" panose="020B0604020202020204" pitchFamily="34" charset="0"/>
                <a:cs typeface="Arial" panose="020B0604020202020204" pitchFamily="34" charset="0"/>
              </a:rPr>
              <a:t>isni</a:t>
            </a:r>
            <a:r>
              <a:rPr lang="hu-HU" sz="1400" dirty="0">
                <a:latin typeface="Arial" panose="020B0604020202020204" pitchFamily="34" charset="0"/>
                <a:cs typeface="Arial" panose="020B0604020202020204" pitchFamily="34" charset="0"/>
              </a:rPr>
              <a:t>: 0000 0001 1031 7034; </a:t>
            </a:r>
            <a:r>
              <a:rPr lang="hu-HU" sz="1400" dirty="0" err="1">
                <a:latin typeface="Arial" panose="020B0604020202020204" pitchFamily="34" charset="0"/>
                <a:cs typeface="Arial" panose="020B0604020202020204" pitchFamily="34" charset="0"/>
              </a:rPr>
              <a:t>gnd</a:t>
            </a:r>
            <a:r>
              <a:rPr lang="hu-HU" sz="1400" dirty="0">
                <a:latin typeface="Arial" panose="020B0604020202020204" pitchFamily="34" charset="0"/>
                <a:cs typeface="Arial" panose="020B0604020202020204" pitchFamily="34" charset="0"/>
              </a:rPr>
              <a:t>: 11861777x; </a:t>
            </a:r>
            <a:r>
              <a:rPr lang="hu-HU" sz="1400" dirty="0" err="1">
                <a:latin typeface="Arial" panose="020B0604020202020204" pitchFamily="34" charset="0"/>
                <a:cs typeface="Arial" panose="020B0604020202020204" pitchFamily="34" charset="0"/>
              </a:rPr>
              <a:t>selibr</a:t>
            </a:r>
            <a:r>
              <a:rPr lang="hu-HU" sz="1400" dirty="0">
                <a:latin typeface="Arial" panose="020B0604020202020204" pitchFamily="34" charset="0"/>
                <a:cs typeface="Arial" panose="020B0604020202020204" pitchFamily="34" charset="0"/>
              </a:rPr>
              <a:t>: 266785; </a:t>
            </a:r>
            <a:r>
              <a:rPr lang="hu-HU" sz="1400" dirty="0" err="1">
                <a:latin typeface="Arial" panose="020B0604020202020204" pitchFamily="34" charset="0"/>
                <a:cs typeface="Arial" panose="020B0604020202020204" pitchFamily="34" charset="0"/>
              </a:rPr>
              <a:t>nkc</a:t>
            </a:r>
            <a:r>
              <a:rPr lang="hu-HU" sz="1400" dirty="0">
                <a:latin typeface="Arial" panose="020B0604020202020204" pitchFamily="34" charset="0"/>
                <a:cs typeface="Arial" panose="020B0604020202020204" pitchFamily="34" charset="0"/>
              </a:rPr>
              <a:t>: js20020204014;</a:t>
            </a:r>
          </a:p>
          <a:p>
            <a:pPr lvl="0"/>
            <a:endParaRPr lang="hu-HU" u="sng" dirty="0" smtClean="0"/>
          </a:p>
          <a:p>
            <a:pPr lvl="0"/>
            <a:endParaRPr lang="hu-HU" dirty="0"/>
          </a:p>
        </p:txBody>
      </p:sp>
      <p:sp>
        <p:nvSpPr>
          <p:cNvPr id="4" name="Dia számának helye 3"/>
          <p:cNvSpPr>
            <a:spLocks noGrp="1"/>
          </p:cNvSpPr>
          <p:nvPr>
            <p:ph type="sldNum" sz="quarter" idx="11"/>
          </p:nvPr>
        </p:nvSpPr>
        <p:spPr/>
        <p:txBody>
          <a:bodyPr/>
          <a:lstStyle/>
          <a:p>
            <a:pPr fontAlgn="base">
              <a:spcAft>
                <a:spcPct val="0"/>
              </a:spcAft>
            </a:pPr>
            <a:fld id="{31ED8236-F742-4994-B025-3D78EEC04644}" type="slidenum">
              <a:rPr lang="en-US" smtClean="0"/>
              <a:pPr fontAlgn="base">
                <a:spcAft>
                  <a:spcPct val="0"/>
                </a:spcAft>
              </a:pPr>
              <a:t>6</a:t>
            </a:fld>
            <a:endParaRPr lang="en-US" dirty="0"/>
          </a:p>
        </p:txBody>
      </p:sp>
      <p:pic>
        <p:nvPicPr>
          <p:cNvPr id="5" name="Kép 4"/>
          <p:cNvPicPr/>
          <p:nvPr/>
        </p:nvPicPr>
        <p:blipFill rotWithShape="1">
          <a:blip r:embed="rId13"/>
          <a:srcRect t="15769" r="32878" b="4493"/>
          <a:stretch/>
        </p:blipFill>
        <p:spPr bwMode="auto">
          <a:xfrm>
            <a:off x="2736850" y="168893"/>
            <a:ext cx="6989763" cy="717647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38518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 számának helye 1"/>
          <p:cNvSpPr>
            <a:spLocks noGrp="1"/>
          </p:cNvSpPr>
          <p:nvPr>
            <p:ph type="sldNum" sz="quarter" idx="11"/>
          </p:nvPr>
        </p:nvSpPr>
        <p:spPr/>
        <p:txBody>
          <a:bodyPr/>
          <a:lstStyle/>
          <a:p>
            <a:pPr fontAlgn="base">
              <a:spcAft>
                <a:spcPct val="0"/>
              </a:spcAft>
            </a:pPr>
            <a:fld id="{31ED8236-F742-4994-B025-3D78EEC04644}" type="slidenum">
              <a:rPr lang="en-US" smtClean="0"/>
              <a:pPr fontAlgn="base">
                <a:spcAft>
                  <a:spcPct val="0"/>
                </a:spcAft>
              </a:pPr>
              <a:t>7</a:t>
            </a:fld>
            <a:endParaRPr lang="en-US" dirty="0"/>
          </a:p>
        </p:txBody>
      </p:sp>
      <p:sp>
        <p:nvSpPr>
          <p:cNvPr id="3" name="Cím 2"/>
          <p:cNvSpPr>
            <a:spLocks noGrp="1"/>
          </p:cNvSpPr>
          <p:nvPr>
            <p:ph type="title"/>
          </p:nvPr>
        </p:nvSpPr>
        <p:spPr>
          <a:xfrm>
            <a:off x="219504" y="497041"/>
            <a:ext cx="8904934" cy="2244689"/>
          </a:xfrm>
        </p:spPr>
        <p:txBody>
          <a:bodyPr/>
          <a:lstStyle/>
          <a:p>
            <a:pPr algn="ctr">
              <a:lnSpc>
                <a:spcPct val="100000"/>
              </a:lnSpc>
            </a:pPr>
            <a:r>
              <a:rPr lang="hu-HU" sz="4800" b="1" dirty="0" smtClean="0">
                <a:latin typeface="Arial" panose="020B0604020202020204" pitchFamily="34" charset="0"/>
                <a:cs typeface="Arial" panose="020B0604020202020204" pitchFamily="34" charset="0"/>
              </a:rPr>
              <a:t>Tudás elérés problémák</a:t>
            </a:r>
            <a:br>
              <a:rPr lang="hu-HU" sz="4800" b="1" dirty="0" smtClean="0">
                <a:latin typeface="Arial" panose="020B0604020202020204" pitchFamily="34" charset="0"/>
                <a:cs typeface="Arial" panose="020B0604020202020204" pitchFamily="34" charset="0"/>
              </a:rPr>
            </a:br>
            <a:r>
              <a:rPr lang="hu-HU" sz="2400" b="1" dirty="0" smtClean="0">
                <a:latin typeface="Arial" panose="020B0604020202020204" pitchFamily="34" charset="0"/>
                <a:cs typeface="Arial" panose="020B0604020202020204" pitchFamily="34" charset="0"/>
              </a:rPr>
              <a:t>az áttekintés emberi lehetőségéhez képest </a:t>
            </a:r>
            <a:br>
              <a:rPr lang="hu-HU" sz="2400" b="1" dirty="0" smtClean="0">
                <a:latin typeface="Arial" panose="020B0604020202020204" pitchFamily="34" charset="0"/>
                <a:cs typeface="Arial" panose="020B0604020202020204" pitchFamily="34" charset="0"/>
              </a:rPr>
            </a:br>
            <a:r>
              <a:rPr lang="hu-HU" sz="2400" b="1" dirty="0" smtClean="0">
                <a:latin typeface="Arial" panose="020B0604020202020204" pitchFamily="34" charset="0"/>
                <a:cs typeface="Arial" panose="020B0604020202020204" pitchFamily="34" charset="0"/>
              </a:rPr>
              <a:t>túlméretezettek a források</a:t>
            </a:r>
            <a:br>
              <a:rPr lang="hu-HU" sz="2400" b="1" dirty="0" smtClean="0">
                <a:latin typeface="Arial" panose="020B0604020202020204" pitchFamily="34" charset="0"/>
                <a:cs typeface="Arial" panose="020B0604020202020204" pitchFamily="34" charset="0"/>
              </a:rPr>
            </a:br>
            <a:r>
              <a:rPr lang="hu-HU" sz="2400" b="1" dirty="0">
                <a:latin typeface="Arial" panose="020B0604020202020204" pitchFamily="34" charset="0"/>
                <a:cs typeface="Arial" panose="020B0604020202020204" pitchFamily="34" charset="0"/>
              </a:rPr>
              <a:t/>
            </a:r>
            <a:br>
              <a:rPr lang="hu-HU" sz="2400" b="1" dirty="0">
                <a:latin typeface="Arial" panose="020B0604020202020204" pitchFamily="34" charset="0"/>
                <a:cs typeface="Arial" panose="020B0604020202020204" pitchFamily="34" charset="0"/>
              </a:rPr>
            </a:br>
            <a:r>
              <a:rPr lang="hu-HU" sz="2400" b="1" dirty="0" smtClean="0">
                <a:latin typeface="Arial" panose="020B0604020202020204" pitchFamily="34" charset="0"/>
                <a:cs typeface="Arial" panose="020B0604020202020204" pitchFamily="34" charset="0"/>
              </a:rPr>
              <a:t>Géppel </a:t>
            </a:r>
            <a:r>
              <a:rPr lang="hu-HU" sz="2400" b="1" dirty="0" smtClean="0">
                <a:latin typeface="Arial" panose="020B0604020202020204" pitchFamily="34" charset="0"/>
                <a:cs typeface="Arial" panose="020B0604020202020204" pitchFamily="34" charset="0"/>
              </a:rPr>
              <a:t>értelmezhető </a:t>
            </a:r>
            <a:r>
              <a:rPr lang="hu-HU" sz="2400" b="1" dirty="0" smtClean="0">
                <a:latin typeface="Arial" panose="020B0604020202020204" pitchFamily="34" charset="0"/>
                <a:cs typeface="Arial" panose="020B0604020202020204" pitchFamily="34" charset="0"/>
              </a:rPr>
              <a:t>szemantikus adatkapcsolatok</a:t>
            </a:r>
            <a:r>
              <a:rPr lang="hu-HU" sz="2400" b="1" dirty="0" smtClean="0">
                <a:latin typeface="Arial" panose="020B0604020202020204" pitchFamily="34" charset="0"/>
                <a:cs typeface="Arial" panose="020B0604020202020204" pitchFamily="34" charset="0"/>
              </a:rPr>
              <a:t/>
            </a:r>
            <a:br>
              <a:rPr lang="hu-HU" sz="2400" b="1" dirty="0" smtClean="0">
                <a:latin typeface="Arial" panose="020B0604020202020204" pitchFamily="34" charset="0"/>
                <a:cs typeface="Arial" panose="020B0604020202020204" pitchFamily="34" charset="0"/>
              </a:rPr>
            </a:br>
            <a:r>
              <a:rPr lang="hu-HU" sz="2400" b="1" dirty="0" smtClean="0">
                <a:latin typeface="Arial" panose="020B0604020202020204" pitchFamily="34" charset="0"/>
                <a:cs typeface="Arial" panose="020B0604020202020204" pitchFamily="34" charset="0"/>
              </a:rPr>
              <a:t/>
            </a:r>
            <a:br>
              <a:rPr lang="hu-HU" sz="2400" b="1" dirty="0" smtClean="0">
                <a:latin typeface="Arial" panose="020B0604020202020204" pitchFamily="34" charset="0"/>
                <a:cs typeface="Arial" panose="020B0604020202020204" pitchFamily="34" charset="0"/>
              </a:rPr>
            </a:br>
            <a:r>
              <a:rPr lang="hu-HU" sz="2400" b="1" dirty="0">
                <a:latin typeface="Arial" panose="020B0604020202020204" pitchFamily="34" charset="0"/>
                <a:cs typeface="Arial" panose="020B0604020202020204" pitchFamily="34" charset="0"/>
              </a:rPr>
              <a:t/>
            </a:r>
            <a:br>
              <a:rPr lang="hu-HU" sz="2400" b="1" dirty="0">
                <a:latin typeface="Arial" panose="020B0604020202020204" pitchFamily="34" charset="0"/>
                <a:cs typeface="Arial" panose="020B0604020202020204" pitchFamily="34" charset="0"/>
              </a:rPr>
            </a:br>
            <a:r>
              <a:rPr lang="hu-HU" sz="4800" b="1" dirty="0">
                <a:latin typeface="Arial" panose="020B0604020202020204" pitchFamily="34" charset="0"/>
                <a:cs typeface="Arial" panose="020B0604020202020204" pitchFamily="34" charset="0"/>
              </a:rPr>
              <a:t/>
            </a:r>
            <a:br>
              <a:rPr lang="hu-HU" sz="4800" b="1" dirty="0">
                <a:latin typeface="Arial" panose="020B0604020202020204" pitchFamily="34" charset="0"/>
                <a:cs typeface="Arial" panose="020B0604020202020204" pitchFamily="34" charset="0"/>
              </a:rPr>
            </a:br>
            <a:r>
              <a:rPr lang="hu-HU" sz="4800" b="1" dirty="0">
                <a:latin typeface="Arial" panose="020B0604020202020204" pitchFamily="34" charset="0"/>
                <a:cs typeface="Arial" panose="020B0604020202020204" pitchFamily="34" charset="0"/>
              </a:rPr>
              <a:t/>
            </a:r>
            <a:br>
              <a:rPr lang="hu-HU" sz="4800" b="1" dirty="0">
                <a:latin typeface="Arial" panose="020B0604020202020204" pitchFamily="34" charset="0"/>
                <a:cs typeface="Arial" panose="020B0604020202020204" pitchFamily="34" charset="0"/>
              </a:rPr>
            </a:br>
            <a:r>
              <a:rPr lang="hu-HU" sz="4800" b="1" dirty="0" smtClean="0">
                <a:latin typeface="Arial" panose="020B0604020202020204" pitchFamily="34" charset="0"/>
                <a:cs typeface="Arial" panose="020B0604020202020204" pitchFamily="34" charset="0"/>
              </a:rPr>
              <a:t/>
            </a:r>
            <a:br>
              <a:rPr lang="hu-HU" sz="4800" b="1" dirty="0" smtClean="0">
                <a:latin typeface="Arial" panose="020B0604020202020204" pitchFamily="34" charset="0"/>
                <a:cs typeface="Arial" panose="020B0604020202020204" pitchFamily="34" charset="0"/>
              </a:rPr>
            </a:br>
            <a:r>
              <a:rPr lang="hu-HU" sz="3600" dirty="0" smtClean="0">
                <a:latin typeface="Arial" panose="020B0604020202020204" pitchFamily="34" charset="0"/>
                <a:cs typeface="Arial" panose="020B0604020202020204" pitchFamily="34" charset="0"/>
              </a:rPr>
              <a:t/>
            </a:r>
            <a:br>
              <a:rPr lang="hu-HU" sz="3600" dirty="0" smtClean="0">
                <a:latin typeface="Arial" panose="020B0604020202020204" pitchFamily="34" charset="0"/>
                <a:cs typeface="Arial" panose="020B0604020202020204" pitchFamily="34" charset="0"/>
              </a:rPr>
            </a:br>
            <a:r>
              <a:rPr lang="hu-HU" sz="3600" b="1" dirty="0" smtClean="0">
                <a:latin typeface="Arial" panose="020B0604020202020204" pitchFamily="34" charset="0"/>
                <a:cs typeface="Arial" panose="020B0604020202020204" pitchFamily="34" charset="0"/>
              </a:rPr>
              <a:t/>
            </a:r>
            <a:br>
              <a:rPr lang="hu-HU" sz="3600" b="1" dirty="0" smtClean="0">
                <a:latin typeface="Arial" panose="020B0604020202020204" pitchFamily="34" charset="0"/>
                <a:cs typeface="Arial" panose="020B0604020202020204" pitchFamily="34" charset="0"/>
              </a:rPr>
            </a:br>
            <a:r>
              <a:rPr lang="hu-HU" sz="2400" b="1" dirty="0" smtClean="0">
                <a:latin typeface="Arial" panose="020B0604020202020204" pitchFamily="34" charset="0"/>
                <a:cs typeface="Arial" panose="020B0604020202020204" pitchFamily="34" charset="0"/>
              </a:rPr>
              <a:t/>
            </a:r>
            <a:br>
              <a:rPr lang="hu-HU" sz="2400" b="1" dirty="0" smtClean="0">
                <a:latin typeface="Arial" panose="020B0604020202020204" pitchFamily="34" charset="0"/>
                <a:cs typeface="Arial" panose="020B0604020202020204" pitchFamily="34" charset="0"/>
              </a:rPr>
            </a:br>
            <a:r>
              <a:rPr lang="hu-HU" sz="2400" b="1" dirty="0" smtClean="0">
                <a:latin typeface="Arial" panose="020B0604020202020204" pitchFamily="34" charset="0"/>
                <a:cs typeface="Arial" panose="020B0604020202020204" pitchFamily="34" charset="0"/>
              </a:rPr>
              <a:t/>
            </a:r>
            <a:br>
              <a:rPr lang="hu-HU" sz="2400" b="1" dirty="0" smtClean="0">
                <a:latin typeface="Arial" panose="020B0604020202020204" pitchFamily="34" charset="0"/>
                <a:cs typeface="Arial" panose="020B0604020202020204" pitchFamily="34" charset="0"/>
              </a:rPr>
            </a:br>
            <a:r>
              <a:rPr lang="hu-HU" sz="2800" dirty="0" smtClean="0"/>
              <a:t/>
            </a:r>
            <a:br>
              <a:rPr lang="hu-HU" sz="2800" dirty="0" smtClean="0"/>
            </a:br>
            <a:r>
              <a:rPr lang="hu-HU" sz="2400" b="1" dirty="0" smtClean="0">
                <a:latin typeface="Arial" panose="020B0604020202020204" pitchFamily="34" charset="0"/>
                <a:cs typeface="Arial" panose="020B0604020202020204" pitchFamily="34" charset="0"/>
              </a:rPr>
              <a:t/>
            </a:r>
            <a:br>
              <a:rPr lang="hu-HU" sz="2400" b="1" dirty="0" smtClean="0">
                <a:latin typeface="Arial" panose="020B0604020202020204" pitchFamily="34" charset="0"/>
                <a:cs typeface="Arial" panose="020B0604020202020204" pitchFamily="34" charset="0"/>
              </a:rPr>
            </a:br>
            <a:endParaRPr lang="hu-HU" sz="2400" b="1" dirty="0">
              <a:latin typeface="Arial" panose="020B0604020202020204" pitchFamily="34" charset="0"/>
              <a:cs typeface="Arial" panose="020B0604020202020204" pitchFamily="34" charset="0"/>
            </a:endParaRPr>
          </a:p>
        </p:txBody>
      </p:sp>
      <p:sp>
        <p:nvSpPr>
          <p:cNvPr id="4" name="Szövegdoboz 3"/>
          <p:cNvSpPr txBox="1"/>
          <p:nvPr/>
        </p:nvSpPr>
        <p:spPr>
          <a:xfrm>
            <a:off x="219504" y="4666173"/>
            <a:ext cx="4338805" cy="840862"/>
          </a:xfrm>
          <a:prstGeom prst="rect">
            <a:avLst/>
          </a:prstGeom>
          <a:solidFill>
            <a:schemeClr val="accent1">
              <a:lumMod val="75000"/>
            </a:schemeClr>
          </a:solidFill>
          <a:ln w="9525">
            <a:noFill/>
            <a:miter lim="800000"/>
            <a:headEnd/>
            <a:tailEnd/>
          </a:ln>
        </p:spPr>
        <p:txBody>
          <a:bodyPr vert="horz" wrap="square" lIns="72000" tIns="36000" rIns="72000" bIns="36000" numCol="1" rtlCol="0" anchor="t" anchorCtr="0" compatLnSpc="1">
            <a:prstTxWarp prst="textNoShape">
              <a:avLst/>
            </a:prstTxWarp>
            <a:spAutoFit/>
          </a:bodyPr>
          <a:lstStyle/>
          <a:p>
            <a:pPr algn="ctr" defTabSz="457322" fontAlgn="base">
              <a:lnSpc>
                <a:spcPct val="104000"/>
              </a:lnSpc>
              <a:spcBef>
                <a:spcPts val="300"/>
              </a:spcBef>
              <a:spcAft>
                <a:spcPct val="0"/>
              </a:spcAft>
              <a:buClr>
                <a:schemeClr val="tx1"/>
              </a:buClr>
              <a:buSzPct val="70000"/>
            </a:pPr>
            <a:r>
              <a:rPr lang="hu-HU" sz="2400" b="1" dirty="0" smtClean="0">
                <a:solidFill>
                  <a:srgbClr val="FFFF00"/>
                </a:solidFill>
                <a:latin typeface="Arial" panose="020B0604020202020204" pitchFamily="34" charset="0"/>
                <a:cs typeface="Arial" panose="020B0604020202020204" pitchFamily="34" charset="0"/>
              </a:rPr>
              <a:t>intelligens gépek programozása</a:t>
            </a:r>
          </a:p>
        </p:txBody>
      </p:sp>
      <p:sp>
        <p:nvSpPr>
          <p:cNvPr id="6" name="Cím 2"/>
          <p:cNvSpPr txBox="1">
            <a:spLocks/>
          </p:cNvSpPr>
          <p:nvPr/>
        </p:nvSpPr>
        <p:spPr bwMode="invGray">
          <a:xfrm>
            <a:off x="530050" y="3133166"/>
            <a:ext cx="8764075" cy="1307437"/>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lvl1pPr marL="0" marR="0" indent="0" algn="l" defTabSz="457322" rtl="0" eaLnBrk="1" fontAlgn="base" latinLnBrk="0" hangingPunct="1">
              <a:lnSpc>
                <a:spcPct val="90000"/>
              </a:lnSpc>
              <a:spcBef>
                <a:spcPts val="0"/>
              </a:spcBef>
              <a:spcAft>
                <a:spcPct val="0"/>
              </a:spcAft>
              <a:buClrTx/>
              <a:buSzTx/>
              <a:buFontTx/>
              <a:buNone/>
              <a:tabLst/>
              <a:defRPr lang="de-DE" sz="5400" kern="1200">
                <a:solidFill>
                  <a:schemeClr val="bg1"/>
                </a:solidFill>
                <a:latin typeface="TeleGrotesk Headline Ultra" pitchFamily="2" charset="0"/>
                <a:ea typeface="+mj-ea"/>
                <a:cs typeface="TeleGrotesk Headline Ultra" pitchFamily="2" charset="0"/>
              </a:defRPr>
            </a:lvl1pPr>
            <a:lvl2pPr algn="l" defTabSz="576226" rtl="0" eaLnBrk="1" fontAlgn="base" hangingPunct="1">
              <a:lnSpc>
                <a:spcPct val="90000"/>
              </a:lnSpc>
              <a:spcBef>
                <a:spcPct val="0"/>
              </a:spcBef>
              <a:spcAft>
                <a:spcPct val="0"/>
              </a:spcAft>
              <a:defRPr sz="3700">
                <a:solidFill>
                  <a:schemeClr val="tx2"/>
                </a:solidFill>
                <a:latin typeface="Tele-GroteskUlt" pitchFamily="2" charset="0"/>
              </a:defRPr>
            </a:lvl2pPr>
            <a:lvl3pPr algn="l" defTabSz="576226" rtl="0" eaLnBrk="1" fontAlgn="base" hangingPunct="1">
              <a:lnSpc>
                <a:spcPct val="90000"/>
              </a:lnSpc>
              <a:spcBef>
                <a:spcPct val="0"/>
              </a:spcBef>
              <a:spcAft>
                <a:spcPct val="0"/>
              </a:spcAft>
              <a:defRPr sz="3700">
                <a:solidFill>
                  <a:schemeClr val="tx2"/>
                </a:solidFill>
                <a:latin typeface="Tele-GroteskUlt" pitchFamily="2" charset="0"/>
              </a:defRPr>
            </a:lvl3pPr>
            <a:lvl4pPr algn="l" defTabSz="576226" rtl="0" eaLnBrk="1" fontAlgn="base" hangingPunct="1">
              <a:lnSpc>
                <a:spcPct val="90000"/>
              </a:lnSpc>
              <a:spcBef>
                <a:spcPct val="0"/>
              </a:spcBef>
              <a:spcAft>
                <a:spcPct val="0"/>
              </a:spcAft>
              <a:defRPr sz="3700">
                <a:solidFill>
                  <a:schemeClr val="tx2"/>
                </a:solidFill>
                <a:latin typeface="Tele-GroteskUlt" pitchFamily="2" charset="0"/>
              </a:defRPr>
            </a:lvl4pPr>
            <a:lvl5pPr algn="l" defTabSz="576226" rtl="0" eaLnBrk="1" fontAlgn="base" hangingPunct="1">
              <a:lnSpc>
                <a:spcPct val="90000"/>
              </a:lnSpc>
              <a:spcBef>
                <a:spcPct val="0"/>
              </a:spcBef>
              <a:spcAft>
                <a:spcPct val="0"/>
              </a:spcAft>
              <a:defRPr sz="3700">
                <a:solidFill>
                  <a:schemeClr val="tx2"/>
                </a:solidFill>
                <a:latin typeface="Tele-GroteskUlt" pitchFamily="2" charset="0"/>
              </a:defRPr>
            </a:lvl5pPr>
            <a:lvl6pPr marL="457171" algn="l" defTabSz="576226" rtl="0" eaLnBrk="1" fontAlgn="base" hangingPunct="1">
              <a:lnSpc>
                <a:spcPct val="90000"/>
              </a:lnSpc>
              <a:spcBef>
                <a:spcPct val="0"/>
              </a:spcBef>
              <a:spcAft>
                <a:spcPct val="0"/>
              </a:spcAft>
              <a:defRPr sz="3700">
                <a:solidFill>
                  <a:schemeClr val="tx2"/>
                </a:solidFill>
                <a:latin typeface="Tele-GroteskUlt" pitchFamily="2" charset="0"/>
              </a:defRPr>
            </a:lvl6pPr>
            <a:lvl7pPr marL="914342" algn="l" defTabSz="576226" rtl="0" eaLnBrk="1" fontAlgn="base" hangingPunct="1">
              <a:lnSpc>
                <a:spcPct val="90000"/>
              </a:lnSpc>
              <a:spcBef>
                <a:spcPct val="0"/>
              </a:spcBef>
              <a:spcAft>
                <a:spcPct val="0"/>
              </a:spcAft>
              <a:defRPr sz="3700">
                <a:solidFill>
                  <a:schemeClr val="tx2"/>
                </a:solidFill>
                <a:latin typeface="Tele-GroteskUlt" pitchFamily="2" charset="0"/>
              </a:defRPr>
            </a:lvl7pPr>
            <a:lvl8pPr marL="1371513" algn="l" defTabSz="576226" rtl="0" eaLnBrk="1" fontAlgn="base" hangingPunct="1">
              <a:lnSpc>
                <a:spcPct val="90000"/>
              </a:lnSpc>
              <a:spcBef>
                <a:spcPct val="0"/>
              </a:spcBef>
              <a:spcAft>
                <a:spcPct val="0"/>
              </a:spcAft>
              <a:defRPr sz="3700">
                <a:solidFill>
                  <a:schemeClr val="tx2"/>
                </a:solidFill>
                <a:latin typeface="Tele-GroteskUlt" pitchFamily="2" charset="0"/>
              </a:defRPr>
            </a:lvl8pPr>
            <a:lvl9pPr marL="1828683" algn="l" defTabSz="576226" rtl="0" eaLnBrk="1" fontAlgn="base" hangingPunct="1">
              <a:lnSpc>
                <a:spcPct val="90000"/>
              </a:lnSpc>
              <a:spcBef>
                <a:spcPct val="0"/>
              </a:spcBef>
              <a:spcAft>
                <a:spcPct val="0"/>
              </a:spcAft>
              <a:defRPr sz="3700">
                <a:solidFill>
                  <a:schemeClr val="tx2"/>
                </a:solidFill>
                <a:latin typeface="Tele-GroteskUlt" pitchFamily="2" charset="0"/>
              </a:defRPr>
            </a:lvl9pPr>
          </a:lstStyle>
          <a:p>
            <a:pPr algn="ctr">
              <a:lnSpc>
                <a:spcPct val="100000"/>
              </a:lnSpc>
            </a:pPr>
            <a:r>
              <a:rPr lang="hu-HU" sz="4000" b="1" dirty="0" smtClean="0">
                <a:latin typeface="Arial" panose="020B0604020202020204" pitchFamily="34" charset="0"/>
                <a:cs typeface="Arial" panose="020B0604020202020204" pitchFamily="34" charset="0"/>
              </a:rPr>
              <a:t>Mesterséges intelligencia válaszok </a:t>
            </a:r>
            <a:r>
              <a:rPr lang="hu-HU" sz="2800" b="1" dirty="0" smtClean="0">
                <a:latin typeface="Arial" panose="020B0604020202020204" pitchFamily="34" charset="0"/>
                <a:cs typeface="Arial" panose="020B0604020202020204" pitchFamily="34" charset="0"/>
              </a:rPr>
              <a:t>Tudományos és mérnöki fejlődés</a:t>
            </a:r>
          </a:p>
          <a:p>
            <a:pPr algn="ctr">
              <a:lnSpc>
                <a:spcPct val="100000"/>
              </a:lnSpc>
            </a:pPr>
            <a:r>
              <a:rPr lang="hu-HU" sz="2800" b="1" dirty="0" smtClean="0">
                <a:latin typeface="Arial" panose="020B0604020202020204" pitchFamily="34" charset="0"/>
                <a:cs typeface="Arial" panose="020B0604020202020204" pitchFamily="34" charset="0"/>
              </a:rPr>
              <a:t/>
            </a:r>
            <a:br>
              <a:rPr lang="hu-HU" sz="2800" b="1" dirty="0" smtClean="0">
                <a:latin typeface="Arial" panose="020B0604020202020204" pitchFamily="34" charset="0"/>
                <a:cs typeface="Arial" panose="020B0604020202020204" pitchFamily="34" charset="0"/>
              </a:rPr>
            </a:br>
            <a:r>
              <a:rPr lang="hu-HU" sz="2400" b="1" dirty="0" smtClean="0">
                <a:latin typeface="Arial" panose="020B0604020202020204" pitchFamily="34" charset="0"/>
                <a:cs typeface="Arial" panose="020B0604020202020204" pitchFamily="34" charset="0"/>
              </a:rPr>
              <a:t/>
            </a:r>
            <a:br>
              <a:rPr lang="hu-HU" sz="2400" b="1" dirty="0" smtClean="0">
                <a:latin typeface="Arial" panose="020B0604020202020204" pitchFamily="34" charset="0"/>
                <a:cs typeface="Arial" panose="020B0604020202020204" pitchFamily="34" charset="0"/>
              </a:rPr>
            </a:br>
            <a:r>
              <a:rPr lang="hu-HU" sz="2800" dirty="0" smtClean="0"/>
              <a:t/>
            </a:r>
            <a:br>
              <a:rPr lang="hu-HU" sz="2800" dirty="0" smtClean="0"/>
            </a:br>
            <a:r>
              <a:rPr lang="hu-HU" sz="2400" b="1" dirty="0" smtClean="0">
                <a:latin typeface="Arial" panose="020B0604020202020204" pitchFamily="34" charset="0"/>
                <a:cs typeface="Arial" panose="020B0604020202020204" pitchFamily="34" charset="0"/>
              </a:rPr>
              <a:t/>
            </a:r>
            <a:br>
              <a:rPr lang="hu-HU" sz="2400" b="1" dirty="0" smtClean="0">
                <a:latin typeface="Arial" panose="020B0604020202020204" pitchFamily="34" charset="0"/>
                <a:cs typeface="Arial" panose="020B0604020202020204" pitchFamily="34" charset="0"/>
              </a:rPr>
            </a:br>
            <a:endParaRPr lang="hu-HU" sz="2400" b="1" dirty="0">
              <a:latin typeface="Arial" panose="020B0604020202020204" pitchFamily="34" charset="0"/>
              <a:cs typeface="Arial" panose="020B0604020202020204" pitchFamily="34" charset="0"/>
            </a:endParaRPr>
          </a:p>
        </p:txBody>
      </p:sp>
      <p:sp>
        <p:nvSpPr>
          <p:cNvPr id="8" name="Jobbra nyíl 7"/>
          <p:cNvSpPr/>
          <p:nvPr/>
        </p:nvSpPr>
        <p:spPr bwMode="gray">
          <a:xfrm>
            <a:off x="4603812" y="4600200"/>
            <a:ext cx="792126" cy="1041985"/>
          </a:xfrm>
          <a:prstGeom prst="rightArrow">
            <a:avLst/>
          </a:prstGeom>
          <a:solidFill>
            <a:schemeClr val="bg1"/>
          </a:solidFill>
          <a:ln w="19050" algn="ctr">
            <a:solidFill>
              <a:schemeClr val="tx2"/>
            </a:solidFill>
            <a:miter lim="800000"/>
            <a:headEnd/>
            <a:tailEnd/>
          </a:ln>
          <a:effectLst/>
        </p:spPr>
        <p:txBody>
          <a:bodyPr wrap="square" lIns="108000" tIns="108000" rIns="108000" bIns="108000" rtlCol="0" anchor="ctr" anchorCtr="0">
            <a:spAutoFit/>
          </a:bodyPr>
          <a:lstStyle/>
          <a:p>
            <a:pPr algn="ctr" defTabSz="457293" fontAlgn="base">
              <a:lnSpc>
                <a:spcPct val="90000"/>
              </a:lnSpc>
              <a:buClr>
                <a:srgbClr val="E20074"/>
              </a:buClr>
              <a:buSzPct val="75000"/>
            </a:pPr>
            <a:endParaRPr lang="hu-HU" sz="1800" dirty="0" smtClean="0">
              <a:latin typeface="Tele-GroteskNor" pitchFamily="2" charset="0"/>
              <a:cs typeface="Arial Unicode MS" panose="020B0604020202020204" pitchFamily="34" charset="-128"/>
            </a:endParaRPr>
          </a:p>
        </p:txBody>
      </p:sp>
      <p:sp>
        <p:nvSpPr>
          <p:cNvPr id="9" name="Szövegdoboz 8"/>
          <p:cNvSpPr txBox="1"/>
          <p:nvPr/>
        </p:nvSpPr>
        <p:spPr>
          <a:xfrm>
            <a:off x="5436899" y="4713746"/>
            <a:ext cx="4338805" cy="814894"/>
          </a:xfrm>
          <a:prstGeom prst="rect">
            <a:avLst/>
          </a:prstGeom>
          <a:solidFill>
            <a:schemeClr val="accent1">
              <a:lumMod val="75000"/>
            </a:schemeClr>
          </a:solidFill>
          <a:ln w="9525">
            <a:noFill/>
            <a:miter lim="800000"/>
            <a:headEnd/>
            <a:tailEnd/>
          </a:ln>
        </p:spPr>
        <p:txBody>
          <a:bodyPr vert="horz" wrap="square" lIns="72000" tIns="36000" rIns="72000" bIns="36000" numCol="1" rtlCol="0" anchor="t" anchorCtr="0" compatLnSpc="1">
            <a:prstTxWarp prst="textNoShape">
              <a:avLst/>
            </a:prstTxWarp>
            <a:spAutoFit/>
          </a:bodyPr>
          <a:lstStyle/>
          <a:p>
            <a:pPr algn="ctr" defTabSz="457322" fontAlgn="base">
              <a:lnSpc>
                <a:spcPct val="104000"/>
              </a:lnSpc>
              <a:spcBef>
                <a:spcPts val="300"/>
              </a:spcBef>
              <a:spcAft>
                <a:spcPct val="0"/>
              </a:spcAft>
              <a:buClr>
                <a:schemeClr val="tx1"/>
              </a:buClr>
              <a:buSzPct val="70000"/>
            </a:pPr>
            <a:r>
              <a:rPr lang="hu-HU" sz="2400" b="1" dirty="0" smtClean="0">
                <a:solidFill>
                  <a:srgbClr val="FFFF00"/>
                </a:solidFill>
                <a:latin typeface="Arial" panose="020B0604020202020204" pitchFamily="34" charset="0"/>
                <a:cs typeface="Arial" panose="020B0604020202020204" pitchFamily="34" charset="0"/>
              </a:rPr>
              <a:t>Emberi intelligencia szimulálása</a:t>
            </a:r>
          </a:p>
        </p:txBody>
      </p:sp>
      <p:sp>
        <p:nvSpPr>
          <p:cNvPr id="10" name="Felhő 9"/>
          <p:cNvSpPr/>
          <p:nvPr/>
        </p:nvSpPr>
        <p:spPr bwMode="gray">
          <a:xfrm>
            <a:off x="0" y="5642185"/>
            <a:ext cx="3249111" cy="1596995"/>
          </a:xfrm>
          <a:prstGeom prst="cloudCallout">
            <a:avLst/>
          </a:prstGeom>
          <a:solidFill>
            <a:schemeClr val="bg1"/>
          </a:solidFill>
          <a:ln w="19050" algn="ctr">
            <a:solidFill>
              <a:schemeClr val="tx2"/>
            </a:solidFill>
            <a:miter lim="800000"/>
            <a:headEnd/>
            <a:tailEnd/>
          </a:ln>
          <a:effectLst/>
        </p:spPr>
        <p:txBody>
          <a:bodyPr wrap="square" lIns="108000" tIns="108000" rIns="108000" bIns="108000" rtlCol="0" anchor="ctr" anchorCtr="0">
            <a:spAutoFit/>
          </a:bodyPr>
          <a:lstStyle/>
          <a:p>
            <a:pPr algn="ctr" defTabSz="457293" fontAlgn="base">
              <a:lnSpc>
                <a:spcPct val="90000"/>
              </a:lnSpc>
              <a:buClr>
                <a:srgbClr val="E20074"/>
              </a:buClr>
              <a:buSzPct val="75000"/>
            </a:pPr>
            <a:r>
              <a:rPr lang="hu-HU" sz="2000" b="1" dirty="0" smtClean="0">
                <a:solidFill>
                  <a:schemeClr val="tx2"/>
                </a:solidFill>
                <a:latin typeface="Arial" panose="020B0604020202020204" pitchFamily="34" charset="0"/>
                <a:cs typeface="Arial" panose="020B0604020202020204" pitchFamily="34" charset="0"/>
              </a:rPr>
              <a:t>„</a:t>
            </a:r>
            <a:r>
              <a:rPr lang="hu-HU" sz="2000" b="1" dirty="0" err="1" smtClean="0">
                <a:solidFill>
                  <a:schemeClr val="tx2"/>
                </a:solidFill>
                <a:latin typeface="Arial" panose="020B0604020202020204" pitchFamily="34" charset="0"/>
                <a:cs typeface="Arial" panose="020B0604020202020204" pitchFamily="34" charset="0"/>
              </a:rPr>
              <a:t>mobil-first</a:t>
            </a:r>
            <a:r>
              <a:rPr lang="hu-HU" sz="2000" b="1" dirty="0" smtClean="0">
                <a:solidFill>
                  <a:schemeClr val="tx2"/>
                </a:solidFill>
                <a:latin typeface="Arial" panose="020B0604020202020204" pitchFamily="34" charset="0"/>
                <a:cs typeface="Arial" panose="020B0604020202020204" pitchFamily="34" charset="0"/>
              </a:rPr>
              <a:t>” </a:t>
            </a:r>
            <a:r>
              <a:rPr lang="hu-HU" sz="2000" b="1" dirty="0" err="1" smtClean="0">
                <a:solidFill>
                  <a:schemeClr val="tx2"/>
                </a:solidFill>
                <a:latin typeface="Arial" panose="020B0604020202020204" pitchFamily="34" charset="0"/>
                <a:cs typeface="Arial" panose="020B0604020202020204" pitchFamily="34" charset="0"/>
              </a:rPr>
              <a:t>world</a:t>
            </a:r>
            <a:endParaRPr lang="hu-HU" sz="2000" b="1" dirty="0" smtClean="0">
              <a:solidFill>
                <a:schemeClr val="tx2"/>
              </a:solidFill>
              <a:latin typeface="Arial" panose="020B0604020202020204" pitchFamily="34" charset="0"/>
              <a:cs typeface="Arial" panose="020B0604020202020204" pitchFamily="34" charset="0"/>
            </a:endParaRPr>
          </a:p>
          <a:p>
            <a:pPr algn="ctr" defTabSz="457293" fontAlgn="base">
              <a:lnSpc>
                <a:spcPct val="90000"/>
              </a:lnSpc>
              <a:buClr>
                <a:srgbClr val="E20074"/>
              </a:buClr>
              <a:buSzPct val="75000"/>
            </a:pPr>
            <a:endParaRPr lang="hu-HU" sz="2000" dirty="0" smtClean="0">
              <a:latin typeface="Arial" panose="020B0604020202020204" pitchFamily="34" charset="0"/>
              <a:cs typeface="Arial" panose="020B0604020202020204" pitchFamily="34" charset="0"/>
            </a:endParaRPr>
          </a:p>
        </p:txBody>
      </p:sp>
      <p:sp>
        <p:nvSpPr>
          <p:cNvPr id="11" name="Felhő 10"/>
          <p:cNvSpPr/>
          <p:nvPr/>
        </p:nvSpPr>
        <p:spPr bwMode="gray">
          <a:xfrm>
            <a:off x="6575065" y="5688237"/>
            <a:ext cx="3505560" cy="1512663"/>
          </a:xfrm>
          <a:prstGeom prst="cloudCallout">
            <a:avLst/>
          </a:prstGeom>
          <a:solidFill>
            <a:schemeClr val="bg1"/>
          </a:solidFill>
          <a:ln w="19050" algn="ctr">
            <a:solidFill>
              <a:schemeClr val="tx2"/>
            </a:solidFill>
            <a:miter lim="800000"/>
            <a:headEnd/>
            <a:tailEnd/>
          </a:ln>
          <a:effectLst/>
        </p:spPr>
        <p:txBody>
          <a:bodyPr wrap="square" lIns="108000" tIns="108000" rIns="108000" bIns="108000" rtlCol="0" anchor="ctr" anchorCtr="0">
            <a:spAutoFit/>
          </a:bodyPr>
          <a:lstStyle/>
          <a:p>
            <a:pPr algn="ctr" defTabSz="457293" fontAlgn="base">
              <a:lnSpc>
                <a:spcPct val="90000"/>
              </a:lnSpc>
              <a:buClr>
                <a:srgbClr val="E20074"/>
              </a:buClr>
              <a:buSzPct val="75000"/>
            </a:pPr>
            <a:r>
              <a:rPr lang="hu-HU" sz="2000" b="1" dirty="0" smtClean="0">
                <a:solidFill>
                  <a:schemeClr val="tx2"/>
                </a:solidFill>
                <a:latin typeface="Arial" panose="020B0604020202020204" pitchFamily="34" charset="0"/>
                <a:cs typeface="Arial" panose="020B0604020202020204" pitchFamily="34" charset="0"/>
              </a:rPr>
              <a:t>„AI – </a:t>
            </a:r>
            <a:r>
              <a:rPr lang="hu-HU" sz="2000" b="1" dirty="0" err="1" smtClean="0">
                <a:solidFill>
                  <a:schemeClr val="tx2"/>
                </a:solidFill>
                <a:latin typeface="Arial" panose="020B0604020202020204" pitchFamily="34" charset="0"/>
                <a:cs typeface="Arial" panose="020B0604020202020204" pitchFamily="34" charset="0"/>
              </a:rPr>
              <a:t>first</a:t>
            </a:r>
            <a:r>
              <a:rPr lang="hu-HU" sz="2000" b="1" dirty="0" smtClean="0">
                <a:solidFill>
                  <a:schemeClr val="tx2"/>
                </a:solidFill>
                <a:latin typeface="Arial" panose="020B0604020202020204" pitchFamily="34" charset="0"/>
                <a:cs typeface="Arial" panose="020B0604020202020204" pitchFamily="34" charset="0"/>
              </a:rPr>
              <a:t> </a:t>
            </a:r>
            <a:r>
              <a:rPr lang="hu-HU" sz="2000" b="1" dirty="0" err="1" smtClean="0">
                <a:solidFill>
                  <a:schemeClr val="tx2"/>
                </a:solidFill>
                <a:latin typeface="Arial" panose="020B0604020202020204" pitchFamily="34" charset="0"/>
                <a:cs typeface="Arial" panose="020B0604020202020204" pitchFamily="34" charset="0"/>
              </a:rPr>
              <a:t>world</a:t>
            </a:r>
            <a:r>
              <a:rPr lang="hu-HU" sz="2000" b="1" dirty="0" smtClean="0">
                <a:solidFill>
                  <a:schemeClr val="tx2"/>
                </a:solidFill>
                <a:latin typeface="Arial" panose="020B0604020202020204" pitchFamily="34" charset="0"/>
                <a:cs typeface="Arial" panose="020B0604020202020204" pitchFamily="34" charset="0"/>
              </a:rPr>
              <a:t>?”</a:t>
            </a:r>
          </a:p>
          <a:p>
            <a:pPr algn="ctr" defTabSz="457293" fontAlgn="base">
              <a:lnSpc>
                <a:spcPct val="90000"/>
              </a:lnSpc>
              <a:buClr>
                <a:srgbClr val="E20074"/>
              </a:buClr>
              <a:buSzPct val="75000"/>
            </a:pPr>
            <a:r>
              <a:rPr lang="hu-HU" sz="1600" b="1" dirty="0" smtClean="0">
                <a:solidFill>
                  <a:schemeClr val="tx2"/>
                </a:solidFill>
                <a:latin typeface="Arial" panose="020B0604020202020204" pitchFamily="34" charset="0"/>
                <a:cs typeface="Arial" panose="020B0604020202020204" pitchFamily="34" charset="0"/>
              </a:rPr>
              <a:t>(</a:t>
            </a:r>
            <a:r>
              <a:rPr lang="hu-HU" sz="1600" b="1" dirty="0" err="1">
                <a:solidFill>
                  <a:schemeClr val="tx2"/>
                </a:solidFill>
                <a:latin typeface="Arial" panose="020B0604020202020204" pitchFamily="34" charset="0"/>
                <a:cs typeface="Arial" panose="020B0604020202020204" pitchFamily="34" charset="0"/>
              </a:rPr>
              <a:t>S</a:t>
            </a:r>
            <a:r>
              <a:rPr lang="hu-HU" sz="1600" b="1" dirty="0" err="1" smtClean="0">
                <a:solidFill>
                  <a:schemeClr val="tx2"/>
                </a:solidFill>
                <a:latin typeface="Arial" panose="020B0604020202020204" pitchFamily="34" charset="0"/>
                <a:cs typeface="Arial" panose="020B0604020202020204" pitchFamily="34" charset="0"/>
              </a:rPr>
              <a:t>undar</a:t>
            </a:r>
            <a:r>
              <a:rPr lang="hu-HU" sz="1600" b="1" dirty="0" smtClean="0">
                <a:solidFill>
                  <a:schemeClr val="tx2"/>
                </a:solidFill>
                <a:latin typeface="Arial" panose="020B0604020202020204" pitchFamily="34" charset="0"/>
                <a:cs typeface="Arial" panose="020B0604020202020204" pitchFamily="34" charset="0"/>
              </a:rPr>
              <a:t> </a:t>
            </a:r>
            <a:r>
              <a:rPr lang="hu-HU" sz="1600" b="1" dirty="0" err="1" smtClean="0">
                <a:solidFill>
                  <a:schemeClr val="tx2"/>
                </a:solidFill>
                <a:latin typeface="Arial" panose="020B0604020202020204" pitchFamily="34" charset="0"/>
                <a:cs typeface="Arial" panose="020B0604020202020204" pitchFamily="34" charset="0"/>
              </a:rPr>
              <a:t>Pichai</a:t>
            </a:r>
            <a:r>
              <a:rPr lang="hu-HU" sz="1600" b="1" dirty="0" smtClean="0">
                <a:solidFill>
                  <a:schemeClr val="tx2"/>
                </a:solidFill>
                <a:latin typeface="Arial" panose="020B0604020202020204" pitchFamily="34" charset="0"/>
                <a:cs typeface="Arial" panose="020B0604020202020204" pitchFamily="34" charset="0"/>
              </a:rPr>
              <a:t>)</a:t>
            </a:r>
            <a:endParaRPr lang="hu-HU" sz="1600" dirty="0" smtClean="0">
              <a:latin typeface="Arial" panose="020B0604020202020204" pitchFamily="34" charset="0"/>
              <a:cs typeface="Arial" panose="020B0604020202020204" pitchFamily="34" charset="0"/>
            </a:endParaRPr>
          </a:p>
        </p:txBody>
      </p:sp>
      <p:pic>
        <p:nvPicPr>
          <p:cNvPr id="12" name="Kép 11"/>
          <p:cNvPicPr/>
          <p:nvPr/>
        </p:nvPicPr>
        <p:blipFill rotWithShape="1">
          <a:blip r:embed="rId3"/>
          <a:srcRect l="6373" t="27247" r="44444" b="22666"/>
          <a:stretch/>
        </p:blipFill>
        <p:spPr bwMode="auto">
          <a:xfrm>
            <a:off x="3496038" y="5710852"/>
            <a:ext cx="2832100" cy="162115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37425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360000" y="294041"/>
            <a:ext cx="9524011" cy="588082"/>
          </a:xfrm>
        </p:spPr>
        <p:txBody>
          <a:bodyPr/>
          <a:lstStyle/>
          <a:p>
            <a:r>
              <a:rPr lang="hu-HU" dirty="0" smtClean="0">
                <a:latin typeface="Arial" panose="020B0604020202020204" pitchFamily="34" charset="0"/>
                <a:cs typeface="Arial" panose="020B0604020202020204" pitchFamily="34" charset="0"/>
              </a:rPr>
              <a:t>A mesterséges intelligencia </a:t>
            </a:r>
            <a:r>
              <a:rPr lang="hu-HU" dirty="0" smtClean="0">
                <a:latin typeface="Arial" panose="020B0604020202020204" pitchFamily="34" charset="0"/>
                <a:cs typeface="Arial" panose="020B0604020202020204" pitchFamily="34" charset="0"/>
              </a:rPr>
              <a:t>- </a:t>
            </a:r>
            <a:r>
              <a:rPr lang="hu-HU" dirty="0" smtClean="0">
                <a:latin typeface="Arial" panose="020B0604020202020204" pitchFamily="34" charset="0"/>
                <a:cs typeface="Arial" panose="020B0604020202020204" pitchFamily="34" charset="0"/>
              </a:rPr>
              <a:t>digitális eszközkészlet</a:t>
            </a:r>
            <a:endParaRPr lang="hu-HU" dirty="0"/>
          </a:p>
        </p:txBody>
      </p:sp>
      <p:sp>
        <p:nvSpPr>
          <p:cNvPr id="3" name="Tartalom helye 2"/>
          <p:cNvSpPr>
            <a:spLocks noGrp="1"/>
          </p:cNvSpPr>
          <p:nvPr>
            <p:ph sz="half" idx="1"/>
          </p:nvPr>
        </p:nvSpPr>
        <p:spPr>
          <a:xfrm>
            <a:off x="275618" y="1117870"/>
            <a:ext cx="4764695" cy="2259597"/>
          </a:xfrm>
          <a:ln>
            <a:solidFill>
              <a:schemeClr val="tx2"/>
            </a:solidFill>
          </a:ln>
        </p:spPr>
        <p:txBody>
          <a:bodyPr/>
          <a:lstStyle/>
          <a:p>
            <a:pPr marL="96838"/>
            <a:r>
              <a:rPr lang="hu-HU" sz="2000" b="1" dirty="0" smtClean="0">
                <a:solidFill>
                  <a:schemeClr val="tx2"/>
                </a:solidFill>
                <a:latin typeface="Arial" panose="020B0604020202020204" pitchFamily="34" charset="0"/>
                <a:cs typeface="Arial" panose="020B0604020202020204" pitchFamily="34" charset="0"/>
              </a:rPr>
              <a:t>Intelligens szoftverrel szimulálják </a:t>
            </a:r>
            <a:r>
              <a:rPr lang="hu-HU" sz="2000" b="1" dirty="0">
                <a:solidFill>
                  <a:schemeClr val="tx2"/>
                </a:solidFill>
                <a:latin typeface="Arial" panose="020B0604020202020204" pitchFamily="34" charset="0"/>
                <a:cs typeface="Arial" panose="020B0604020202020204" pitchFamily="34" charset="0"/>
              </a:rPr>
              <a:t>intelligencia néhány vagy több komponensét</a:t>
            </a:r>
            <a:endParaRPr lang="hu-HU" sz="2000" dirty="0">
              <a:solidFill>
                <a:schemeClr val="tx2"/>
              </a:solidFill>
              <a:latin typeface="Arial" panose="020B0604020202020204" pitchFamily="34" charset="0"/>
              <a:cs typeface="Arial" panose="020B0604020202020204" pitchFamily="34" charset="0"/>
            </a:endParaRPr>
          </a:p>
          <a:p>
            <a:pPr marL="273050" lvl="3" indent="-176213">
              <a:buFont typeface="Arial" panose="020B0604020202020204" pitchFamily="34" charset="0"/>
              <a:buChar char="•"/>
            </a:pPr>
            <a:r>
              <a:rPr lang="hu-HU" sz="2000" dirty="0" smtClean="0">
                <a:solidFill>
                  <a:schemeClr val="tx2"/>
                </a:solidFill>
                <a:latin typeface="Arial" panose="020B0604020202020204" pitchFamily="34" charset="0"/>
                <a:cs typeface="Arial" panose="020B0604020202020204" pitchFamily="34" charset="0"/>
              </a:rPr>
              <a:t>Bonyolult feladatok </a:t>
            </a:r>
            <a:r>
              <a:rPr lang="hu-HU" sz="2000" dirty="0">
                <a:solidFill>
                  <a:schemeClr val="tx2"/>
                </a:solidFill>
                <a:latin typeface="Arial" panose="020B0604020202020204" pitchFamily="34" charset="0"/>
                <a:cs typeface="Arial" panose="020B0604020202020204" pitchFamily="34" charset="0"/>
              </a:rPr>
              <a:t>számítógépes megoldása, </a:t>
            </a:r>
            <a:endParaRPr lang="hu-HU" sz="2000" dirty="0" smtClean="0">
              <a:solidFill>
                <a:schemeClr val="tx2"/>
              </a:solidFill>
              <a:latin typeface="Arial" panose="020B0604020202020204" pitchFamily="34" charset="0"/>
              <a:cs typeface="Arial" panose="020B0604020202020204" pitchFamily="34" charset="0"/>
            </a:endParaRPr>
          </a:p>
          <a:p>
            <a:pPr marL="273050" lvl="3" indent="-176213">
              <a:buFont typeface="Arial" panose="020B0604020202020204" pitchFamily="34" charset="0"/>
              <a:buChar char="•"/>
            </a:pPr>
            <a:r>
              <a:rPr lang="hu-HU" sz="2000" dirty="0" smtClean="0">
                <a:solidFill>
                  <a:schemeClr val="tx2"/>
                </a:solidFill>
                <a:latin typeface="Arial" panose="020B0604020202020204" pitchFamily="34" charset="0"/>
                <a:cs typeface="Arial" panose="020B0604020202020204" pitchFamily="34" charset="0"/>
              </a:rPr>
              <a:t>az </a:t>
            </a:r>
            <a:r>
              <a:rPr lang="hu-HU" sz="2000" dirty="0">
                <a:solidFill>
                  <a:schemeClr val="tx2"/>
                </a:solidFill>
                <a:latin typeface="Arial" panose="020B0604020202020204" pitchFamily="34" charset="0"/>
                <a:cs typeface="Arial" panose="020B0604020202020204" pitchFamily="34" charset="0"/>
              </a:rPr>
              <a:t>embertől is kellő szakértelmet, kreativitást és intuíciót </a:t>
            </a:r>
            <a:r>
              <a:rPr lang="hu-HU" sz="2000" dirty="0" smtClean="0">
                <a:solidFill>
                  <a:schemeClr val="tx2"/>
                </a:solidFill>
                <a:latin typeface="Arial" panose="020B0604020202020204" pitchFamily="34" charset="0"/>
                <a:cs typeface="Arial" panose="020B0604020202020204" pitchFamily="34" charset="0"/>
              </a:rPr>
              <a:t>kíván</a:t>
            </a:r>
            <a:endParaRPr lang="hu-HU" sz="2000" dirty="0">
              <a:solidFill>
                <a:schemeClr val="tx2"/>
              </a:solidFill>
              <a:latin typeface="Arial" panose="020B0604020202020204" pitchFamily="34" charset="0"/>
              <a:cs typeface="Arial" panose="020B0604020202020204" pitchFamily="34" charset="0"/>
            </a:endParaRPr>
          </a:p>
        </p:txBody>
      </p:sp>
      <p:sp>
        <p:nvSpPr>
          <p:cNvPr id="4" name="Tartalom helye 3"/>
          <p:cNvSpPr>
            <a:spLocks noGrp="1"/>
          </p:cNvSpPr>
          <p:nvPr>
            <p:ph sz="half" idx="2"/>
          </p:nvPr>
        </p:nvSpPr>
        <p:spPr>
          <a:xfrm>
            <a:off x="5276011" y="1174474"/>
            <a:ext cx="4608000" cy="2572313"/>
          </a:xfrm>
        </p:spPr>
        <p:txBody>
          <a:bodyPr/>
          <a:lstStyle/>
          <a:p>
            <a:pPr marL="342900" indent="-342900">
              <a:buFont typeface="Arial" panose="020B0604020202020204" pitchFamily="34" charset="0"/>
              <a:buChar char="•"/>
            </a:pPr>
            <a:r>
              <a:rPr lang="hu-HU" sz="2000" b="1" dirty="0" smtClean="0">
                <a:solidFill>
                  <a:schemeClr val="accent1">
                    <a:lumMod val="75000"/>
                  </a:schemeClr>
                </a:solidFill>
                <a:latin typeface="Arial" panose="020B0604020202020204" pitchFamily="34" charset="0"/>
                <a:cs typeface="Arial" panose="020B0604020202020204" pitchFamily="34" charset="0"/>
              </a:rPr>
              <a:t>Folyamatos tanulás ember és gép között, a fejlődő technológia új megoldásokat követel</a:t>
            </a:r>
          </a:p>
          <a:p>
            <a:pPr marL="342900" indent="-342900">
              <a:buFont typeface="Arial" panose="020B0604020202020204" pitchFamily="34" charset="0"/>
              <a:buChar char="•"/>
            </a:pPr>
            <a:r>
              <a:rPr lang="hu-HU" sz="2000" b="1" dirty="0" smtClean="0">
                <a:solidFill>
                  <a:schemeClr val="accent1">
                    <a:lumMod val="75000"/>
                  </a:schemeClr>
                </a:solidFill>
                <a:latin typeface="Arial" panose="020B0604020202020204" pitchFamily="34" charset="0"/>
                <a:cs typeface="Arial" panose="020B0604020202020204" pitchFamily="34" charset="0"/>
              </a:rPr>
              <a:t>Kölcsönhatás: </a:t>
            </a:r>
            <a:r>
              <a:rPr lang="hu-HU" sz="2000" b="1" dirty="0" smtClean="0">
                <a:solidFill>
                  <a:schemeClr val="accent1">
                    <a:lumMod val="75000"/>
                  </a:schemeClr>
                </a:solidFill>
                <a:latin typeface="Arial" panose="020B0604020202020204" pitchFamily="34" charset="0"/>
                <a:ea typeface="Swagger" pitchFamily="2" charset="0"/>
                <a:cs typeface="Arial" panose="020B0604020202020204" pitchFamily="34" charset="0"/>
              </a:rPr>
              <a:t>Emberi </a:t>
            </a:r>
            <a:r>
              <a:rPr lang="hu-HU" sz="2000" dirty="0">
                <a:solidFill>
                  <a:schemeClr val="accent1">
                    <a:lumMod val="75000"/>
                  </a:schemeClr>
                </a:solidFill>
                <a:latin typeface="Arial" panose="020B0604020202020204" pitchFamily="34" charset="0"/>
                <a:ea typeface="Swagger" pitchFamily="2" charset="0"/>
                <a:cs typeface="Arial" panose="020B0604020202020204" pitchFamily="34" charset="0"/>
              </a:rPr>
              <a:t>intelligencia  mélyebb </a:t>
            </a:r>
            <a:r>
              <a:rPr lang="hu-HU" sz="2000" dirty="0" smtClean="0">
                <a:solidFill>
                  <a:schemeClr val="accent1">
                    <a:lumMod val="75000"/>
                  </a:schemeClr>
                </a:solidFill>
                <a:latin typeface="Arial" panose="020B0604020202020204" pitchFamily="34" charset="0"/>
                <a:ea typeface="Swagger" pitchFamily="2" charset="0"/>
                <a:cs typeface="Arial" panose="020B0604020202020204" pitchFamily="34" charset="0"/>
              </a:rPr>
              <a:t>megismerése, magasabb </a:t>
            </a:r>
            <a:r>
              <a:rPr lang="hu-HU" sz="2000" dirty="0">
                <a:solidFill>
                  <a:schemeClr val="accent1">
                    <a:lumMod val="75000"/>
                  </a:schemeClr>
                </a:solidFill>
                <a:latin typeface="Arial" panose="020B0604020202020204" pitchFamily="34" charset="0"/>
                <a:ea typeface="Swagger" pitchFamily="2" charset="0"/>
                <a:cs typeface="Arial" panose="020B0604020202020204" pitchFamily="34" charset="0"/>
              </a:rPr>
              <a:t>szintű programozás és felhasználás </a:t>
            </a:r>
          </a:p>
          <a:p>
            <a:pPr marL="342900" indent="-342900">
              <a:buFont typeface="Arial" panose="020B0604020202020204" pitchFamily="34" charset="0"/>
              <a:buChar char="•"/>
            </a:pPr>
            <a:endParaRPr lang="hu-HU" sz="2000" dirty="0">
              <a:solidFill>
                <a:schemeClr val="accent1">
                  <a:lumMod val="75000"/>
                </a:schemeClr>
              </a:solidFill>
              <a:latin typeface="Arial" panose="020B0604020202020204" pitchFamily="34" charset="0"/>
              <a:cs typeface="Arial" panose="020B0604020202020204" pitchFamily="34" charset="0"/>
            </a:endParaRPr>
          </a:p>
        </p:txBody>
      </p:sp>
      <p:sp>
        <p:nvSpPr>
          <p:cNvPr id="5" name="Dia számának helye 4"/>
          <p:cNvSpPr>
            <a:spLocks noGrp="1"/>
          </p:cNvSpPr>
          <p:nvPr>
            <p:ph type="sldNum" sz="quarter" idx="11"/>
          </p:nvPr>
        </p:nvSpPr>
        <p:spPr/>
        <p:txBody>
          <a:bodyPr/>
          <a:lstStyle/>
          <a:p>
            <a:pPr fontAlgn="base">
              <a:spcAft>
                <a:spcPct val="0"/>
              </a:spcAft>
            </a:pPr>
            <a:fld id="{31ED8236-F742-4994-B025-3D78EEC04644}" type="slidenum">
              <a:rPr lang="en-US" smtClean="0"/>
              <a:pPr fontAlgn="base">
                <a:spcAft>
                  <a:spcPct val="0"/>
                </a:spcAft>
              </a:pPr>
              <a:t>8</a:t>
            </a:fld>
            <a:endParaRPr lang="en-US" dirty="0"/>
          </a:p>
        </p:txBody>
      </p:sp>
      <p:sp>
        <p:nvSpPr>
          <p:cNvPr id="7" name="Tartalom helye 2"/>
          <p:cNvSpPr txBox="1">
            <a:spLocks/>
          </p:cNvSpPr>
          <p:nvPr/>
        </p:nvSpPr>
        <p:spPr bwMode="gray">
          <a:xfrm>
            <a:off x="308472" y="5856827"/>
            <a:ext cx="4573523" cy="1704436"/>
          </a:xfrm>
          <a:prstGeom prst="rect">
            <a:avLst/>
          </a:prstGeom>
          <a:solidFill>
            <a:schemeClr val="bg1"/>
          </a:solidFill>
          <a:ln w="9525">
            <a:solidFill>
              <a:srgbClr val="00B0F0"/>
            </a:solidFill>
            <a:miter lim="800000"/>
            <a:headEnd/>
            <a:tailEnd/>
          </a:ln>
        </p:spPr>
        <p:txBody>
          <a:bodyPr vert="horz" wrap="square" lIns="0" tIns="0" rIns="0" bIns="0" numCol="1" anchor="t" anchorCtr="0" compatLnSpc="1">
            <a:prstTxWarp prst="textNoShape">
              <a:avLst/>
            </a:prstTxWarp>
          </a:bodyPr>
          <a:lstStyle>
            <a:lvl1pPr algn="l" defTabSz="576226" rtl="0" eaLnBrk="1" fontAlgn="base" hangingPunct="1">
              <a:lnSpc>
                <a:spcPct val="104000"/>
              </a:lnSpc>
              <a:spcBef>
                <a:spcPts val="1200"/>
              </a:spcBef>
              <a:spcAft>
                <a:spcPct val="0"/>
              </a:spcAft>
              <a:buClr>
                <a:schemeClr val="tx2"/>
              </a:buClr>
              <a:buFont typeface="Wingdings" pitchFamily="2" charset="2"/>
              <a:defRPr sz="1800" kern="1200">
                <a:solidFill>
                  <a:schemeClr val="tx1"/>
                </a:solidFill>
                <a:latin typeface="Tele-GroteskFet" pitchFamily="2" charset="0"/>
                <a:ea typeface="+mn-ea"/>
                <a:cs typeface="+mn-cs"/>
              </a:defRPr>
            </a:lvl1pPr>
            <a:lvl2pPr marL="1588" algn="l" defTabSz="576226" rtl="0" eaLnBrk="1" fontAlgn="base" hangingPunct="1">
              <a:lnSpc>
                <a:spcPct val="104000"/>
              </a:lnSpc>
              <a:spcBef>
                <a:spcPts val="300"/>
              </a:spcBef>
              <a:spcAft>
                <a:spcPct val="0"/>
              </a:spcAft>
              <a:buClr>
                <a:schemeClr val="tx2"/>
              </a:buClr>
              <a:buFont typeface="Wingdings" pitchFamily="2" charset="2"/>
              <a:defRPr sz="1800" kern="1200">
                <a:solidFill>
                  <a:schemeClr val="tx1"/>
                </a:solidFill>
                <a:latin typeface="+mn-lt"/>
                <a:ea typeface="+mn-ea"/>
                <a:cs typeface="+mn-cs"/>
              </a:defRPr>
            </a:lvl2pPr>
            <a:lvl3pPr marL="216000" indent="-216000" algn="l" defTabSz="576226" rtl="0" eaLnBrk="1" fontAlgn="base" hangingPunct="1">
              <a:lnSpc>
                <a:spcPct val="104000"/>
              </a:lnSpc>
              <a:spcBef>
                <a:spcPts val="300"/>
              </a:spcBef>
              <a:spcAft>
                <a:spcPct val="0"/>
              </a:spcAft>
              <a:buClr>
                <a:schemeClr val="tx1"/>
              </a:buClr>
              <a:buSzPct val="70000"/>
              <a:buFont typeface="Wingdings 2" panose="05020102010507070707" pitchFamily="18" charset="2"/>
              <a:buChar char="¡"/>
              <a:defRPr sz="1800" kern="1200" baseline="0">
                <a:solidFill>
                  <a:schemeClr val="tx1"/>
                </a:solidFill>
                <a:latin typeface="+mn-lt"/>
                <a:ea typeface="+mn-ea"/>
                <a:cs typeface="+mn-cs"/>
              </a:defRPr>
            </a:lvl3pPr>
            <a:lvl4pPr marL="432000" indent="-215886" algn="l" defTabSz="576226" rtl="0" eaLnBrk="1" fontAlgn="base" hangingPunct="1">
              <a:lnSpc>
                <a:spcPct val="104000"/>
              </a:lnSpc>
              <a:spcBef>
                <a:spcPts val="0"/>
              </a:spcBef>
              <a:spcAft>
                <a:spcPct val="0"/>
              </a:spcAft>
              <a:buClr>
                <a:schemeClr val="tx1"/>
              </a:buClr>
              <a:buSzPct val="70000"/>
              <a:buFont typeface="Wingdings 2" panose="05020102010507070707" pitchFamily="18" charset="2"/>
              <a:buChar char="¡"/>
              <a:defRPr sz="1800" kern="1200" baseline="0">
                <a:solidFill>
                  <a:schemeClr val="tx1"/>
                </a:solidFill>
                <a:latin typeface="+mn-lt"/>
                <a:ea typeface="+mn-ea"/>
                <a:cs typeface="+mn-cs"/>
              </a:defRPr>
            </a:lvl4pPr>
            <a:lvl5pPr marL="648000" indent="-216000" algn="l" defTabSz="576226" rtl="0" eaLnBrk="1" fontAlgn="base" hangingPunct="1">
              <a:lnSpc>
                <a:spcPct val="104000"/>
              </a:lnSpc>
              <a:spcBef>
                <a:spcPts val="0"/>
              </a:spcBef>
              <a:spcAft>
                <a:spcPct val="0"/>
              </a:spcAft>
              <a:buClr>
                <a:schemeClr val="tx1"/>
              </a:buClr>
              <a:buSzPct val="70000"/>
              <a:buFont typeface="Wingdings 2" panose="05020102010507070707" pitchFamily="18" charset="2"/>
              <a:buChar char="¡"/>
              <a:defRPr sz="1800" kern="1200">
                <a:solidFill>
                  <a:schemeClr val="tx1"/>
                </a:solidFill>
                <a:latin typeface="+mn-lt"/>
                <a:ea typeface="+mn-ea"/>
                <a:cs typeface="+mn-cs"/>
              </a:defRPr>
            </a:lvl5pPr>
            <a:lvl6pPr marL="2514440" indent="-228585" algn="l" defTabSz="457171" rtl="0" eaLnBrk="1" latinLnBrk="0" hangingPunct="1">
              <a:spcBef>
                <a:spcPct val="20000"/>
              </a:spcBef>
              <a:buFont typeface="Arial"/>
              <a:buChar char="•"/>
              <a:defRPr sz="1800" kern="1200">
                <a:solidFill>
                  <a:schemeClr val="tx1"/>
                </a:solidFill>
                <a:latin typeface="+mn-lt"/>
                <a:ea typeface="+mn-ea"/>
                <a:cs typeface="+mn-cs"/>
              </a:defRPr>
            </a:lvl6pPr>
            <a:lvl7pPr marL="2971609" indent="-228585" algn="l" defTabSz="457171" rtl="0" eaLnBrk="1" latinLnBrk="0" hangingPunct="1">
              <a:spcBef>
                <a:spcPct val="20000"/>
              </a:spcBef>
              <a:buFont typeface="Arial"/>
              <a:buChar char="•"/>
              <a:defRPr sz="1800" kern="1200">
                <a:solidFill>
                  <a:schemeClr val="tx1"/>
                </a:solidFill>
                <a:latin typeface="+mn-lt"/>
                <a:ea typeface="+mn-ea"/>
                <a:cs typeface="+mn-cs"/>
              </a:defRPr>
            </a:lvl7pPr>
            <a:lvl8pPr marL="3428780" indent="-228585" algn="l" defTabSz="457171" rtl="0" eaLnBrk="1" latinLnBrk="0" hangingPunct="1">
              <a:spcBef>
                <a:spcPct val="20000"/>
              </a:spcBef>
              <a:buFont typeface="Arial"/>
              <a:buChar char="•"/>
              <a:defRPr sz="1800" kern="1200">
                <a:solidFill>
                  <a:schemeClr val="tx1"/>
                </a:solidFill>
                <a:latin typeface="+mn-lt"/>
                <a:ea typeface="+mn-ea"/>
                <a:cs typeface="+mn-cs"/>
              </a:defRPr>
            </a:lvl8pPr>
            <a:lvl9pPr marL="3885951" indent="-228585" algn="l" defTabSz="457171" rtl="0" eaLnBrk="1" latinLnBrk="0" hangingPunct="1">
              <a:spcBef>
                <a:spcPct val="20000"/>
              </a:spcBef>
              <a:buFont typeface="Arial"/>
              <a:buChar char="•"/>
              <a:defRPr sz="1800" kern="1200">
                <a:solidFill>
                  <a:schemeClr val="tx1"/>
                </a:solidFill>
                <a:latin typeface="+mn-lt"/>
                <a:ea typeface="+mn-ea"/>
                <a:cs typeface="+mn-cs"/>
              </a:defRPr>
            </a:lvl9pPr>
          </a:lstStyle>
          <a:p>
            <a:pPr marL="96838" lvl="4" indent="0">
              <a:buNone/>
            </a:pPr>
            <a:r>
              <a:rPr lang="hu-HU" sz="2000" b="1" dirty="0">
                <a:solidFill>
                  <a:schemeClr val="accent1">
                    <a:lumMod val="75000"/>
                  </a:schemeClr>
                </a:solidFill>
                <a:latin typeface="Arial" panose="020B0604020202020204" pitchFamily="34" charset="0"/>
                <a:cs typeface="Arial" panose="020B0604020202020204" pitchFamily="34" charset="0"/>
              </a:rPr>
              <a:t>programozott manipulációs </a:t>
            </a:r>
            <a:r>
              <a:rPr lang="hu-HU" sz="2000" b="1" dirty="0" smtClean="0">
                <a:solidFill>
                  <a:schemeClr val="accent1">
                    <a:lumMod val="75000"/>
                  </a:schemeClr>
                </a:solidFill>
                <a:latin typeface="Arial" panose="020B0604020202020204" pitchFamily="34" charset="0"/>
                <a:cs typeface="Arial" panose="020B0604020202020204" pitchFamily="34" charset="0"/>
              </a:rPr>
              <a:t>eljárások</a:t>
            </a:r>
          </a:p>
          <a:p>
            <a:pPr marL="382588" lvl="4" indent="-285750"/>
            <a:r>
              <a:rPr lang="hu-HU" dirty="0" smtClean="0">
                <a:solidFill>
                  <a:schemeClr val="accent1">
                    <a:lumMod val="75000"/>
                  </a:schemeClr>
                </a:solidFill>
                <a:latin typeface="Arial" panose="020B0604020202020204" pitchFamily="34" charset="0"/>
                <a:cs typeface="Arial" panose="020B0604020202020204" pitchFamily="34" charset="0"/>
              </a:rPr>
              <a:t>folyamatszabályozás</a:t>
            </a:r>
            <a:r>
              <a:rPr lang="hu-HU" dirty="0">
                <a:solidFill>
                  <a:schemeClr val="accent1">
                    <a:lumMod val="75000"/>
                  </a:schemeClr>
                </a:solidFill>
                <a:latin typeface="Arial" panose="020B0604020202020204" pitchFamily="34" charset="0"/>
                <a:cs typeface="Arial" panose="020B0604020202020204" pitchFamily="34" charset="0"/>
              </a:rPr>
              <a:t>, emberi probléma megoldási folyamat </a:t>
            </a:r>
            <a:r>
              <a:rPr lang="hu-HU" dirty="0" smtClean="0">
                <a:solidFill>
                  <a:schemeClr val="accent1">
                    <a:lumMod val="75000"/>
                  </a:schemeClr>
                </a:solidFill>
                <a:latin typeface="Arial" panose="020B0604020202020204" pitchFamily="34" charset="0"/>
                <a:cs typeface="Arial" panose="020B0604020202020204" pitchFamily="34" charset="0"/>
              </a:rPr>
              <a:t>utánzása, következtetés, jóslás, analízis</a:t>
            </a:r>
          </a:p>
        </p:txBody>
      </p:sp>
      <p:sp>
        <p:nvSpPr>
          <p:cNvPr id="9" name="Téglalap 8"/>
          <p:cNvSpPr/>
          <p:nvPr/>
        </p:nvSpPr>
        <p:spPr>
          <a:xfrm>
            <a:off x="377826" y="3720860"/>
            <a:ext cx="4645024" cy="1831271"/>
          </a:xfrm>
          <a:prstGeom prst="rect">
            <a:avLst/>
          </a:prstGeom>
          <a:ln>
            <a:solidFill>
              <a:schemeClr val="tx2"/>
            </a:solidFill>
          </a:ln>
        </p:spPr>
        <p:txBody>
          <a:bodyPr wrap="square">
            <a:spAutoFit/>
          </a:bodyPr>
          <a:lstStyle/>
          <a:p>
            <a:pPr marL="0" lvl="4"/>
            <a:r>
              <a:rPr lang="hu-HU" dirty="0" smtClean="0">
                <a:solidFill>
                  <a:schemeClr val="accent1">
                    <a:lumMod val="75000"/>
                  </a:schemeClr>
                </a:solidFill>
                <a:latin typeface="Arial" panose="020B0604020202020204" pitchFamily="34" charset="0"/>
                <a:cs typeface="Arial" panose="020B0604020202020204" pitchFamily="34" charset="0"/>
              </a:rPr>
              <a:t>t</a:t>
            </a:r>
            <a:r>
              <a:rPr lang="hu-HU" sz="2000" b="1" dirty="0" smtClean="0">
                <a:solidFill>
                  <a:schemeClr val="accent1">
                    <a:lumMod val="75000"/>
                  </a:schemeClr>
                </a:solidFill>
                <a:latin typeface="Arial" panose="020B0604020202020204" pitchFamily="34" charset="0"/>
                <a:cs typeface="Arial" panose="020B0604020202020204" pitchFamily="34" charset="0"/>
              </a:rPr>
              <a:t>udásreprezentáció</a:t>
            </a:r>
            <a:r>
              <a:rPr lang="hu-HU" dirty="0" smtClean="0">
                <a:solidFill>
                  <a:schemeClr val="accent1">
                    <a:lumMod val="75000"/>
                  </a:schemeClr>
                </a:solidFill>
                <a:latin typeface="Arial" panose="020B0604020202020204" pitchFamily="34" charset="0"/>
                <a:cs typeface="Arial" panose="020B0604020202020204" pitchFamily="34" charset="0"/>
              </a:rPr>
              <a:t> </a:t>
            </a:r>
          </a:p>
          <a:p>
            <a:pPr marL="273050" lvl="4" indent="-176213">
              <a:buFont typeface="Arial" panose="020B0604020202020204" pitchFamily="34" charset="0"/>
              <a:buChar char="•"/>
            </a:pPr>
            <a:r>
              <a:rPr lang="hu-HU" sz="1800" dirty="0" smtClean="0">
                <a:solidFill>
                  <a:schemeClr val="accent1">
                    <a:lumMod val="75000"/>
                  </a:schemeClr>
                </a:solidFill>
                <a:latin typeface="Arial" panose="020B0604020202020204" pitchFamily="34" charset="0"/>
                <a:cs typeface="Arial" panose="020B0604020202020204" pitchFamily="34" charset="0"/>
              </a:rPr>
              <a:t>Tudásbázis az intelligens emberi viselkedés  jellemzői (adatbázisok, leírások)</a:t>
            </a:r>
          </a:p>
          <a:p>
            <a:pPr marL="273050" lvl="4" indent="-176213">
              <a:buFont typeface="Arial" panose="020B0604020202020204" pitchFamily="34" charset="0"/>
              <a:buChar char="•"/>
            </a:pPr>
            <a:r>
              <a:rPr lang="hu-HU" sz="1800" b="1" dirty="0" smtClean="0">
                <a:solidFill>
                  <a:schemeClr val="accent1">
                    <a:lumMod val="75000"/>
                  </a:schemeClr>
                </a:solidFill>
                <a:latin typeface="Arial" panose="020B0604020202020204" pitchFamily="34" charset="0"/>
                <a:cs typeface="Arial" panose="020B0604020202020204" pitchFamily="34" charset="0"/>
              </a:rPr>
              <a:t>alapvető tudományos </a:t>
            </a:r>
            <a:r>
              <a:rPr lang="hu-HU" sz="1800" b="1" dirty="0">
                <a:solidFill>
                  <a:schemeClr val="accent1">
                    <a:lumMod val="75000"/>
                  </a:schemeClr>
                </a:solidFill>
                <a:latin typeface="Arial" panose="020B0604020202020204" pitchFamily="34" charset="0"/>
                <a:cs typeface="Arial" panose="020B0604020202020204" pitchFamily="34" charset="0"/>
              </a:rPr>
              <a:t>értelmezések, szakértői </a:t>
            </a:r>
            <a:r>
              <a:rPr lang="hu-HU" sz="1800" b="1" dirty="0" smtClean="0">
                <a:solidFill>
                  <a:schemeClr val="accent1">
                    <a:lumMod val="75000"/>
                  </a:schemeClr>
                </a:solidFill>
                <a:latin typeface="Arial" panose="020B0604020202020204" pitchFamily="34" charset="0"/>
                <a:cs typeface="Arial" panose="020B0604020202020204" pitchFamily="34" charset="0"/>
              </a:rPr>
              <a:t>rendszerek</a:t>
            </a:r>
            <a:endParaRPr lang="hu-HU" sz="1800" dirty="0">
              <a:latin typeface="Arial" panose="020B0604020202020204" pitchFamily="34" charset="0"/>
              <a:cs typeface="Arial" panose="020B0604020202020204" pitchFamily="34" charset="0"/>
            </a:endParaRPr>
          </a:p>
        </p:txBody>
      </p:sp>
      <p:pic>
        <p:nvPicPr>
          <p:cNvPr id="14" name="Kép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16315" y="3859148"/>
            <a:ext cx="3143846" cy="2326446"/>
          </a:xfrm>
          <a:prstGeom prst="rect">
            <a:avLst/>
          </a:prstGeom>
        </p:spPr>
      </p:pic>
      <p:sp>
        <p:nvSpPr>
          <p:cNvPr id="15" name="Szövegdoboz 14"/>
          <p:cNvSpPr txBox="1"/>
          <p:nvPr/>
        </p:nvSpPr>
        <p:spPr>
          <a:xfrm>
            <a:off x="5111750" y="6297956"/>
            <a:ext cx="4844618" cy="1032966"/>
          </a:xfrm>
          <a:prstGeom prst="rect">
            <a:avLst/>
          </a:prstGeom>
          <a:solidFill>
            <a:schemeClr val="accent1">
              <a:lumMod val="75000"/>
            </a:schemeClr>
          </a:solidFill>
          <a:ln w="9525">
            <a:noFill/>
            <a:miter lim="800000"/>
            <a:headEnd/>
            <a:tailEnd/>
          </a:ln>
        </p:spPr>
        <p:txBody>
          <a:bodyPr vert="horz" wrap="square" lIns="72000" tIns="36000" rIns="72000" bIns="36000" numCol="1" rtlCol="0" anchor="t" anchorCtr="0" compatLnSpc="1">
            <a:prstTxWarp prst="textNoShape">
              <a:avLst/>
            </a:prstTxWarp>
            <a:spAutoFit/>
          </a:bodyPr>
          <a:lstStyle/>
          <a:p>
            <a:pPr defTabSz="457322" fontAlgn="base">
              <a:lnSpc>
                <a:spcPct val="104000"/>
              </a:lnSpc>
              <a:spcBef>
                <a:spcPts val="300"/>
              </a:spcBef>
              <a:spcAft>
                <a:spcPct val="0"/>
              </a:spcAft>
              <a:buClr>
                <a:schemeClr val="tx1"/>
              </a:buClr>
              <a:buSzPct val="70000"/>
            </a:pPr>
            <a:r>
              <a:rPr lang="hu-HU" sz="2000" b="1" dirty="0" smtClean="0">
                <a:solidFill>
                  <a:schemeClr val="bg1"/>
                </a:solidFill>
                <a:latin typeface="Arial" panose="020B0604020202020204" pitchFamily="34" charset="0"/>
                <a:cs typeface="Arial" panose="020B0604020202020204" pitchFamily="34" charset="0"/>
              </a:rPr>
              <a:t>A </a:t>
            </a:r>
            <a:r>
              <a:rPr lang="hu-HU" sz="2000" b="1" dirty="0">
                <a:solidFill>
                  <a:schemeClr val="bg1"/>
                </a:solidFill>
                <a:latin typeface="Arial" panose="020B0604020202020204" pitchFamily="34" charset="0"/>
                <a:cs typeface="Arial" panose="020B0604020202020204" pitchFamily="34" charset="0"/>
              </a:rPr>
              <a:t>szakterületen jellemző </a:t>
            </a:r>
            <a:r>
              <a:rPr lang="hu-HU" sz="2000" dirty="0">
                <a:solidFill>
                  <a:schemeClr val="bg1"/>
                </a:solidFill>
                <a:latin typeface="Arial" panose="020B0604020202020204" pitchFamily="34" charset="0"/>
                <a:cs typeface="Arial" panose="020B0604020202020204" pitchFamily="34" charset="0"/>
              </a:rPr>
              <a:t>emberi funkciók gépi programozása a könyvtári működési folyamatok logikája </a:t>
            </a:r>
            <a:r>
              <a:rPr lang="hu-HU" sz="2000" dirty="0" smtClean="0">
                <a:solidFill>
                  <a:schemeClr val="bg1"/>
                </a:solidFill>
                <a:latin typeface="Arial" panose="020B0604020202020204" pitchFamily="34" charset="0"/>
                <a:cs typeface="Arial" panose="020B0604020202020204" pitchFamily="34" charset="0"/>
              </a:rPr>
              <a:t>szerint</a:t>
            </a:r>
            <a:endParaRPr lang="hu-HU" sz="2000" dirty="0" smtClean="0">
              <a:solidFill>
                <a:schemeClr val="bg1"/>
              </a:solidFill>
              <a:ea typeface="Swagger" pitchFamily="2" charset="0"/>
            </a:endParaRPr>
          </a:p>
        </p:txBody>
      </p:sp>
      <p:sp>
        <p:nvSpPr>
          <p:cNvPr id="20" name="Jobbra nyíl 19"/>
          <p:cNvSpPr/>
          <p:nvPr/>
        </p:nvSpPr>
        <p:spPr bwMode="gray">
          <a:xfrm>
            <a:off x="4491412" y="1620838"/>
            <a:ext cx="612775" cy="1138989"/>
          </a:xfrm>
          <a:prstGeom prst="rightArrow">
            <a:avLst/>
          </a:prstGeom>
          <a:solidFill>
            <a:srgbClr val="00B0F0"/>
          </a:solidFill>
          <a:ln w="19050" algn="ctr">
            <a:solidFill>
              <a:schemeClr val="tx2"/>
            </a:solidFill>
            <a:miter lim="800000"/>
            <a:headEnd/>
            <a:tailEnd/>
          </a:ln>
          <a:effectLst/>
        </p:spPr>
        <p:txBody>
          <a:bodyPr wrap="square" lIns="108000" tIns="108000" rIns="108000" bIns="108000" rtlCol="0" anchor="ctr" anchorCtr="0">
            <a:spAutoFit/>
          </a:bodyPr>
          <a:lstStyle/>
          <a:p>
            <a:pPr algn="ctr" defTabSz="457293" fontAlgn="base">
              <a:lnSpc>
                <a:spcPct val="90000"/>
              </a:lnSpc>
              <a:buClr>
                <a:srgbClr val="E20074"/>
              </a:buClr>
              <a:buSzPct val="75000"/>
            </a:pPr>
            <a:endParaRPr lang="hu-HU" sz="1800" dirty="0" smtClean="0">
              <a:latin typeface="Tele-GroteskNor" pitchFamily="2" charset="0"/>
              <a:cs typeface="Arial Unicode MS" panose="020B0604020202020204" pitchFamily="34" charset="-128"/>
            </a:endParaRPr>
          </a:p>
        </p:txBody>
      </p:sp>
      <p:pic>
        <p:nvPicPr>
          <p:cNvPr id="21" name="Kép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0544" y="3186676"/>
            <a:ext cx="1526139" cy="1500803"/>
          </a:xfrm>
          <a:prstGeom prst="rect">
            <a:avLst/>
          </a:prstGeom>
        </p:spPr>
      </p:pic>
      <p:sp>
        <p:nvSpPr>
          <p:cNvPr id="22" name="Lefelé nyíl 21"/>
          <p:cNvSpPr/>
          <p:nvPr/>
        </p:nvSpPr>
        <p:spPr bwMode="gray">
          <a:xfrm>
            <a:off x="2879725" y="3377467"/>
            <a:ext cx="998120" cy="625168"/>
          </a:xfrm>
          <a:prstGeom prst="downArrow">
            <a:avLst/>
          </a:prstGeom>
          <a:solidFill>
            <a:srgbClr val="00B0F0"/>
          </a:solidFill>
          <a:ln w="19050" algn="ctr">
            <a:solidFill>
              <a:schemeClr val="tx2"/>
            </a:solidFill>
            <a:miter lim="800000"/>
            <a:headEnd/>
            <a:tailEnd/>
          </a:ln>
          <a:effectLst/>
        </p:spPr>
        <p:txBody>
          <a:bodyPr wrap="square" lIns="108000" tIns="108000" rIns="108000" bIns="108000" rtlCol="0" anchor="ctr" anchorCtr="0">
            <a:spAutoFit/>
          </a:bodyPr>
          <a:lstStyle/>
          <a:p>
            <a:pPr algn="ctr" defTabSz="457293" fontAlgn="base">
              <a:lnSpc>
                <a:spcPct val="90000"/>
              </a:lnSpc>
              <a:buClr>
                <a:srgbClr val="E20074"/>
              </a:buClr>
              <a:buSzPct val="75000"/>
            </a:pPr>
            <a:endParaRPr lang="hu-HU" sz="1800" dirty="0" smtClean="0">
              <a:latin typeface="Tele-GroteskNor" pitchFamily="2" charset="0"/>
              <a:cs typeface="Arial Unicode MS" panose="020B0604020202020204" pitchFamily="34" charset="-128"/>
            </a:endParaRPr>
          </a:p>
        </p:txBody>
      </p:sp>
    </p:spTree>
    <p:extLst>
      <p:ext uri="{BB962C8B-B14F-4D97-AF65-F5344CB8AC3E}">
        <p14:creationId xmlns:p14="http://schemas.microsoft.com/office/powerpoint/2010/main" val="3944363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100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7" presetClass="emph" presetSubtype="0" fill="remove" nodeType="clickEffect">
                                  <p:stCondLst>
                                    <p:cond delay="0"/>
                                  </p:stCondLst>
                                  <p:childTnLst>
                                    <p:animClr clrSpc="rgb" dir="cw">
                                      <p:cBhvr override="childStyle">
                                        <p:cTn id="12" dur="250" autoRev="1" fill="remove"/>
                                        <p:tgtEl>
                                          <p:spTgt spid="21"/>
                                        </p:tgtEl>
                                        <p:attrNameLst>
                                          <p:attrName>style.color</p:attrName>
                                        </p:attrNameLst>
                                      </p:cBhvr>
                                      <p:to>
                                        <a:schemeClr val="bg1"/>
                                      </p:to>
                                    </p:animClr>
                                    <p:animClr clrSpc="rgb" dir="cw">
                                      <p:cBhvr>
                                        <p:cTn id="13" dur="250" autoRev="1" fill="remove"/>
                                        <p:tgtEl>
                                          <p:spTgt spid="21"/>
                                        </p:tgtEl>
                                        <p:attrNameLst>
                                          <p:attrName>fillcolor</p:attrName>
                                        </p:attrNameLst>
                                      </p:cBhvr>
                                      <p:to>
                                        <a:schemeClr val="bg1"/>
                                      </p:to>
                                    </p:animClr>
                                    <p:set>
                                      <p:cBhvr>
                                        <p:cTn id="14" dur="250" autoRev="1" fill="remove"/>
                                        <p:tgtEl>
                                          <p:spTgt spid="21"/>
                                        </p:tgtEl>
                                        <p:attrNameLst>
                                          <p:attrName>fill.type</p:attrName>
                                        </p:attrNameLst>
                                      </p:cBhvr>
                                      <p:to>
                                        <p:strVal val="solid"/>
                                      </p:to>
                                    </p:set>
                                    <p:set>
                                      <p:cBhvr>
                                        <p:cTn id="15" dur="250" autoRev="1" fill="remove"/>
                                        <p:tgtEl>
                                          <p:spTgt spid="2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latin typeface="Arial" panose="020B0604020202020204" pitchFamily="34" charset="0"/>
                <a:cs typeface="Arial" panose="020B0604020202020204" pitchFamily="34" charset="0"/>
              </a:rPr>
              <a:t>Könyvtári mesterséges intelligencia területek</a:t>
            </a:r>
            <a:endParaRPr lang="hu-HU" dirty="0">
              <a:latin typeface="Arial" panose="020B0604020202020204" pitchFamily="34" charset="0"/>
              <a:cs typeface="Arial" panose="020B0604020202020204" pitchFamily="34" charset="0"/>
            </a:endParaRPr>
          </a:p>
        </p:txBody>
      </p:sp>
      <p:sp>
        <p:nvSpPr>
          <p:cNvPr id="4" name="Tartalom helye 3"/>
          <p:cNvSpPr>
            <a:spLocks noGrp="1"/>
          </p:cNvSpPr>
          <p:nvPr>
            <p:ph sz="half" idx="2"/>
          </p:nvPr>
        </p:nvSpPr>
        <p:spPr>
          <a:xfrm>
            <a:off x="360000" y="1127075"/>
            <a:ext cx="9501089" cy="6218288"/>
          </a:xfrm>
          <a:solidFill>
            <a:schemeClr val="bg1"/>
          </a:solidFill>
        </p:spPr>
        <p:txBody>
          <a:bodyPr/>
          <a:lstStyle/>
          <a:p>
            <a:pPr marL="285750" indent="-285750">
              <a:buFont typeface="Arial" panose="020B0604020202020204" pitchFamily="34" charset="0"/>
              <a:buChar char="•"/>
            </a:pPr>
            <a:r>
              <a:rPr lang="hu-HU" sz="2000" b="1" dirty="0" smtClean="0">
                <a:solidFill>
                  <a:schemeClr val="accent1">
                    <a:lumMod val="75000"/>
                  </a:schemeClr>
                </a:solidFill>
                <a:latin typeface="Arial" panose="020B0604020202020204" pitchFamily="34" charset="0"/>
                <a:cs typeface="Arial" panose="020B0604020202020204" pitchFamily="34" charset="0"/>
              </a:rPr>
              <a:t>Géppel olvasható adatok növelése</a:t>
            </a:r>
          </a:p>
          <a:p>
            <a:pPr marL="501750" lvl="2" indent="-285750">
              <a:buFont typeface="Arial" panose="020B0604020202020204" pitchFamily="34" charset="0"/>
              <a:buChar char="•"/>
            </a:pPr>
            <a:r>
              <a:rPr lang="hu-HU" sz="2000" dirty="0" smtClean="0">
                <a:solidFill>
                  <a:schemeClr val="accent1">
                    <a:lumMod val="75000"/>
                  </a:schemeClr>
                </a:solidFill>
                <a:latin typeface="Arial" panose="020B0604020202020204" pitchFamily="34" charset="0"/>
                <a:cs typeface="Arial" panose="020B0604020202020204" pitchFamily="34" charset="0"/>
              </a:rPr>
              <a:t>kódolás, azonosítás, egységesítés, adatmodellek és adatmenedzsment</a:t>
            </a:r>
            <a:endParaRPr lang="hu-HU" sz="2000" dirty="0">
              <a:solidFill>
                <a:schemeClr val="accent1">
                  <a:lumMod val="75000"/>
                </a:schemeClr>
              </a:solidFill>
              <a:latin typeface="Arial" panose="020B0604020202020204" pitchFamily="34" charset="0"/>
              <a:cs typeface="Arial" panose="020B0604020202020204" pitchFamily="34" charset="0"/>
            </a:endParaRPr>
          </a:p>
          <a:p>
            <a:pPr marL="501750" lvl="2" indent="-285750">
              <a:buFont typeface="Arial" panose="020B0604020202020204" pitchFamily="34" charset="0"/>
              <a:buChar char="•"/>
            </a:pPr>
            <a:r>
              <a:rPr lang="hu-HU" sz="2000" dirty="0">
                <a:solidFill>
                  <a:schemeClr val="accent1">
                    <a:lumMod val="75000"/>
                  </a:schemeClr>
                </a:solidFill>
                <a:latin typeface="Arial" panose="020B0604020202020204" pitchFamily="34" charset="0"/>
                <a:cs typeface="Arial" panose="020B0604020202020204" pitchFamily="34" charset="0"/>
              </a:rPr>
              <a:t>s</a:t>
            </a:r>
            <a:r>
              <a:rPr lang="hu-HU" sz="2000" dirty="0" smtClean="0">
                <a:solidFill>
                  <a:schemeClr val="accent1">
                    <a:lumMod val="75000"/>
                  </a:schemeClr>
                </a:solidFill>
                <a:latin typeface="Arial" panose="020B0604020202020204" pitchFamily="34" charset="0"/>
                <a:cs typeface="Arial" panose="020B0604020202020204" pitchFamily="34" charset="0"/>
              </a:rPr>
              <a:t>zenzitív adatok menedzselése, </a:t>
            </a:r>
            <a:r>
              <a:rPr lang="hu-HU" sz="2000" dirty="0">
                <a:solidFill>
                  <a:schemeClr val="accent1">
                    <a:lumMod val="75000"/>
                  </a:schemeClr>
                </a:solidFill>
                <a:latin typeface="Arial" panose="020B0604020202020204" pitchFamily="34" charset="0"/>
                <a:cs typeface="Arial" panose="020B0604020202020204" pitchFamily="34" charset="0"/>
              </a:rPr>
              <a:t>copyright szabályok egységesítése </a:t>
            </a:r>
            <a:endParaRPr lang="hu-HU" sz="2000" dirty="0" smtClean="0">
              <a:solidFill>
                <a:schemeClr val="accent1">
                  <a:lumMod val="75000"/>
                </a:schemeClr>
              </a:solidFill>
              <a:latin typeface="Arial" panose="020B0604020202020204" pitchFamily="34" charset="0"/>
              <a:cs typeface="Arial" panose="020B0604020202020204" pitchFamily="34" charset="0"/>
            </a:endParaRPr>
          </a:p>
          <a:p>
            <a:pPr marL="501750" lvl="2" indent="-285750">
              <a:buFont typeface="Arial" panose="020B0604020202020204" pitchFamily="34" charset="0"/>
              <a:buChar char="•"/>
            </a:pPr>
            <a:r>
              <a:rPr lang="hu-HU" sz="2000" i="1" dirty="0" err="1" smtClean="0">
                <a:solidFill>
                  <a:schemeClr val="accent1">
                    <a:lumMod val="75000"/>
                  </a:schemeClr>
                </a:solidFill>
                <a:latin typeface="Arial" panose="020B0604020202020204" pitchFamily="34" charset="0"/>
                <a:cs typeface="Arial" panose="020B0604020202020204" pitchFamily="34" charset="0"/>
              </a:rPr>
              <a:t>access</a:t>
            </a:r>
            <a:r>
              <a:rPr lang="hu-HU" sz="2000" dirty="0" smtClean="0">
                <a:solidFill>
                  <a:schemeClr val="accent1">
                    <a:lumMod val="75000"/>
                  </a:schemeClr>
                </a:solidFill>
                <a:latin typeface="Arial" panose="020B0604020202020204" pitchFamily="34" charset="0"/>
                <a:cs typeface="Arial" panose="020B0604020202020204" pitchFamily="34" charset="0"/>
              </a:rPr>
              <a:t> és ID szabályzatok és eljárások egységesítése (</a:t>
            </a:r>
            <a:r>
              <a:rPr lang="hu-HU" sz="2000" dirty="0" err="1" smtClean="0">
                <a:solidFill>
                  <a:schemeClr val="accent1">
                    <a:lumMod val="75000"/>
                  </a:schemeClr>
                </a:solidFill>
                <a:latin typeface="Arial" panose="020B0604020202020204" pitchFamily="34" charset="0"/>
                <a:cs typeface="Arial" panose="020B0604020202020204" pitchFamily="34" charset="0"/>
              </a:rPr>
              <a:t>repozitóriumok</a:t>
            </a:r>
            <a:r>
              <a:rPr lang="hu-HU" sz="2000" dirty="0" smtClean="0">
                <a:solidFill>
                  <a:schemeClr val="accent1">
                    <a:lumMod val="75000"/>
                  </a:schemeClr>
                </a:solidFill>
                <a:latin typeface="Arial" panose="020B0604020202020204" pitchFamily="34" charset="0"/>
                <a:cs typeface="Arial" panose="020B0604020202020204" pitchFamily="34" charset="0"/>
              </a:rPr>
              <a:t>)</a:t>
            </a:r>
            <a:endParaRPr lang="hu-HU" sz="2000" dirty="0">
              <a:solidFill>
                <a:schemeClr val="accent1">
                  <a:lumMod val="75000"/>
                </a:schemeClr>
              </a:solidFill>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hu-HU" sz="2000" b="1" dirty="0" smtClean="0">
                <a:solidFill>
                  <a:schemeClr val="accent1">
                    <a:lumMod val="75000"/>
                  </a:schemeClr>
                </a:solidFill>
                <a:latin typeface="Arial" panose="020B0604020202020204" pitchFamily="34" charset="0"/>
                <a:cs typeface="Arial" panose="020B0604020202020204" pitchFamily="34" charset="0"/>
              </a:rPr>
              <a:t>Adatok megbízhatóságának </a:t>
            </a:r>
            <a:r>
              <a:rPr lang="hu-HU" sz="2000" dirty="0" smtClean="0">
                <a:solidFill>
                  <a:schemeClr val="accent1">
                    <a:lumMod val="75000"/>
                  </a:schemeClr>
                </a:solidFill>
                <a:latin typeface="Arial" panose="020B0604020202020204" pitchFamily="34" charset="0"/>
                <a:cs typeface="Arial" panose="020B0604020202020204" pitchFamily="34" charset="0"/>
              </a:rPr>
              <a:t>fejlesztése</a:t>
            </a:r>
          </a:p>
          <a:p>
            <a:pPr marL="501750" lvl="2" indent="-285750">
              <a:buFont typeface="Arial" panose="020B0604020202020204" pitchFamily="34" charset="0"/>
              <a:buChar char="•"/>
            </a:pPr>
            <a:r>
              <a:rPr lang="hu-HU" sz="2000" dirty="0" smtClean="0">
                <a:solidFill>
                  <a:schemeClr val="accent1">
                    <a:lumMod val="75000"/>
                  </a:schemeClr>
                </a:solidFill>
                <a:latin typeface="Arial" panose="020B0604020202020204" pitchFamily="34" charset="0"/>
                <a:cs typeface="Arial" panose="020B0604020202020204" pitchFamily="34" charset="0"/>
              </a:rPr>
              <a:t>nagy mintavétel elemzések alapján  (kodifikált adatok), nemzetközi szakértői rendszerek (VIAF, </a:t>
            </a:r>
            <a:r>
              <a:rPr lang="hu-HU" sz="2000" dirty="0" err="1" smtClean="0">
                <a:solidFill>
                  <a:schemeClr val="accent1">
                    <a:lumMod val="75000"/>
                  </a:schemeClr>
                </a:solidFill>
                <a:latin typeface="Arial" panose="020B0604020202020204" pitchFamily="34" charset="0"/>
                <a:cs typeface="Arial" panose="020B0604020202020204" pitchFamily="34" charset="0"/>
              </a:rPr>
              <a:t>Wikidata</a:t>
            </a:r>
            <a:r>
              <a:rPr lang="hu-HU" sz="2000" dirty="0" smtClean="0">
                <a:solidFill>
                  <a:schemeClr val="accent1">
                    <a:lumMod val="75000"/>
                  </a:schemeClr>
                </a:solidFill>
                <a:latin typeface="Arial" panose="020B0604020202020204" pitchFamily="34" charset="0"/>
                <a:cs typeface="Arial" panose="020B0604020202020204" pitchFamily="34" charset="0"/>
              </a:rPr>
              <a:t>, ISNI…)</a:t>
            </a:r>
            <a:endParaRPr lang="hu-HU" sz="2000" dirty="0">
              <a:solidFill>
                <a:schemeClr val="accent1">
                  <a:lumMod val="75000"/>
                </a:schemeClr>
              </a:solidFill>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hu-HU" sz="2000" b="1" dirty="0" smtClean="0">
                <a:solidFill>
                  <a:schemeClr val="accent1">
                    <a:lumMod val="75000"/>
                  </a:schemeClr>
                </a:solidFill>
                <a:latin typeface="Arial" panose="020B0604020202020204" pitchFamily="34" charset="0"/>
                <a:cs typeface="Arial" panose="020B0604020202020204" pitchFamily="34" charset="0"/>
              </a:rPr>
              <a:t>Keresés fejlesztése tudásháló és </a:t>
            </a:r>
            <a:r>
              <a:rPr lang="hu-HU" sz="2000" dirty="0" smtClean="0">
                <a:solidFill>
                  <a:schemeClr val="accent1">
                    <a:lumMod val="75000"/>
                  </a:schemeClr>
                </a:solidFill>
                <a:latin typeface="Arial" panose="020B0604020202020204" pitchFamily="34" charset="0"/>
                <a:cs typeface="Arial" panose="020B0604020202020204" pitchFamily="34" charset="0"/>
              </a:rPr>
              <a:t>mesterséges intelligencia technológiával</a:t>
            </a:r>
          </a:p>
          <a:p>
            <a:pPr marL="501750" lvl="2" indent="-285750">
              <a:buFont typeface="Arial" panose="020B0604020202020204" pitchFamily="34" charset="0"/>
              <a:buChar char="•"/>
            </a:pPr>
            <a:r>
              <a:rPr lang="hu-HU" sz="2000" dirty="0" smtClean="0">
                <a:solidFill>
                  <a:schemeClr val="accent1">
                    <a:lumMod val="75000"/>
                  </a:schemeClr>
                </a:solidFill>
                <a:latin typeface="Arial" panose="020B0604020202020204" pitchFamily="34" charset="0"/>
                <a:cs typeface="Arial" panose="020B0604020202020204" pitchFamily="34" charset="0"/>
              </a:rPr>
              <a:t>szakértői rendszerek, szövegelemzések, adatbányászat, mély keresések, kép-, hang- és szövegfelismerés </a:t>
            </a:r>
            <a:endParaRPr lang="hu-HU" sz="2000" dirty="0">
              <a:solidFill>
                <a:schemeClr val="accent1">
                  <a:lumMod val="75000"/>
                </a:schemeClr>
              </a:solidFill>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hu-HU" sz="2000" b="1" dirty="0" smtClean="0">
                <a:solidFill>
                  <a:schemeClr val="accent1">
                    <a:lumMod val="75000"/>
                  </a:schemeClr>
                </a:solidFill>
                <a:latin typeface="Arial" panose="020B0604020202020204" pitchFamily="34" charset="0"/>
                <a:cs typeface="Arial" panose="020B0604020202020204" pitchFamily="34" charset="0"/>
              </a:rPr>
              <a:t>Gépi tanulás előkészítése</a:t>
            </a:r>
          </a:p>
          <a:p>
            <a:pPr marL="501750" lvl="2" indent="-285750">
              <a:buFont typeface="Arial" panose="020B0604020202020204" pitchFamily="34" charset="0"/>
              <a:buChar char="•"/>
            </a:pPr>
            <a:r>
              <a:rPr lang="hu-HU" sz="2000" dirty="0" smtClean="0">
                <a:solidFill>
                  <a:schemeClr val="accent1">
                    <a:lumMod val="75000"/>
                  </a:schemeClr>
                </a:solidFill>
                <a:latin typeface="Arial" panose="020B0604020202020204" pitchFamily="34" charset="0"/>
                <a:cs typeface="Arial" panose="020B0604020202020204" pitchFamily="34" charset="0"/>
              </a:rPr>
              <a:t>Emberi gondolkodás szimulálás algoritmusokkal, mesterséges intelligencia kiterjesztése a használói rendszerekre, programozott útmutatók, szabad szöveges kérdések és válaszok, szöveg- és kép felismerés, stb.</a:t>
            </a:r>
          </a:p>
          <a:p>
            <a:pPr marL="285750" lvl="0" indent="-285750">
              <a:buFont typeface="Arial" panose="020B0604020202020204" pitchFamily="34" charset="0"/>
              <a:buChar char="•"/>
            </a:pPr>
            <a:r>
              <a:rPr lang="hu-HU" sz="2000" b="1" dirty="0" smtClean="0">
                <a:solidFill>
                  <a:schemeClr val="accent1">
                    <a:lumMod val="75000"/>
                  </a:schemeClr>
                </a:solidFill>
                <a:latin typeface="Arial" panose="020B0604020202020204" pitchFamily="34" charset="0"/>
                <a:cs typeface="Arial" panose="020B0604020202020204" pitchFamily="34" charset="0"/>
              </a:rPr>
              <a:t>Saját fejlesztések és külső eszközök integrációi</a:t>
            </a:r>
          </a:p>
          <a:p>
            <a:pPr marL="501750" lvl="2" indent="-285750">
              <a:buFont typeface="Arial" panose="020B0604020202020204" pitchFamily="34" charset="0"/>
              <a:buChar char="•"/>
            </a:pPr>
            <a:r>
              <a:rPr lang="hu-HU" sz="2000" dirty="0" smtClean="0">
                <a:solidFill>
                  <a:schemeClr val="accent1">
                    <a:lumMod val="75000"/>
                  </a:schemeClr>
                </a:solidFill>
                <a:latin typeface="Arial" panose="020B0604020202020204" pitchFamily="34" charset="0"/>
                <a:cs typeface="Arial" panose="020B0604020202020204" pitchFamily="34" charset="0"/>
              </a:rPr>
              <a:t>mesterséges intelligencia szolgáltatások begyűjtése, alkalmazása, használata, transzformálása</a:t>
            </a:r>
          </a:p>
          <a:p>
            <a:endParaRPr lang="hu-HU" dirty="0"/>
          </a:p>
        </p:txBody>
      </p:sp>
      <p:sp>
        <p:nvSpPr>
          <p:cNvPr id="5" name="Dia számának helye 4"/>
          <p:cNvSpPr>
            <a:spLocks noGrp="1"/>
          </p:cNvSpPr>
          <p:nvPr>
            <p:ph type="sldNum" sz="quarter" idx="11"/>
          </p:nvPr>
        </p:nvSpPr>
        <p:spPr/>
        <p:txBody>
          <a:bodyPr/>
          <a:lstStyle/>
          <a:p>
            <a:pPr fontAlgn="base">
              <a:spcAft>
                <a:spcPct val="0"/>
              </a:spcAft>
            </a:pPr>
            <a:fld id="{31ED8236-F742-4994-B025-3D78EEC04644}" type="slidenum">
              <a:rPr lang="en-US" smtClean="0"/>
              <a:pPr fontAlgn="base">
                <a:spcAft>
                  <a:spcPct val="0"/>
                </a:spcAft>
              </a:pPr>
              <a:t>9</a:t>
            </a:fld>
            <a:endParaRPr lang="en-US" dirty="0"/>
          </a:p>
        </p:txBody>
      </p:sp>
    </p:spTree>
    <p:extLst>
      <p:ext uri="{BB962C8B-B14F-4D97-AF65-F5344CB8AC3E}">
        <p14:creationId xmlns:p14="http://schemas.microsoft.com/office/powerpoint/2010/main" val="3371685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10;&lt;root reqver=&quot;21047&quot;&gt;&lt;version val=&quot;23227&quot;/&gt;&lt;CPresentation id=&quot;1&quot;&gt;&lt;m_precDefaultNumber&gt;&lt;m_bNumberIsYear val=&quot;1&quot;/&gt;&lt;m_chMinusSymbol&gt;-&lt;/m_chMinusSymbol&gt;&lt;m_chDecimalSymbol17909&gt;.&lt;/m_chDecimalSymbol17909&gt;&lt;m_nGroupingDigits17909 val=&quot;3&quot;/&gt;&lt;m_chGroupingSymbol17909&gt;,&lt;/m_chGroupingSymbol17909&gt;&lt;/m_precDefaultNumber&gt;&lt;m_precDefaultPercent&gt;&lt;m_bNumberIsYear val=&quot;1&quot;/&gt;&lt;m_chMinusSymbol&gt;-&lt;/m_chMinusSymbol&gt;&lt;m_nDecimalDigits17909 val=&quot;0&quot;/&gt;&lt;m_chDecimalSymbol17909&gt;.&lt;/m_chDecimalSymbol17909&gt;&lt;m_nGroupingDigits17909 val=&quot;3&quot;/&gt;&lt;m_chGroupingSymbol17909&gt;,&lt;/m_chGroupingSymbol17909&gt;&lt;m_strSuffix17909&gt;%&lt;/m_strSuffix17909&gt;&lt;/m_precDefaultPercent&gt;&lt;m_precDefaultDate&gt;&lt;m_bNumberIsYear val=&quot;0&quot;/&gt;&lt;m_strFormatTime&gt;%d.%m.%Y&lt;/m_strFormatTime&gt;&lt;/m_precDefaultDate&gt;&lt;m_precDefaultYear/&gt;&lt;m_precDefaultQuarter/&gt;&lt;m_precDefaultMonth/&gt;&lt;m_precDefaultWeek/&gt;&lt;m_precDefaultDay/&gt;&lt;m_mruColor&gt;&lt;m_vecMRU length=&quot;0&quot;/&gt;&lt;/m_mruColor&gt;&lt;m_eweekdayFirstOfWeek val=&quot;2&quot;/&gt;&lt;m_eweekdayFirstOfWorkweek val=&quot;2&quot;/&gt;&lt;m_eweekdayFirstOfWeekend val=&quot;7&quot;/&gt;&lt;/CPresentation&gt;&lt;/root&gt;"/>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Uok.JfWbgkqBZAtIq43uEQ"/>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u7qWvEB4Tka0J13yOaczV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ZMXMxcyk3UC597fJ_rjkrA"/>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T-Systems_MASTER_4-3_EN_20151005">
  <a:themeElements>
    <a:clrScheme name="Telekom screen colors">
      <a:dk1>
        <a:srgbClr val="4B4B4B"/>
      </a:dk1>
      <a:lt1>
        <a:srgbClr val="FFFFFF"/>
      </a:lt1>
      <a:dk2>
        <a:srgbClr val="E20074"/>
      </a:dk2>
      <a:lt2>
        <a:srgbClr val="A4A4A4"/>
      </a:lt2>
      <a:accent1>
        <a:srgbClr val="1063AD"/>
      </a:accent1>
      <a:accent2>
        <a:srgbClr val="53BAF2"/>
      </a:accent2>
      <a:accent3>
        <a:srgbClr val="1BADA2"/>
      </a:accent3>
      <a:accent4>
        <a:srgbClr val="BFCB44"/>
      </a:accent4>
      <a:accent5>
        <a:srgbClr val="FFD329"/>
      </a:accent5>
      <a:accent6>
        <a:srgbClr val="FF9A1E"/>
      </a:accent6>
      <a:hlink>
        <a:srgbClr val="E20074"/>
      </a:hlink>
      <a:folHlink>
        <a:srgbClr val="6C6C6C"/>
      </a:folHlink>
    </a:clrScheme>
    <a:fontScheme name="Vorschlag April 2015_Typo">
      <a:majorFont>
        <a:latin typeface="TeleGrotesk Headline Ultra"/>
        <a:ea typeface=""/>
        <a:cs typeface=""/>
      </a:majorFont>
      <a:minorFont>
        <a:latin typeface="Tele-GroteskNor"/>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bg1"/>
        </a:solidFill>
        <a:ln w="19050" algn="ctr">
          <a:solidFill>
            <a:schemeClr val="tx2"/>
          </a:solidFill>
          <a:miter lim="800000"/>
          <a:headEnd/>
          <a:tailEnd/>
        </a:ln>
        <a:effectLst/>
      </a:spPr>
      <a:bodyPr wrap="square" lIns="108000" tIns="108000" rIns="108000" bIns="108000" rtlCol="0" anchor="ctr" anchorCtr="0">
        <a:spAutoFit/>
      </a:bodyPr>
      <a:lstStyle>
        <a:defPPr algn="ctr" defTabSz="457293" fontAlgn="base">
          <a:lnSpc>
            <a:spcPct val="90000"/>
          </a:lnSpc>
          <a:buClr>
            <a:srgbClr val="E20074"/>
          </a:buClr>
          <a:buSzPct val="75000"/>
          <a:defRPr sz="1800" dirty="0" smtClean="0">
            <a:latin typeface="Tele-GroteskNor" pitchFamily="2" charset="0"/>
            <a:cs typeface="Arial Unicode MS" panose="020B0604020202020204" pitchFamily="34" charset="-128"/>
          </a:defRPr>
        </a:defPPr>
      </a:lstStyle>
    </a:spDef>
    <a:lnDef>
      <a:spPr>
        <a:ln w="19050">
          <a:solidFill>
            <a:schemeClr val="tx2"/>
          </a:solidFill>
          <a:miter lim="800000"/>
          <a:headEnd type="none" w="med" len="med"/>
          <a:tailEnd type="none" w="med" len="med"/>
        </a:ln>
        <a:effectLst/>
      </a:spPr>
      <a:bodyPr/>
      <a:lstStyle/>
      <a:style>
        <a:lnRef idx="2">
          <a:schemeClr val="accent1"/>
        </a:lnRef>
        <a:fillRef idx="0">
          <a:schemeClr val="accent1"/>
        </a:fillRef>
        <a:effectRef idx="1">
          <a:schemeClr val="accent1"/>
        </a:effectRef>
        <a:fontRef idx="minor">
          <a:schemeClr val="tx1"/>
        </a:fontRef>
      </a:style>
    </a:lnDef>
    <a:txDef>
      <a:spPr>
        <a:noFill/>
        <a:ln w="9525">
          <a:noFill/>
          <a:miter lim="800000"/>
          <a:headEnd/>
          <a:tailEnd/>
        </a:ln>
      </a:spPr>
      <a:bodyPr vert="horz" wrap="square" lIns="72000" tIns="36000" rIns="72000" bIns="36000" numCol="1" rtlCol="0" anchor="t" anchorCtr="0" compatLnSpc="1">
        <a:prstTxWarp prst="textNoShape">
          <a:avLst/>
        </a:prstTxWarp>
        <a:spAutoFit/>
      </a:bodyPr>
      <a:lstStyle>
        <a:defPPr defTabSz="457322" fontAlgn="base">
          <a:lnSpc>
            <a:spcPct val="104000"/>
          </a:lnSpc>
          <a:spcBef>
            <a:spcPts val="300"/>
          </a:spcBef>
          <a:spcAft>
            <a:spcPct val="0"/>
          </a:spcAft>
          <a:buClr>
            <a:schemeClr val="tx1"/>
          </a:buClr>
          <a:buSzPct val="70000"/>
          <a:defRPr sz="1800" dirty="0" smtClean="0">
            <a:ea typeface="Swagger" pitchFamily="2" charset="0"/>
          </a:defRPr>
        </a:defPPr>
      </a:lstStyle>
    </a:txDef>
  </a:objectDefaults>
  <a:extraClrSchemeLst>
    <a:extraClrScheme>
      <a:clrScheme name="Telekom screen colors">
        <a:dk1>
          <a:srgbClr val="4B4B4B"/>
        </a:dk1>
        <a:lt1>
          <a:srgbClr val="FFFFFF"/>
        </a:lt1>
        <a:dk2>
          <a:srgbClr val="E20074"/>
        </a:dk2>
        <a:lt2>
          <a:srgbClr val="A4A4A4"/>
        </a:lt2>
        <a:accent1>
          <a:srgbClr val="1063AD"/>
        </a:accent1>
        <a:accent2>
          <a:srgbClr val="53BAF2"/>
        </a:accent2>
        <a:accent3>
          <a:srgbClr val="1BADA2"/>
        </a:accent3>
        <a:accent4>
          <a:srgbClr val="BFCB44"/>
        </a:accent4>
        <a:accent5>
          <a:srgbClr val="FFD329"/>
        </a:accent5>
        <a:accent6>
          <a:srgbClr val="FF9A1E"/>
        </a:accent6>
        <a:hlink>
          <a:srgbClr val="E20074"/>
        </a:hlink>
        <a:folHlink>
          <a:srgbClr val="6C6C6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Systems_MASTER_4-3_EN_20150916" id="{DFEFAFB4-ABC7-4B25-965E-2C14A01E366B}" vid="{D2B6305F-D7EB-42C0-B52E-42296371498F}"/>
    </a:ext>
  </a:extLst>
</a:theme>
</file>

<file path=ppt/theme/theme2.xml><?xml version="1.0" encoding="utf-8"?>
<a:theme xmlns:a="http://schemas.openxmlformats.org/drawingml/2006/main" name="Larissa-Design">
  <a:themeElements>
    <a:clrScheme name="Telekom Screenfarben">
      <a:dk1>
        <a:srgbClr val="4B4B4B"/>
      </a:dk1>
      <a:lt1>
        <a:sysClr val="window" lastClr="FFFFFF"/>
      </a:lt1>
      <a:dk2>
        <a:srgbClr val="E20074"/>
      </a:dk2>
      <a:lt2>
        <a:srgbClr val="A4A4A4"/>
      </a:lt2>
      <a:accent1>
        <a:srgbClr val="1063AD"/>
      </a:accent1>
      <a:accent2>
        <a:srgbClr val="53BAF2"/>
      </a:accent2>
      <a:accent3>
        <a:srgbClr val="1BADA2"/>
      </a:accent3>
      <a:accent4>
        <a:srgbClr val="BFCB44"/>
      </a:accent4>
      <a:accent5>
        <a:srgbClr val="FFD329"/>
      </a:accent5>
      <a:accent6>
        <a:srgbClr val="FF9A1E"/>
      </a:accent6>
      <a:hlink>
        <a:srgbClr val="E20074"/>
      </a:hlink>
      <a:folHlink>
        <a:srgbClr val="6C6C6C"/>
      </a:folHlink>
    </a:clrScheme>
    <a:fontScheme name="T_PPT Fonts">
      <a:majorFont>
        <a:latin typeface="TeleGrotesk Headline Ultra"/>
        <a:ea typeface=""/>
        <a:cs typeface=""/>
      </a:majorFont>
      <a:minorFont>
        <a:latin typeface="Tele-GroteskNor"/>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Telekom Screenfarben">
      <a:dk1>
        <a:srgbClr val="4B4B4B"/>
      </a:dk1>
      <a:lt1>
        <a:sysClr val="window" lastClr="FFFFFF"/>
      </a:lt1>
      <a:dk2>
        <a:srgbClr val="E20074"/>
      </a:dk2>
      <a:lt2>
        <a:srgbClr val="A4A4A4"/>
      </a:lt2>
      <a:accent1>
        <a:srgbClr val="1063AD"/>
      </a:accent1>
      <a:accent2>
        <a:srgbClr val="53BAF2"/>
      </a:accent2>
      <a:accent3>
        <a:srgbClr val="1BADA2"/>
      </a:accent3>
      <a:accent4>
        <a:srgbClr val="BFCB44"/>
      </a:accent4>
      <a:accent5>
        <a:srgbClr val="FFD329"/>
      </a:accent5>
      <a:accent6>
        <a:srgbClr val="FF9A1E"/>
      </a:accent6>
      <a:hlink>
        <a:srgbClr val="992C99"/>
      </a:hlink>
      <a:folHlink>
        <a:srgbClr val="6C6C6C"/>
      </a:folHlink>
    </a:clrScheme>
    <a:fontScheme name="T_PPT Fonts">
      <a:majorFont>
        <a:latin typeface="TeleGrotesk Headline Ultra"/>
        <a:ea typeface=""/>
        <a:cs typeface=""/>
      </a:majorFont>
      <a:minorFont>
        <a:latin typeface="Tele-GroteskNor"/>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T-Systems_MASTER_4-3_EN_20151005</Template>
  <TotalTime>0</TotalTime>
  <Words>2634</Words>
  <Application>Microsoft Office PowerPoint</Application>
  <PresentationFormat>Egyéni</PresentationFormat>
  <Paragraphs>375</Paragraphs>
  <Slides>27</Slides>
  <Notes>17</Notes>
  <HiddenSlides>0</HiddenSlides>
  <MMClips>0</MMClips>
  <ScaleCrop>false</ScaleCrop>
  <HeadingPairs>
    <vt:vector size="8" baseType="variant">
      <vt:variant>
        <vt:lpstr>Használt betűtípusok</vt:lpstr>
      </vt:variant>
      <vt:variant>
        <vt:i4>13</vt:i4>
      </vt:variant>
      <vt:variant>
        <vt:lpstr>Téma</vt:lpstr>
      </vt:variant>
      <vt:variant>
        <vt:i4>1</vt:i4>
      </vt:variant>
      <vt:variant>
        <vt:lpstr>Beágyazott OLE kiszolgálók</vt:lpstr>
      </vt:variant>
      <vt:variant>
        <vt:i4>2</vt:i4>
      </vt:variant>
      <vt:variant>
        <vt:lpstr>Diacímek</vt:lpstr>
      </vt:variant>
      <vt:variant>
        <vt:i4>27</vt:i4>
      </vt:variant>
    </vt:vector>
  </HeadingPairs>
  <TitlesOfParts>
    <vt:vector size="43" baseType="lpstr">
      <vt:lpstr>Arial Unicode MS</vt:lpstr>
      <vt:lpstr>Arial</vt:lpstr>
      <vt:lpstr>Arial Black</vt:lpstr>
      <vt:lpstr>Calibri</vt:lpstr>
      <vt:lpstr>Swagger</vt:lpstr>
      <vt:lpstr>TeleGrotesk Headline</vt:lpstr>
      <vt:lpstr>TeleGrotesk Headline Ultra</vt:lpstr>
      <vt:lpstr>Tele-GroteskFet</vt:lpstr>
      <vt:lpstr>Tele-GroteskNor</vt:lpstr>
      <vt:lpstr>Tele-GroteskUlt</vt:lpstr>
      <vt:lpstr>Times New Roman</vt:lpstr>
      <vt:lpstr>Wingdings</vt:lpstr>
      <vt:lpstr>Wingdings 2</vt:lpstr>
      <vt:lpstr>T-Systems_MASTER_4-3_EN_20151005</vt:lpstr>
      <vt:lpstr>think-cell Folie</vt:lpstr>
      <vt:lpstr>think-cell Slide</vt:lpstr>
      <vt:lpstr>PowerPoint bemutató</vt:lpstr>
      <vt:lpstr>PowerPoint bemutató</vt:lpstr>
      <vt:lpstr>PowerPoint bemutató</vt:lpstr>
      <vt:lpstr>Paradigmaváltás más módon, más eszközökkel, más eredménnyel új technológiákkal  Web technológia – „data of web” nem a rekord, hanem az adat a feldolgozás alapegysége  Szemantikus adatfeldolgozás a könyvtárakban  Épp, hogy elkezdtük a linked data konverziókat…  gyűjtés, analízis, adatbányászat, hasonlóságok, azonosítás, entitások megalapozása, dinamikusan növekvő digitális hálózati csomópontok korlátlan, kiterjesztett bővülés változó, szabványosított és géppel értelmezhető  információk  Szemantikus keresők, taxonómiák és ontológiák változó keresési architektúra - discovery   </vt:lpstr>
      <vt:lpstr>Behálózott adatok RDF – MARC transzformációk „behálózva”</vt:lpstr>
      <vt:lpstr>VIAF ID: 100194456 (Personal)</vt:lpstr>
      <vt:lpstr>Tudás elérés problémák az áttekintés emberi lehetőségéhez képest  túlméretezettek a források  Géppel értelmezhető szemantikus adatkapcsolatok            </vt:lpstr>
      <vt:lpstr>A mesterséges intelligencia - digitális eszközkészlet</vt:lpstr>
      <vt:lpstr>Könyvtári mesterséges intelligencia területek</vt:lpstr>
      <vt:lpstr>Könyvtári mesterséges intelligencia tudásreprezentáció alapokon</vt:lpstr>
      <vt:lpstr>A könyvtári szakértői rendszerek </vt:lpstr>
      <vt:lpstr>Kooperatív könyvtári szakértői rendszerek</vt:lpstr>
      <vt:lpstr>PowerPoint bemutató</vt:lpstr>
      <vt:lpstr>Pl. Electronic database selection Expert system Wei Ma, Timothy W. Cole, több kiadásban (7.)</vt:lpstr>
      <vt:lpstr>PowerPoint bemutató</vt:lpstr>
      <vt:lpstr>Keresés az adatok mélyén – könyvtári intelligens megoldások</vt:lpstr>
      <vt:lpstr>Szemantikus keresők – útközben a  szabad szöveges gépi kommunikációhoz</vt:lpstr>
      <vt:lpstr>Mesterséges intelligencia „keresi a tűt a szénakazalban” </vt:lpstr>
      <vt:lpstr>Talk to books – a Google új mesterséges intelligencia keresője</vt:lpstr>
      <vt:lpstr>A robotok már a könyvtárban vannak…. </vt:lpstr>
      <vt:lpstr>VANDA – a T-csoport digitális asszisztense hang- és chat szolgáltatással, akár 86 nyelven</vt:lpstr>
      <vt:lpstr>Internet of Things (IoT) Szenzorokkal behálózva!</vt:lpstr>
      <vt:lpstr>Intelligens rendszerek fejlődési irányai (Gartner) </vt:lpstr>
      <vt:lpstr>Globális termék- és technológia menedzsment Disztributor: T-Systems </vt:lpstr>
      <vt:lpstr>PowerPoint bemutató</vt:lpstr>
      <vt:lpstr>A T-Systems VEZETŐ SmartUNIVERZUM - SZOLGÁLTATÓ  Referenciák  </vt:lpstr>
      <vt:lpstr>PowerPoint bemutató</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2016-03-21T12:39:24Z</dcterms:created>
  <dcterms:modified xsi:type="dcterms:W3CDTF">2018-06-29T06:25:18Z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ies>
</file>