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Default Extension="png" ContentType="image/p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0778" y="232918"/>
            <a:ext cx="10810443" cy="1188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662" y="1690116"/>
            <a:ext cx="11960675" cy="420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hyperlink" Target="https://developers.exlibrisgroup.com/alma/integrations/linked_data/BIBFRAME/" TargetMode="External"/><Relationship Id="rId4" Type="http://schemas.openxmlformats.org/officeDocument/2006/relationships/notesSlide" Target="../notesSlides/notesSlide11.xml"/><Relationship Id="rId5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notesSlide" Target="../notesSlides/notesSlide12.xml"/><Relationship Id="rId5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g"/><Relationship Id="rId3" Type="http://schemas.openxmlformats.org/officeDocument/2006/relationships/hyperlink" Target="https://catalog.library.hnm.hu/hu/record/-/record/MNMKVT248275" TargetMode="External"/><Relationship Id="rId4" Type="http://schemas.openxmlformats.org/officeDocument/2006/relationships/notesSlide" Target="../notesSlides/notesSlide13.xml"/><Relationship Id="rId5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notesSlide" Target="../notesSlides/notesSlide14.xml"/><Relationship Id="rId5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hyperlink" Target="http://resolver.pim.hu/auth/PIM53067" TargetMode="External"/><Relationship Id="rId4" Type="http://schemas.openxmlformats.org/officeDocument/2006/relationships/notesSlide" Target="../notesSlides/notesSlide15.xml"/><Relationship Id="rId5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notesSlide" Target="../notesSlides/notesSlide16.xml"/><Relationship Id="rId4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jpg"/><Relationship Id="rId4" Type="http://schemas.openxmlformats.org/officeDocument/2006/relationships/image" Target="../media/image16.png"/><Relationship Id="rId5" Type="http://schemas.openxmlformats.org/officeDocument/2006/relationships/notesSlide" Target="../notesSlides/notesSlide17.xml"/><Relationship Id="rId6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notesSlide" Target="../notesSlides/notesSlide18.xml"/><Relationship Id="rId4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d.loc.gov/vocabulary/descriptionConventions/040%24e" TargetMode="External"/><Relationship Id="rId3" Type="http://schemas.openxmlformats.org/officeDocument/2006/relationships/notesSlide" Target="../notesSlides/notesSlide19.xml"/><Relationship Id="rId4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id.loc.gov/ontologies/bibframe/000/06" TargetMode="External"/><Relationship Id="rId3" Type="http://schemas.openxmlformats.org/officeDocument/2006/relationships/hyperlink" Target="http://id.loc.gov/vocabulary/marcgt/008/33" TargetMode="External"/><Relationship Id="rId4" Type="http://schemas.openxmlformats.org/officeDocument/2006/relationships/hyperlink" Target="http://id.loc.gov/vocabulary/mcolor/007/03" TargetMode="External"/><Relationship Id="rId5" Type="http://schemas.openxmlformats.org/officeDocument/2006/relationships/hyperlink" Target="http://id.loc.gov/vocabulary/languages/008/35-37" TargetMode="External"/><Relationship Id="rId6" Type="http://schemas.openxmlformats.org/officeDocument/2006/relationships/notesSlide" Target="../notesSlides/notesSlide20.xml"/><Relationship Id="rId7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id.loc.gov/vocabulary/millus/008/18-21" TargetMode="External"/><Relationship Id="rId3" Type="http://schemas.openxmlformats.org/officeDocument/2006/relationships/hyperlink" Target="http://id.loc.gov/ontologies/bibframe/Publication" TargetMode="External"/><Relationship Id="rId4" Type="http://schemas.openxmlformats.org/officeDocument/2006/relationships/hyperlink" Target="http://id.loc.gov/datatypes/edtf" TargetMode="External"/><Relationship Id="rId5" Type="http://schemas.openxmlformats.org/officeDocument/2006/relationships/hyperlink" Target="http://id.loc.gov/vocabulary/countries/008/15-17" TargetMode="External"/><Relationship Id="rId6" Type="http://schemas.openxmlformats.org/officeDocument/2006/relationships/hyperlink" Target="http://id.loc.gov/ontologies/bibframe/EncodingFormat" TargetMode="External"/><Relationship Id="rId7" Type="http://schemas.openxmlformats.org/officeDocument/2006/relationships/hyperlink" Target="http://id.loc.gov/ontologies/bflc/ImageBitDepth" TargetMode="External"/><Relationship Id="rId8" Type="http://schemas.openxmlformats.org/officeDocument/2006/relationships/hyperlink" Target="http://id.loc.gov/ontologies/bibframe/007/00" TargetMode="External"/><Relationship Id="rId9" Type="http://schemas.openxmlformats.org/officeDocument/2006/relationships/hyperlink" Target="http://id.loc.gov/vocabulary/issuance/000/07" TargetMode="External"/><Relationship Id="rId10" Type="http://schemas.openxmlformats.org/officeDocument/2006/relationships/notesSlide" Target="../notesSlides/notesSlide21.xml"/><Relationship Id="rId11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ata.koha.oszk.hu/233151#Agent" TargetMode="External"/><Relationship Id="rId3" Type="http://schemas.openxmlformats.org/officeDocument/2006/relationships/hyperlink" Target="http://id.loc.gov/ontologies/bibframe/Organization" TargetMode="External"/><Relationship Id="rId4" Type="http://schemas.openxmlformats.org/officeDocument/2006/relationships/notesSlide" Target="../notesSlides/notesSlide23.xml"/><Relationship Id="rId5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Relationship Id="rId4" Type="http://schemas.openxmlformats.org/officeDocument/2006/relationships/hyperlink" Target="https://dataliberate.com/2018/08/27/bibframe-schema-org-chocolate-teapots/" TargetMode="External"/><Relationship Id="rId5" Type="http://schemas.openxmlformats.org/officeDocument/2006/relationships/notesSlide" Target="../notesSlides/notesSlide24.xml"/><Relationship Id="rId6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hyperlink" Target="https://kifu.videotorium.hu/hu/recordings/24689/online-katalogusok-felhozasa-a-felszini-webre" TargetMode="External"/><Relationship Id="rId4" Type="http://schemas.openxmlformats.org/officeDocument/2006/relationships/notesSlide" Target="../notesSlides/notesSlide25.xml"/><Relationship Id="rId5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notesSlide" Target="../notesSlides/notesSlide26.xml"/><Relationship Id="rId4" Type="http://schemas.openxmlformats.org/officeDocument/2006/relationships/slide" Target="slide26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notesSlide" Target="../notesSlides/notesSlide3.xml"/><Relationship Id="rId4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963-77/" TargetMode="External"/><Relationship Id="rId3" Type="http://schemas.openxmlformats.org/officeDocument/2006/relationships/hyperlink" Target="https://viaf.org/viaf/95155403" TargetMode="External"/><Relationship Id="rId4" Type="http://schemas.openxmlformats.org/officeDocument/2006/relationships/hyperlink" Target="http://www.geonames.org/719819" TargetMode="External"/><Relationship Id="rId5" Type="http://schemas.openxmlformats.org/officeDocument/2006/relationships/notesSlide" Target="../notesSlides/notesSlide4.xml"/><Relationship Id="rId6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d.loc.gov/ontologies/bibframe/title" TargetMode="External"/><Relationship Id="rId3" Type="http://schemas.openxmlformats.org/officeDocument/2006/relationships/hyperlink" Target="http://id.loc.gov/ontologies/bibframe/translationOf" TargetMode="External"/><Relationship Id="rId4" Type="http://schemas.openxmlformats.org/officeDocument/2006/relationships/hyperlink" Target="http://id.loc.gov/ontologies/bibframe/dimensions" TargetMode="External"/><Relationship Id="rId5" Type="http://schemas.openxmlformats.org/officeDocument/2006/relationships/notesSlide" Target="../notesSlides/notesSlide5.xml"/><Relationship Id="rId6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79197" rIns="0" bIns="0" rtlCol="0" vert="horz">
            <a:spAutoFit/>
          </a:bodyPr>
          <a:lstStyle/>
          <a:p>
            <a:pPr algn="ctr" marL="5715">
              <a:lnSpc>
                <a:spcPts val="6840"/>
              </a:lnSpc>
            </a:pPr>
            <a:r>
              <a:rPr dirty="0" sz="6000" b="0">
                <a:latin typeface="Calibri Light"/>
                <a:cs typeface="Calibri Light"/>
              </a:rPr>
              <a:t>A</a:t>
            </a:r>
            <a:r>
              <a:rPr dirty="0" sz="6000" spc="-90" b="0">
                <a:latin typeface="Calibri Light"/>
                <a:cs typeface="Calibri Light"/>
              </a:rPr>
              <a:t> s</a:t>
            </a:r>
            <a:r>
              <a:rPr dirty="0" sz="6000" spc="-180" b="0">
                <a:latin typeface="Calibri Light"/>
                <a:cs typeface="Calibri Light"/>
              </a:rPr>
              <a:t>z</a:t>
            </a:r>
            <a:r>
              <a:rPr dirty="0" sz="6000" spc="-50" b="0">
                <a:latin typeface="Calibri Light"/>
                <a:cs typeface="Calibri Light"/>
              </a:rPr>
              <a:t>e</a:t>
            </a:r>
            <a:r>
              <a:rPr dirty="0" sz="6000" spc="-90" b="0">
                <a:latin typeface="Calibri Light"/>
                <a:cs typeface="Calibri Light"/>
              </a:rPr>
              <a:t>m</a:t>
            </a:r>
            <a:r>
              <a:rPr dirty="0" sz="6000" spc="-55" b="0">
                <a:latin typeface="Calibri Light"/>
                <a:cs typeface="Calibri Light"/>
              </a:rPr>
              <a:t>a</a:t>
            </a:r>
            <a:r>
              <a:rPr dirty="0" sz="6000" spc="-110" b="0">
                <a:latin typeface="Calibri Light"/>
                <a:cs typeface="Calibri Light"/>
              </a:rPr>
              <a:t>n</a:t>
            </a:r>
            <a:r>
              <a:rPr dirty="0" sz="6000" spc="-45" b="0">
                <a:latin typeface="Calibri Light"/>
                <a:cs typeface="Calibri Light"/>
              </a:rPr>
              <a:t>t</a:t>
            </a:r>
            <a:r>
              <a:rPr dirty="0" sz="6000" spc="-30" b="0">
                <a:latin typeface="Calibri Light"/>
                <a:cs typeface="Calibri Light"/>
              </a:rPr>
              <a:t>i</a:t>
            </a:r>
            <a:r>
              <a:rPr dirty="0" sz="6000" spc="-114" b="0">
                <a:latin typeface="Calibri Light"/>
                <a:cs typeface="Calibri Light"/>
              </a:rPr>
              <a:t>k</a:t>
            </a:r>
            <a:r>
              <a:rPr dirty="0" sz="6000" spc="-60" b="0">
                <a:latin typeface="Calibri Light"/>
                <a:cs typeface="Calibri Light"/>
              </a:rPr>
              <a:t>u</a:t>
            </a:r>
            <a:r>
              <a:rPr dirty="0" sz="6000" b="0">
                <a:latin typeface="Calibri Light"/>
                <a:cs typeface="Calibri Light"/>
              </a:rPr>
              <a:t>s</a:t>
            </a:r>
            <a:r>
              <a:rPr dirty="0" sz="6000" spc="-105" b="0">
                <a:latin typeface="Calibri Light"/>
                <a:cs typeface="Calibri Light"/>
              </a:rPr>
              <a:t> </a:t>
            </a:r>
            <a:r>
              <a:rPr dirty="0" sz="6000" spc="-45" b="0">
                <a:latin typeface="Calibri Light"/>
                <a:cs typeface="Calibri Light"/>
              </a:rPr>
              <a:t>a</a:t>
            </a:r>
            <a:r>
              <a:rPr dirty="0" sz="6000" spc="-50" b="0">
                <a:latin typeface="Calibri Light"/>
                <a:cs typeface="Calibri Light"/>
              </a:rPr>
              <a:t>d</a:t>
            </a:r>
            <a:r>
              <a:rPr dirty="0" sz="6000" spc="-105" b="0">
                <a:latin typeface="Calibri Light"/>
                <a:cs typeface="Calibri Light"/>
              </a:rPr>
              <a:t>a</a:t>
            </a:r>
            <a:r>
              <a:rPr dirty="0" sz="6000" spc="-30" b="0">
                <a:latin typeface="Calibri Light"/>
                <a:cs typeface="Calibri Light"/>
              </a:rPr>
              <a:t>t</a:t>
            </a:r>
            <a:r>
              <a:rPr dirty="0" sz="6000" spc="-50" b="0">
                <a:latin typeface="Calibri Light"/>
                <a:cs typeface="Calibri Light"/>
              </a:rPr>
              <a:t>p</a:t>
            </a:r>
            <a:r>
              <a:rPr dirty="0" sz="6000" spc="-60" b="0">
                <a:latin typeface="Calibri Light"/>
                <a:cs typeface="Calibri Light"/>
              </a:rPr>
              <a:t>ub</a:t>
            </a:r>
            <a:r>
              <a:rPr dirty="0" sz="6000" spc="-30" b="0">
                <a:latin typeface="Calibri Light"/>
                <a:cs typeface="Calibri Light"/>
              </a:rPr>
              <a:t>l</a:t>
            </a:r>
            <a:r>
              <a:rPr dirty="0" sz="6000" spc="-20" b="0">
                <a:latin typeface="Calibri Light"/>
                <a:cs typeface="Calibri Light"/>
              </a:rPr>
              <a:t>i</a:t>
            </a:r>
            <a:r>
              <a:rPr dirty="0" sz="6000" spc="-165" b="0">
                <a:latin typeface="Calibri Light"/>
                <a:cs typeface="Calibri Light"/>
              </a:rPr>
              <a:t>k</a:t>
            </a:r>
            <a:r>
              <a:rPr dirty="0" sz="6000" spc="-55" b="0">
                <a:latin typeface="Calibri Light"/>
                <a:cs typeface="Calibri Light"/>
              </a:rPr>
              <a:t>ác</a:t>
            </a:r>
            <a:r>
              <a:rPr dirty="0" sz="6000" spc="-20" b="0">
                <a:latin typeface="Calibri Light"/>
                <a:cs typeface="Calibri Light"/>
              </a:rPr>
              <a:t>i</a:t>
            </a:r>
            <a:r>
              <a:rPr dirty="0" sz="6000" b="0">
                <a:latin typeface="Calibri Light"/>
                <a:cs typeface="Calibri Light"/>
              </a:rPr>
              <a:t>ó</a:t>
            </a:r>
            <a:endParaRPr sz="6000">
              <a:latin typeface="Calibri Light"/>
              <a:cs typeface="Calibri Light"/>
            </a:endParaRPr>
          </a:p>
          <a:p>
            <a:pPr algn="ctr" marL="6985">
              <a:lnSpc>
                <a:spcPts val="6840"/>
              </a:lnSpc>
            </a:pPr>
            <a:r>
              <a:rPr dirty="0" sz="6000" spc="-45" b="0">
                <a:latin typeface="Calibri Light"/>
                <a:cs typeface="Calibri Light"/>
              </a:rPr>
              <a:t>g</a:t>
            </a:r>
            <a:r>
              <a:rPr dirty="0" sz="6000" spc="-130" b="0">
                <a:latin typeface="Calibri Light"/>
                <a:cs typeface="Calibri Light"/>
              </a:rPr>
              <a:t>y</a:t>
            </a:r>
            <a:r>
              <a:rPr dirty="0" sz="6000" spc="-45" b="0">
                <a:latin typeface="Calibri Light"/>
                <a:cs typeface="Calibri Light"/>
              </a:rPr>
              <a:t>a</a:t>
            </a:r>
            <a:r>
              <a:rPr dirty="0" sz="6000" spc="-260" b="0">
                <a:latin typeface="Calibri Light"/>
                <a:cs typeface="Calibri Light"/>
              </a:rPr>
              <a:t>k</a:t>
            </a:r>
            <a:r>
              <a:rPr dirty="0" sz="6000" spc="-55" b="0">
                <a:latin typeface="Calibri Light"/>
                <a:cs typeface="Calibri Light"/>
              </a:rPr>
              <a:t>o</a:t>
            </a:r>
            <a:r>
              <a:rPr dirty="0" sz="6000" spc="-45" b="0">
                <a:latin typeface="Calibri Light"/>
                <a:cs typeface="Calibri Light"/>
              </a:rPr>
              <a:t>r</a:t>
            </a:r>
            <a:r>
              <a:rPr dirty="0" sz="6000" spc="-20" b="0">
                <a:latin typeface="Calibri Light"/>
                <a:cs typeface="Calibri Light"/>
              </a:rPr>
              <a:t>l</a:t>
            </a:r>
            <a:r>
              <a:rPr dirty="0" sz="6000" spc="-114" b="0">
                <a:latin typeface="Calibri Light"/>
                <a:cs typeface="Calibri Light"/>
              </a:rPr>
              <a:t>a</a:t>
            </a:r>
            <a:r>
              <a:rPr dirty="0" sz="6000" spc="-45" b="0">
                <a:latin typeface="Calibri Light"/>
                <a:cs typeface="Calibri Light"/>
              </a:rPr>
              <a:t>t</a:t>
            </a:r>
            <a:r>
              <a:rPr dirty="0" sz="6000" b="0">
                <a:latin typeface="Calibri Light"/>
                <a:cs typeface="Calibri Light"/>
              </a:rPr>
              <a:t>i</a:t>
            </a:r>
            <a:r>
              <a:rPr dirty="0" sz="6000" spc="-80" b="0">
                <a:latin typeface="Calibri Light"/>
                <a:cs typeface="Calibri Light"/>
              </a:rPr>
              <a:t> </a:t>
            </a:r>
            <a:r>
              <a:rPr dirty="0" sz="6000" spc="-250" b="0">
                <a:latin typeface="Calibri Light"/>
                <a:cs typeface="Calibri Light"/>
              </a:rPr>
              <a:t>k</a:t>
            </a:r>
            <a:r>
              <a:rPr dirty="0" sz="6000" spc="-40" b="0">
                <a:latin typeface="Calibri Light"/>
                <a:cs typeface="Calibri Light"/>
              </a:rPr>
              <a:t>é</a:t>
            </a:r>
            <a:r>
              <a:rPr dirty="0" sz="6000" spc="-114" b="0">
                <a:latin typeface="Calibri Light"/>
                <a:cs typeface="Calibri Light"/>
              </a:rPr>
              <a:t>r</a:t>
            </a:r>
            <a:r>
              <a:rPr dirty="0" sz="6000" spc="-60" b="0">
                <a:latin typeface="Calibri Light"/>
                <a:cs typeface="Calibri Light"/>
              </a:rPr>
              <a:t>d</a:t>
            </a:r>
            <a:r>
              <a:rPr dirty="0" sz="6000" spc="-50" b="0">
                <a:latin typeface="Calibri Light"/>
                <a:cs typeface="Calibri Light"/>
              </a:rPr>
              <a:t>é</a:t>
            </a:r>
            <a:r>
              <a:rPr dirty="0" sz="6000" spc="-55" b="0">
                <a:latin typeface="Calibri Light"/>
                <a:cs typeface="Calibri Light"/>
              </a:rPr>
              <a:t>s</a:t>
            </a:r>
            <a:r>
              <a:rPr dirty="0" sz="6000" spc="-50" b="0">
                <a:latin typeface="Calibri Light"/>
                <a:cs typeface="Calibri Light"/>
              </a:rPr>
              <a:t>e</a:t>
            </a:r>
            <a:r>
              <a:rPr dirty="0" sz="6000" b="0">
                <a:latin typeface="Calibri Light"/>
                <a:cs typeface="Calibri Light"/>
              </a:rPr>
              <a:t>i</a:t>
            </a:r>
            <a:endParaRPr sz="6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4177" y="3896867"/>
            <a:ext cx="3566795" cy="2080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600" spc="-325">
                <a:latin typeface="Calibri"/>
                <a:cs typeface="Calibri"/>
              </a:rPr>
              <a:t>T</a:t>
            </a:r>
            <a:r>
              <a:rPr dirty="0" sz="3600">
                <a:latin typeface="Calibri"/>
                <a:cs typeface="Calibri"/>
              </a:rPr>
              <a:t>é</a:t>
            </a:r>
            <a:r>
              <a:rPr dirty="0" sz="3600" spc="-75">
                <a:latin typeface="Calibri"/>
                <a:cs typeface="Calibri"/>
              </a:rPr>
              <a:t>n</a:t>
            </a:r>
            <a:r>
              <a:rPr dirty="0" sz="3600" spc="-50">
                <a:latin typeface="Calibri"/>
                <a:cs typeface="Calibri"/>
              </a:rPr>
              <a:t>y</a:t>
            </a:r>
            <a:r>
              <a:rPr dirty="0" sz="3600">
                <a:latin typeface="Calibri"/>
                <a:cs typeface="Calibri"/>
              </a:rPr>
              <a:t>ek </a:t>
            </a:r>
            <a:r>
              <a:rPr dirty="0" sz="3600" spc="-15">
                <a:latin typeface="Calibri"/>
                <a:cs typeface="Calibri"/>
              </a:rPr>
              <a:t>é</a:t>
            </a:r>
            <a:r>
              <a:rPr dirty="0" sz="3600">
                <a:latin typeface="Calibri"/>
                <a:cs typeface="Calibri"/>
              </a:rPr>
              <a:t>s mí</a:t>
            </a:r>
            <a:r>
              <a:rPr dirty="0" sz="3600" spc="-40">
                <a:latin typeface="Calibri"/>
                <a:cs typeface="Calibri"/>
              </a:rPr>
              <a:t>t</a:t>
            </a:r>
            <a:r>
              <a:rPr dirty="0" sz="3600">
                <a:latin typeface="Calibri"/>
                <a:cs typeface="Calibri"/>
              </a:rPr>
              <a:t>o</a:t>
            </a:r>
            <a:r>
              <a:rPr dirty="0" sz="3600" spc="-40">
                <a:latin typeface="Calibri"/>
                <a:cs typeface="Calibri"/>
              </a:rPr>
              <a:t>s</a:t>
            </a:r>
            <a:r>
              <a:rPr dirty="0" sz="3600" spc="-80">
                <a:latin typeface="Calibri"/>
                <a:cs typeface="Calibri"/>
              </a:rPr>
              <a:t>z</a:t>
            </a:r>
            <a:r>
              <a:rPr dirty="0" sz="3600">
                <a:latin typeface="Calibri"/>
                <a:cs typeface="Calibri"/>
              </a:rPr>
              <a:t>ok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800">
              <a:latin typeface="Times New Roman"/>
              <a:cs typeface="Times New Roman"/>
            </a:endParaRPr>
          </a:p>
          <a:p>
            <a:pPr algn="ctr" marL="537845" marR="532765" indent="635">
              <a:lnSpc>
                <a:spcPct val="100000"/>
              </a:lnSpc>
            </a:pPr>
            <a:r>
              <a:rPr dirty="0" sz="2000" b="1">
                <a:latin typeface="Calibri"/>
                <a:cs typeface="Calibri"/>
              </a:rPr>
              <a:t>Hub</a:t>
            </a:r>
            <a:r>
              <a:rPr dirty="0" sz="2000" spc="-40" b="1">
                <a:latin typeface="Calibri"/>
                <a:cs typeface="Calibri"/>
              </a:rPr>
              <a:t>a</a:t>
            </a:r>
            <a:r>
              <a:rPr dirty="0" sz="2000" b="1">
                <a:latin typeface="Calibri"/>
                <a:cs typeface="Calibri"/>
              </a:rPr>
              <a:t>y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Miklós</a:t>
            </a:r>
            <a:r>
              <a:rPr dirty="0" sz="2000" b="1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</a:t>
            </a:r>
            <a:r>
              <a:rPr dirty="0" sz="2000">
                <a:latin typeface="Calibri"/>
                <a:cs typeface="Calibri"/>
              </a:rPr>
              <a:t>umán</a:t>
            </a:r>
            <a:r>
              <a:rPr dirty="0" sz="2000" spc="-10">
                <a:latin typeface="Calibri"/>
                <a:cs typeface="Calibri"/>
              </a:rPr>
              <a:t>in</a:t>
            </a:r>
            <a:r>
              <a:rPr dirty="0" sz="2000" spc="-40">
                <a:latin typeface="Calibri"/>
                <a:cs typeface="Calibri"/>
              </a:rPr>
              <a:t>f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15">
                <a:latin typeface="Calibri"/>
                <a:cs typeface="Calibri"/>
              </a:rPr>
              <a:t>m</a:t>
            </a:r>
            <a:r>
              <a:rPr dirty="0" sz="2000" spc="-25">
                <a:latin typeface="Calibri"/>
                <a:cs typeface="Calibri"/>
              </a:rPr>
              <a:t>a</a:t>
            </a:r>
            <a:r>
              <a:rPr dirty="0" sz="2000">
                <a:latin typeface="Calibri"/>
                <a:cs typeface="Calibri"/>
              </a:rPr>
              <a:t>ti</a:t>
            </a:r>
            <a:r>
              <a:rPr dirty="0" sz="2000" spc="-30">
                <a:latin typeface="Calibri"/>
                <a:cs typeface="Calibri"/>
              </a:rPr>
              <a:t>k</a:t>
            </a:r>
            <a:r>
              <a:rPr dirty="0" sz="2000">
                <a:latin typeface="Calibri"/>
                <a:cs typeface="Calibri"/>
              </a:rPr>
              <a:t>us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40">
                <a:latin typeface="Calibri"/>
                <a:cs typeface="Calibri"/>
              </a:rPr>
              <a:t>P</a:t>
            </a:r>
            <a:r>
              <a:rPr dirty="0" sz="2000" spc="-15">
                <a:latin typeface="Calibri"/>
                <a:cs typeface="Calibri"/>
              </a:rPr>
              <a:t>e</a:t>
            </a:r>
            <a:r>
              <a:rPr dirty="0" sz="2000" spc="-25">
                <a:latin typeface="Calibri"/>
                <a:cs typeface="Calibri"/>
              </a:rPr>
              <a:t>t</a:t>
            </a:r>
            <a:r>
              <a:rPr dirty="0" sz="2000">
                <a:latin typeface="Calibri"/>
                <a:cs typeface="Calibri"/>
              </a:rPr>
              <a:t>őfi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40">
                <a:latin typeface="Calibri"/>
                <a:cs typeface="Calibri"/>
              </a:rPr>
              <a:t>r</a:t>
            </a:r>
            <a:r>
              <a:rPr dirty="0" sz="2000">
                <a:latin typeface="Calibri"/>
                <a:cs typeface="Calibri"/>
              </a:rPr>
              <a:t>odal</a:t>
            </a:r>
            <a:r>
              <a:rPr dirty="0" sz="2000" spc="-10">
                <a:latin typeface="Calibri"/>
                <a:cs typeface="Calibri"/>
              </a:rPr>
              <a:t>m</a:t>
            </a:r>
            <a:r>
              <a:rPr dirty="0" sz="2000">
                <a:latin typeface="Calibri"/>
                <a:cs typeface="Calibri"/>
              </a:rPr>
              <a:t>i Mú</a:t>
            </a:r>
            <a:r>
              <a:rPr dirty="0" sz="2000" spc="-45">
                <a:latin typeface="Calibri"/>
                <a:cs typeface="Calibri"/>
              </a:rPr>
              <a:t>z</a:t>
            </a:r>
            <a:r>
              <a:rPr dirty="0" sz="2000">
                <a:latin typeface="Calibri"/>
                <a:cs typeface="Calibri"/>
              </a:rPr>
              <a:t>eum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</a:t>
            </a:r>
            <a:r>
              <a:rPr dirty="0" sz="2000" spc="-150">
                <a:latin typeface="Calibri"/>
                <a:cs typeface="Calibri"/>
              </a:rPr>
              <a:t>L</a:t>
            </a:r>
            <a:r>
              <a:rPr dirty="0" sz="2000" spc="-5">
                <a:latin typeface="Calibri"/>
                <a:cs typeface="Calibri"/>
              </a:rPr>
              <a:t>T</a:t>
            </a:r>
            <a:r>
              <a:rPr dirty="0" sz="2000">
                <a:latin typeface="Calibri"/>
                <a:cs typeface="Calibri"/>
              </a:rPr>
              <a:t>E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ITDI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643" y="590575"/>
            <a:ext cx="3752215" cy="50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90" b="0">
                <a:latin typeface="Calibri Light"/>
                <a:cs typeface="Calibri Light"/>
              </a:rPr>
              <a:t>M</a:t>
            </a:r>
            <a:r>
              <a:rPr dirty="0" sz="4000" spc="-15" b="0">
                <a:latin typeface="Calibri Light"/>
                <a:cs typeface="Calibri Light"/>
              </a:rPr>
              <a:t>it</a:t>
            </a:r>
            <a:r>
              <a:rPr dirty="0" sz="4000" spc="-75" b="0">
                <a:latin typeface="Calibri Light"/>
                <a:cs typeface="Calibri Light"/>
              </a:rPr>
              <a:t> </a:t>
            </a:r>
            <a:r>
              <a:rPr dirty="0" sz="4000" spc="-10" b="0">
                <a:latin typeface="Calibri Light"/>
                <a:cs typeface="Calibri Light"/>
              </a:rPr>
              <a:t>l</a:t>
            </a:r>
            <a:r>
              <a:rPr dirty="0" sz="4000" spc="-45" b="0">
                <a:latin typeface="Calibri Light"/>
                <a:cs typeface="Calibri Light"/>
              </a:rPr>
              <a:t>e</a:t>
            </a:r>
            <a:r>
              <a:rPr dirty="0" sz="4000" spc="-65" b="0">
                <a:latin typeface="Calibri Light"/>
                <a:cs typeface="Calibri Light"/>
              </a:rPr>
              <a:t>h</a:t>
            </a:r>
            <a:r>
              <a:rPr dirty="0" sz="4000" spc="-75" b="0">
                <a:latin typeface="Calibri Light"/>
                <a:cs typeface="Calibri Light"/>
              </a:rPr>
              <a:t>e</a:t>
            </a:r>
            <a:r>
              <a:rPr dirty="0" sz="4000" spc="-15" b="0">
                <a:latin typeface="Calibri Light"/>
                <a:cs typeface="Calibri Light"/>
              </a:rPr>
              <a:t>t</a:t>
            </a:r>
            <a:r>
              <a:rPr dirty="0" sz="4000" spc="-80" b="0">
                <a:latin typeface="Calibri Light"/>
                <a:cs typeface="Calibri Light"/>
              </a:rPr>
              <a:t> </a:t>
            </a:r>
            <a:r>
              <a:rPr dirty="0" sz="4000" spc="-75" b="0">
                <a:latin typeface="Calibri Light"/>
                <a:cs typeface="Calibri Light"/>
              </a:rPr>
              <a:t>m</a:t>
            </a:r>
            <a:r>
              <a:rPr dirty="0" sz="4000" spc="-40" b="0">
                <a:latin typeface="Calibri Light"/>
                <a:cs typeface="Calibri Light"/>
              </a:rPr>
              <a:t>á</a:t>
            </a:r>
            <a:r>
              <a:rPr dirty="0" sz="4000" spc="-15" b="0">
                <a:latin typeface="Calibri Light"/>
                <a:cs typeface="Calibri Light"/>
              </a:rPr>
              <a:t>r</a:t>
            </a:r>
            <a:r>
              <a:rPr dirty="0" sz="4000" spc="-70" b="0">
                <a:latin typeface="Calibri Light"/>
                <a:cs typeface="Calibri Light"/>
              </a:rPr>
              <a:t> </a:t>
            </a:r>
            <a:r>
              <a:rPr dirty="0" sz="4000" spc="-75" b="0">
                <a:latin typeface="Calibri Light"/>
                <a:cs typeface="Calibri Light"/>
              </a:rPr>
              <a:t>m</a:t>
            </a:r>
            <a:r>
              <a:rPr dirty="0" sz="4000" spc="-40" b="0">
                <a:latin typeface="Calibri Light"/>
                <a:cs typeface="Calibri Light"/>
              </a:rPr>
              <a:t>a</a:t>
            </a:r>
            <a:r>
              <a:rPr dirty="0" sz="4000" spc="-20" b="0">
                <a:latin typeface="Calibri Light"/>
                <a:cs typeface="Calibri Light"/>
              </a:rPr>
              <a:t>?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050" y="1336453"/>
            <a:ext cx="9923145" cy="49263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 i="1">
                <a:latin typeface="Calibri"/>
                <a:cs typeface="Calibri"/>
              </a:rPr>
              <a:t>Adatkih</a:t>
            </a:r>
            <a:r>
              <a:rPr dirty="0" sz="1800" spc="-30" b="1" i="1">
                <a:latin typeface="Calibri"/>
                <a:cs typeface="Calibri"/>
              </a:rPr>
              <a:t>o</a:t>
            </a:r>
            <a:r>
              <a:rPr dirty="0" sz="1800" spc="-20" b="1" i="1">
                <a:latin typeface="Calibri"/>
                <a:cs typeface="Calibri"/>
              </a:rPr>
              <a:t>z</a:t>
            </a:r>
            <a:r>
              <a:rPr dirty="0" sz="1800" b="1" i="1">
                <a:latin typeface="Calibri"/>
                <a:cs typeface="Calibri"/>
              </a:rPr>
              <a:t>a</a:t>
            </a:r>
            <a:r>
              <a:rPr dirty="0" sz="1800" spc="-30" b="1" i="1">
                <a:latin typeface="Calibri"/>
                <a:cs typeface="Calibri"/>
              </a:rPr>
              <a:t>t</a:t>
            </a:r>
            <a:r>
              <a:rPr dirty="0" sz="1800" b="1" i="1">
                <a:latin typeface="Calibri"/>
                <a:cs typeface="Calibri"/>
              </a:rPr>
              <a:t>al,</a:t>
            </a:r>
            <a:r>
              <a:rPr dirty="0" sz="1800" spc="-10" b="1" i="1">
                <a:latin typeface="Calibri"/>
                <a:cs typeface="Calibri"/>
              </a:rPr>
              <a:t> </a:t>
            </a:r>
            <a:r>
              <a:rPr dirty="0" sz="1800" spc="-50" b="1" i="1">
                <a:latin typeface="Calibri"/>
                <a:cs typeface="Calibri"/>
              </a:rPr>
              <a:t>k</a:t>
            </a:r>
            <a:r>
              <a:rPr dirty="0" sz="1800" b="1" i="1">
                <a:latin typeface="Calibri"/>
                <a:cs typeface="Calibri"/>
              </a:rPr>
              <a:t>o</a:t>
            </a:r>
            <a:r>
              <a:rPr dirty="0" sz="1800" spc="-30" b="1" i="1">
                <a:latin typeface="Calibri"/>
                <a:cs typeface="Calibri"/>
              </a:rPr>
              <a:t>n</a:t>
            </a:r>
            <a:r>
              <a:rPr dirty="0" sz="1800" b="1" i="1">
                <a:latin typeface="Calibri"/>
                <a:cs typeface="Calibri"/>
              </a:rPr>
              <a:t>ver</a:t>
            </a:r>
            <a:r>
              <a:rPr dirty="0" sz="1800" spc="5" b="1" i="1">
                <a:latin typeface="Calibri"/>
                <a:cs typeface="Calibri"/>
              </a:rPr>
              <a:t>z</a:t>
            </a:r>
            <a:r>
              <a:rPr dirty="0" sz="1800" b="1" i="1">
                <a:latin typeface="Calibri"/>
                <a:cs typeface="Calibri"/>
              </a:rPr>
              <a:t>ió</a:t>
            </a:r>
            <a:r>
              <a:rPr dirty="0" sz="1800" spc="5" b="1" i="1">
                <a:latin typeface="Calibri"/>
                <a:cs typeface="Calibri"/>
              </a:rPr>
              <a:t> </a:t>
            </a:r>
            <a:r>
              <a:rPr dirty="0" sz="1900" spc="-114" b="1" i="1">
                <a:latin typeface="Wingdings"/>
                <a:cs typeface="Wingdings"/>
              </a:rPr>
              <a:t></a:t>
            </a:r>
            <a:r>
              <a:rPr dirty="0" sz="1900" spc="-55" b="1" i="1">
                <a:latin typeface="Times New Roman"/>
                <a:cs typeface="Times New Roman"/>
              </a:rPr>
              <a:t> </a:t>
            </a:r>
            <a:r>
              <a:rPr dirty="0" sz="1800" spc="-15" b="1" i="1">
                <a:latin typeface="Calibri"/>
                <a:cs typeface="Calibri"/>
              </a:rPr>
              <a:t>s</a:t>
            </a:r>
            <a:r>
              <a:rPr dirty="0" sz="1800" spc="-20" b="1" i="1">
                <a:latin typeface="Calibri"/>
                <a:cs typeface="Calibri"/>
              </a:rPr>
              <a:t>z</a:t>
            </a:r>
            <a:r>
              <a:rPr dirty="0" sz="1800" b="1" i="1">
                <a:latin typeface="Calibri"/>
                <a:cs typeface="Calibri"/>
              </a:rPr>
              <a:t>olgál</a:t>
            </a:r>
            <a:r>
              <a:rPr dirty="0" sz="1800" spc="-30" b="1" i="1">
                <a:latin typeface="Calibri"/>
                <a:cs typeface="Calibri"/>
              </a:rPr>
              <a:t>t</a:t>
            </a:r>
            <a:r>
              <a:rPr dirty="0" sz="1800" b="1" i="1">
                <a:latin typeface="Calibri"/>
                <a:cs typeface="Calibri"/>
              </a:rPr>
              <a:t>a</a:t>
            </a:r>
            <a:r>
              <a:rPr dirty="0" sz="1800" spc="-30" b="1" i="1">
                <a:latin typeface="Calibri"/>
                <a:cs typeface="Calibri"/>
              </a:rPr>
              <a:t>t</a:t>
            </a:r>
            <a:r>
              <a:rPr dirty="0" sz="1800" b="1" i="1">
                <a:latin typeface="Calibri"/>
                <a:cs typeface="Calibri"/>
              </a:rPr>
              <a:t>ás</a:t>
            </a:r>
            <a:r>
              <a:rPr dirty="0" sz="1800" spc="-5" b="1" i="1">
                <a:latin typeface="Calibri"/>
                <a:cs typeface="Calibri"/>
              </a:rPr>
              <a:t> </a:t>
            </a:r>
            <a:r>
              <a:rPr dirty="0" sz="1800" b="1" i="1">
                <a:latin typeface="Calibri"/>
                <a:cs typeface="Calibri"/>
              </a:rPr>
              <a:t>grá</a:t>
            </a:r>
            <a:r>
              <a:rPr dirty="0" sz="1800" spc="-20" b="1" i="1">
                <a:latin typeface="Calibri"/>
                <a:cs typeface="Calibri"/>
              </a:rPr>
              <a:t>f</a:t>
            </a:r>
            <a:r>
              <a:rPr dirty="0" sz="1800" b="1" i="1">
                <a:latin typeface="Calibri"/>
                <a:cs typeface="Calibri"/>
              </a:rPr>
              <a:t>ad</a:t>
            </a:r>
            <a:r>
              <a:rPr dirty="0" sz="1800" spc="-10" b="1" i="1">
                <a:latin typeface="Calibri"/>
                <a:cs typeface="Calibri"/>
              </a:rPr>
              <a:t>a</a:t>
            </a:r>
            <a:r>
              <a:rPr dirty="0" sz="1800" b="1" i="1">
                <a:latin typeface="Calibri"/>
                <a:cs typeface="Calibri"/>
              </a:rPr>
              <a:t>tb</a:t>
            </a:r>
            <a:r>
              <a:rPr dirty="0" sz="1800" spc="-10" b="1" i="1">
                <a:latin typeface="Calibri"/>
                <a:cs typeface="Calibri"/>
              </a:rPr>
              <a:t>á</a:t>
            </a:r>
            <a:r>
              <a:rPr dirty="0" sz="1800" b="1" i="1">
                <a:latin typeface="Calibri"/>
                <a:cs typeface="Calibri"/>
              </a:rPr>
              <a:t>z</a:t>
            </a:r>
            <a:r>
              <a:rPr dirty="0" sz="1800" spc="5" b="1" i="1">
                <a:latin typeface="Calibri"/>
                <a:cs typeface="Calibri"/>
              </a:rPr>
              <a:t>i</a:t>
            </a:r>
            <a:r>
              <a:rPr dirty="0" sz="1800" b="1" i="1">
                <a:latin typeface="Calibri"/>
                <a:cs typeface="Calibri"/>
              </a:rPr>
              <a:t>sból</a:t>
            </a:r>
            <a:r>
              <a:rPr dirty="0" sz="1800" spc="20" b="1" i="1">
                <a:latin typeface="Calibri"/>
                <a:cs typeface="Calibri"/>
              </a:rPr>
              <a:t> </a:t>
            </a:r>
            <a:r>
              <a:rPr dirty="0" sz="1800" spc="-10" b="1" i="1">
                <a:latin typeface="Calibri"/>
                <a:cs typeface="Calibri"/>
              </a:rPr>
              <a:t>(t</a:t>
            </a:r>
            <a:r>
              <a:rPr dirty="0" sz="1800" spc="-5" b="1" i="1">
                <a:latin typeface="Calibri"/>
                <a:cs typeface="Calibri"/>
              </a:rPr>
              <a:t>r</a:t>
            </a:r>
            <a:r>
              <a:rPr dirty="0" sz="1800" spc="-10" b="1" i="1">
                <a:latin typeface="Calibri"/>
                <a:cs typeface="Calibri"/>
              </a:rPr>
              <a:t>ipl</a:t>
            </a:r>
            <a:r>
              <a:rPr dirty="0" sz="1800" spc="-5" b="1" i="1">
                <a:latin typeface="Calibri"/>
                <a:cs typeface="Calibri"/>
              </a:rPr>
              <a:t>e</a:t>
            </a:r>
            <a:r>
              <a:rPr dirty="0" sz="1800" spc="-25" b="1" i="1">
                <a:latin typeface="Calibri"/>
                <a:cs typeface="Calibri"/>
              </a:rPr>
              <a:t>s</a:t>
            </a:r>
            <a:r>
              <a:rPr dirty="0" sz="1800" spc="-35" b="1" i="1">
                <a:latin typeface="Calibri"/>
                <a:cs typeface="Calibri"/>
              </a:rPr>
              <a:t>t</a:t>
            </a:r>
            <a:r>
              <a:rPr dirty="0" sz="1800" spc="-5" b="1" i="1">
                <a:latin typeface="Calibri"/>
                <a:cs typeface="Calibri"/>
              </a:rPr>
              <a:t>o</a:t>
            </a:r>
            <a:r>
              <a:rPr dirty="0" sz="1800" spc="5" b="1" i="1">
                <a:latin typeface="Calibri"/>
                <a:cs typeface="Calibri"/>
              </a:rPr>
              <a:t>r</a:t>
            </a:r>
            <a:r>
              <a:rPr dirty="0" sz="1800" spc="-10" b="1" i="1">
                <a:latin typeface="Calibri"/>
                <a:cs typeface="Calibri"/>
              </a:rPr>
              <a:t>e</a:t>
            </a:r>
            <a:r>
              <a:rPr dirty="0" sz="1800" spc="-10" b="1" i="1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I</a:t>
            </a:r>
            <a:r>
              <a:rPr dirty="0" sz="1800" spc="-10" b="1">
                <a:latin typeface="Calibri"/>
                <a:cs typeface="Calibri"/>
              </a:rPr>
              <a:t>n</a:t>
            </a:r>
            <a:r>
              <a:rPr dirty="0" sz="1800" spc="-30" b="1">
                <a:latin typeface="Calibri"/>
                <a:cs typeface="Calibri"/>
              </a:rPr>
              <a:t>t</a:t>
            </a:r>
            <a:r>
              <a:rPr dirty="0" sz="1800" spc="5" b="1">
                <a:latin typeface="Calibri"/>
                <a:cs typeface="Calibri"/>
              </a:rPr>
              <a:t>e</a:t>
            </a:r>
            <a:r>
              <a:rPr dirty="0" sz="1800" b="1">
                <a:latin typeface="Calibri"/>
                <a:cs typeface="Calibri"/>
              </a:rPr>
              <a:t>g</a:t>
            </a:r>
            <a:r>
              <a:rPr dirty="0" sz="1800" spc="-40" b="1">
                <a:latin typeface="Calibri"/>
                <a:cs typeface="Calibri"/>
              </a:rPr>
              <a:t>r</a:t>
            </a:r>
            <a:r>
              <a:rPr dirty="0" sz="1800" b="1">
                <a:latin typeface="Calibri"/>
                <a:cs typeface="Calibri"/>
              </a:rPr>
              <a:t>ált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-50" b="1">
                <a:latin typeface="Calibri"/>
                <a:cs typeface="Calibri"/>
              </a:rPr>
              <a:t>k</a:t>
            </a:r>
            <a:r>
              <a:rPr dirty="0" sz="1800" b="1">
                <a:latin typeface="Calibri"/>
                <a:cs typeface="Calibri"/>
              </a:rPr>
              <a:t>ö</a:t>
            </a:r>
            <a:r>
              <a:rPr dirty="0" sz="1800" spc="-30" b="1">
                <a:latin typeface="Calibri"/>
                <a:cs typeface="Calibri"/>
              </a:rPr>
              <a:t>n</a:t>
            </a:r>
            <a:r>
              <a:rPr dirty="0" sz="1800" spc="5" b="1">
                <a:latin typeface="Calibri"/>
                <a:cs typeface="Calibri"/>
              </a:rPr>
              <a:t>y</a:t>
            </a:r>
            <a:r>
              <a:rPr dirty="0" sz="1800" spc="10" b="1">
                <a:latin typeface="Calibri"/>
                <a:cs typeface="Calibri"/>
              </a:rPr>
              <a:t>v</a:t>
            </a:r>
            <a:r>
              <a:rPr dirty="0" sz="1800" spc="-15" b="1">
                <a:latin typeface="Calibri"/>
                <a:cs typeface="Calibri"/>
              </a:rPr>
              <a:t>t</a:t>
            </a:r>
            <a:r>
              <a:rPr dirty="0" sz="1800" b="1">
                <a:latin typeface="Calibri"/>
                <a:cs typeface="Calibri"/>
              </a:rPr>
              <a:t>ári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pl</a:t>
            </a:r>
            <a:r>
              <a:rPr dirty="0" sz="1800" spc="-15" b="1">
                <a:latin typeface="Calibri"/>
                <a:cs typeface="Calibri"/>
              </a:rPr>
              <a:t>a</a:t>
            </a:r>
            <a:r>
              <a:rPr dirty="0" sz="1800" b="1">
                <a:latin typeface="Calibri"/>
                <a:cs typeface="Calibri"/>
              </a:rPr>
              <a:t>t</a:t>
            </a:r>
            <a:r>
              <a:rPr dirty="0" sz="1800" spc="-30" b="1">
                <a:latin typeface="Calibri"/>
                <a:cs typeface="Calibri"/>
              </a:rPr>
              <a:t>f</a:t>
            </a:r>
            <a:r>
              <a:rPr dirty="0" sz="1800" b="1">
                <a:latin typeface="Calibri"/>
                <a:cs typeface="Calibri"/>
              </a:rPr>
              <a:t>ormok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(Alma,</a:t>
            </a:r>
            <a:r>
              <a:rPr dirty="0" sz="1800" spc="5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OliSui</a:t>
            </a:r>
            <a:r>
              <a:rPr dirty="0" sz="1800" spc="-25" b="1">
                <a:latin typeface="Calibri"/>
                <a:cs typeface="Calibri"/>
              </a:rPr>
              <a:t>t</a:t>
            </a:r>
            <a:r>
              <a:rPr dirty="0" sz="1800" spc="5" b="1">
                <a:latin typeface="Calibri"/>
                <a:cs typeface="Calibri"/>
              </a:rPr>
              <a:t>e</a:t>
            </a:r>
            <a:r>
              <a:rPr dirty="0" sz="1800" b="1">
                <a:latin typeface="Calibri"/>
                <a:cs typeface="Calibri"/>
              </a:rPr>
              <a:t>,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…)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F-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é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35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á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I-n </a:t>
            </a:r>
            <a:r>
              <a:rPr dirty="0" sz="1800" spc="-65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z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ül  </a:t>
            </a:r>
            <a:r>
              <a:rPr dirty="0" sz="1800" spc="-10">
                <a:latin typeface="Calibri"/>
                <a:cs typeface="Calibri"/>
              </a:rPr>
              <a:t>(</a:t>
            </a:r>
            <a:r>
              <a:rPr dirty="0" sz="1800" spc="-25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á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z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h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ó </a:t>
            </a:r>
            <a:r>
              <a:rPr dirty="0" sz="1800" spc="-15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ó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ár </a:t>
            </a:r>
            <a:r>
              <a:rPr dirty="0" sz="1800" spc="-15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er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15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t)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2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eljes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ha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maz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publ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40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álása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</a:t>
            </a:r>
            <a:r>
              <a:rPr dirty="0" sz="1800" spc="-30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ála</a:t>
            </a:r>
            <a:r>
              <a:rPr dirty="0" sz="1800" spc="-1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z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h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ó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ó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ár </a:t>
            </a:r>
            <a:r>
              <a:rPr dirty="0" sz="1800" spc="-10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er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5" b="1">
                <a:latin typeface="Calibri"/>
                <a:cs typeface="Calibri"/>
              </a:rPr>
              <a:t>Onli</a:t>
            </a:r>
            <a:r>
              <a:rPr dirty="0" sz="1800" b="1">
                <a:latin typeface="Calibri"/>
                <a:cs typeface="Calibri"/>
              </a:rPr>
              <a:t>n</a:t>
            </a:r>
            <a:r>
              <a:rPr dirty="0" sz="1800" b="1">
                <a:latin typeface="Calibri"/>
                <a:cs typeface="Calibri"/>
              </a:rPr>
              <a:t>e</a:t>
            </a:r>
            <a:r>
              <a:rPr dirty="0" sz="1800" spc="-5" b="1">
                <a:latin typeface="Calibri"/>
                <a:cs typeface="Calibri"/>
              </a:rPr>
              <a:t> me</a:t>
            </a:r>
            <a:r>
              <a:rPr dirty="0" sz="1800" spc="-30" b="1">
                <a:latin typeface="Calibri"/>
                <a:cs typeface="Calibri"/>
              </a:rPr>
              <a:t>t</a:t>
            </a:r>
            <a:r>
              <a:rPr dirty="0" sz="1800" spc="-10" b="1">
                <a:latin typeface="Calibri"/>
                <a:cs typeface="Calibri"/>
              </a:rPr>
              <a:t>aa</a:t>
            </a:r>
            <a:r>
              <a:rPr dirty="0" sz="1800" spc="-20" b="1">
                <a:latin typeface="Calibri"/>
                <a:cs typeface="Calibri"/>
              </a:rPr>
              <a:t>d</a:t>
            </a:r>
            <a:r>
              <a:rPr dirty="0" sz="1800" spc="-25" b="1">
                <a:latin typeface="Calibri"/>
                <a:cs typeface="Calibri"/>
              </a:rPr>
              <a:t>a</a:t>
            </a:r>
            <a:r>
              <a:rPr dirty="0" sz="1800" spc="-15" b="1">
                <a:latin typeface="Calibri"/>
                <a:cs typeface="Calibri"/>
              </a:rPr>
              <a:t>t</a:t>
            </a:r>
            <a:r>
              <a:rPr dirty="0" sz="1800" b="1">
                <a:latin typeface="Calibri"/>
                <a:cs typeface="Calibri"/>
              </a:rPr>
              <a:t>-</a:t>
            </a:r>
            <a:r>
              <a:rPr dirty="0" sz="1800" spc="-20" b="1">
                <a:latin typeface="Calibri"/>
                <a:cs typeface="Calibri"/>
              </a:rPr>
              <a:t>b</a:t>
            </a:r>
            <a:r>
              <a:rPr dirty="0" sz="1800" spc="-20" b="1">
                <a:latin typeface="Calibri"/>
                <a:cs typeface="Calibri"/>
              </a:rPr>
              <a:t>e</a:t>
            </a:r>
            <a:r>
              <a:rPr dirty="0" sz="1800" spc="-15" b="1">
                <a:latin typeface="Calibri"/>
                <a:cs typeface="Calibri"/>
              </a:rPr>
              <a:t>vi</a:t>
            </a:r>
            <a:r>
              <a:rPr dirty="0" sz="1800" spc="-35" b="1">
                <a:latin typeface="Calibri"/>
                <a:cs typeface="Calibri"/>
              </a:rPr>
              <a:t>t</a:t>
            </a:r>
            <a:r>
              <a:rPr dirty="0" sz="1800" spc="-10" b="1">
                <a:latin typeface="Calibri"/>
                <a:cs typeface="Calibri"/>
              </a:rPr>
              <a:t>e</a:t>
            </a:r>
            <a:r>
              <a:rPr dirty="0" sz="1800" spc="-15" b="1">
                <a:latin typeface="Calibri"/>
                <a:cs typeface="Calibri"/>
              </a:rPr>
              <a:t>l</a:t>
            </a:r>
            <a:r>
              <a:rPr dirty="0" sz="1800" spc="-5" b="1">
                <a:latin typeface="Calibri"/>
                <a:cs typeface="Calibri"/>
              </a:rPr>
              <a:t>i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45" b="1">
                <a:latin typeface="Calibri"/>
                <a:cs typeface="Calibri"/>
              </a:rPr>
              <a:t>f</a:t>
            </a:r>
            <a:r>
              <a:rPr dirty="0" sz="1800" spc="5" b="1">
                <a:latin typeface="Calibri"/>
                <a:cs typeface="Calibri"/>
              </a:rPr>
              <a:t>e</a:t>
            </a:r>
            <a:r>
              <a:rPr dirty="0" sz="1800" b="1">
                <a:latin typeface="Calibri"/>
                <a:cs typeface="Calibri"/>
              </a:rPr>
              <a:t>l</a:t>
            </a:r>
            <a:r>
              <a:rPr dirty="0" sz="1800" spc="5" b="1">
                <a:latin typeface="Calibri"/>
                <a:cs typeface="Calibri"/>
              </a:rPr>
              <a:t>ü</a:t>
            </a:r>
            <a:r>
              <a:rPr dirty="0" sz="1800" b="1">
                <a:latin typeface="Calibri"/>
                <a:cs typeface="Calibri"/>
              </a:rPr>
              <a:t>le</a:t>
            </a:r>
            <a:r>
              <a:rPr dirty="0" sz="1800" spc="-30" b="1">
                <a:latin typeface="Calibri"/>
                <a:cs typeface="Calibri"/>
              </a:rPr>
              <a:t>t</a:t>
            </a:r>
            <a:r>
              <a:rPr dirty="0" sz="1800" spc="5" b="1">
                <a:latin typeface="Calibri"/>
                <a:cs typeface="Calibri"/>
              </a:rPr>
              <a:t>e</a:t>
            </a:r>
            <a:r>
              <a:rPr dirty="0" sz="1800" b="1">
                <a:latin typeface="Calibri"/>
                <a:cs typeface="Calibri"/>
              </a:rPr>
              <a:t>k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(CE</a:t>
            </a:r>
            <a:r>
              <a:rPr dirty="0" sz="1800" spc="-35" b="1">
                <a:latin typeface="Calibri"/>
                <a:cs typeface="Calibri"/>
              </a:rPr>
              <a:t>D</a:t>
            </a:r>
            <a:r>
              <a:rPr dirty="0" sz="1800" b="1">
                <a:latin typeface="Calibri"/>
                <a:cs typeface="Calibri"/>
              </a:rPr>
              <a:t>AR,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Si</a:t>
            </a:r>
            <a:r>
              <a:rPr dirty="0" sz="1800" spc="-5" b="1">
                <a:latin typeface="Calibri"/>
                <a:cs typeface="Calibri"/>
              </a:rPr>
              <a:t>n</a:t>
            </a:r>
            <a:r>
              <a:rPr dirty="0" sz="1800" spc="-10" b="1">
                <a:latin typeface="Calibri"/>
                <a:cs typeface="Calibri"/>
              </a:rPr>
              <a:t>o</a:t>
            </a:r>
            <a:r>
              <a:rPr dirty="0" sz="1800" spc="-5" b="1">
                <a:latin typeface="Calibri"/>
                <a:cs typeface="Calibri"/>
              </a:rPr>
              <a:t>p</a:t>
            </a:r>
            <a:r>
              <a:rPr dirty="0" sz="1800" spc="-10" b="1">
                <a:latin typeface="Calibri"/>
                <a:cs typeface="Calibri"/>
              </a:rPr>
              <a:t>ia</a:t>
            </a:r>
            <a:r>
              <a:rPr dirty="0" sz="1800" b="1">
                <a:latin typeface="Calibri"/>
                <a:cs typeface="Calibri"/>
              </a:rPr>
              <a:t>,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OSZK</a:t>
            </a:r>
            <a:r>
              <a:rPr dirty="0" sz="1800" spc="10" b="1">
                <a:latin typeface="Calibri"/>
                <a:cs typeface="Calibri"/>
              </a:rPr>
              <a:t> </a:t>
            </a:r>
            <a:r>
              <a:rPr dirty="0" sz="1800" spc="-100" b="1">
                <a:latin typeface="Calibri"/>
                <a:cs typeface="Calibri"/>
              </a:rPr>
              <a:t>T</a:t>
            </a:r>
            <a:r>
              <a:rPr dirty="0" sz="1800" b="1">
                <a:latin typeface="Calibri"/>
                <a:cs typeface="Calibri"/>
              </a:rPr>
              <a:t>udá</a:t>
            </a:r>
            <a:r>
              <a:rPr dirty="0" sz="1800" spc="-25" b="1">
                <a:latin typeface="Calibri"/>
                <a:cs typeface="Calibri"/>
              </a:rPr>
              <a:t>s</a:t>
            </a:r>
            <a:r>
              <a:rPr dirty="0" sz="1800" spc="-15" b="1">
                <a:latin typeface="Calibri"/>
                <a:cs typeface="Calibri"/>
              </a:rPr>
              <a:t>t</a:t>
            </a:r>
            <a:r>
              <a:rPr dirty="0" sz="1800" b="1">
                <a:latin typeface="Calibri"/>
                <a:cs typeface="Calibri"/>
              </a:rPr>
              <a:t>ár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…)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 spc="-16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5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és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er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t, 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öbb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ó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ár a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ap</a:t>
            </a:r>
            <a:r>
              <a:rPr dirty="0" sz="1800" spc="5">
                <a:latin typeface="Calibri"/>
                <a:cs typeface="Calibri"/>
              </a:rPr>
              <a:t>j</a:t>
            </a:r>
            <a:r>
              <a:rPr dirty="0" sz="1800">
                <a:latin typeface="Calibri"/>
                <a:cs typeface="Calibri"/>
              </a:rPr>
              <a:t>án </a:t>
            </a:r>
            <a:r>
              <a:rPr dirty="0" sz="1800" spc="-65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figu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álh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ó űr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apok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5" b="1">
                <a:latin typeface="Calibri"/>
                <a:cs typeface="Calibri"/>
              </a:rPr>
              <a:t>MA</a:t>
            </a:r>
            <a:r>
              <a:rPr dirty="0" sz="1800" spc="-35" b="1">
                <a:latin typeface="Calibri"/>
                <a:cs typeface="Calibri"/>
              </a:rPr>
              <a:t>R</a:t>
            </a:r>
            <a:r>
              <a:rPr dirty="0" sz="1800" spc="-5" b="1">
                <a:latin typeface="Calibri"/>
                <a:cs typeface="Calibri"/>
              </a:rPr>
              <a:t>C</a:t>
            </a:r>
            <a:r>
              <a:rPr dirty="0" sz="1800" b="1">
                <a:latin typeface="Calibri"/>
                <a:cs typeface="Calibri"/>
              </a:rPr>
              <a:t>-</a:t>
            </a:r>
            <a:r>
              <a:rPr dirty="0" sz="1800" b="1">
                <a:latin typeface="Calibri"/>
                <a:cs typeface="Calibri"/>
              </a:rPr>
              <a:t>ala</a:t>
            </a:r>
            <a:r>
              <a:rPr dirty="0" sz="1800" spc="5" b="1">
                <a:latin typeface="Calibri"/>
                <a:cs typeface="Calibri"/>
              </a:rPr>
              <a:t>p</a:t>
            </a:r>
            <a:r>
              <a:rPr dirty="0" sz="1800" b="1">
                <a:latin typeface="Calibri"/>
                <a:cs typeface="Calibri"/>
              </a:rPr>
              <a:t>ú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O</a:t>
            </a:r>
            <a:r>
              <a:rPr dirty="0" sz="1800" spc="-125" b="1">
                <a:latin typeface="Calibri"/>
                <a:cs typeface="Calibri"/>
              </a:rPr>
              <a:t>P</a:t>
            </a:r>
            <a:r>
              <a:rPr dirty="0" sz="1800" spc="-40" b="1">
                <a:latin typeface="Calibri"/>
                <a:cs typeface="Calibri"/>
              </a:rPr>
              <a:t>A</a:t>
            </a:r>
            <a:r>
              <a:rPr dirty="0" sz="1800" spc="-5" b="1">
                <a:latin typeface="Calibri"/>
                <a:cs typeface="Calibri"/>
              </a:rPr>
              <a:t>C</a:t>
            </a:r>
            <a:r>
              <a:rPr dirty="0" sz="1800" b="1">
                <a:latin typeface="Calibri"/>
                <a:cs typeface="Calibri"/>
              </a:rPr>
              <a:t>-</a:t>
            </a:r>
            <a:r>
              <a:rPr dirty="0" sz="1800" b="1">
                <a:latin typeface="Calibri"/>
                <a:cs typeface="Calibri"/>
              </a:rPr>
              <a:t>ok </a:t>
            </a:r>
            <a:r>
              <a:rPr dirty="0" sz="1800" spc="-35" b="1">
                <a:latin typeface="Calibri"/>
                <a:cs typeface="Calibri"/>
              </a:rPr>
              <a:t>g</a:t>
            </a: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-35" b="1">
                <a:latin typeface="Calibri"/>
                <a:cs typeface="Calibri"/>
              </a:rPr>
              <a:t>z</a:t>
            </a:r>
            <a:r>
              <a:rPr dirty="0" sz="1800" b="1">
                <a:latin typeface="Calibri"/>
                <a:cs typeface="Calibri"/>
              </a:rPr>
              <a:t>dagí</a:t>
            </a:r>
            <a:r>
              <a:rPr dirty="0" sz="1800" spc="-15" b="1">
                <a:latin typeface="Calibri"/>
                <a:cs typeface="Calibri"/>
              </a:rPr>
              <a:t>t</a:t>
            </a:r>
            <a:r>
              <a:rPr dirty="0" sz="1800" b="1">
                <a:latin typeface="Calibri"/>
                <a:cs typeface="Calibri"/>
              </a:rPr>
              <a:t>ása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spc="5" b="1">
                <a:latin typeface="Calibri"/>
                <a:cs typeface="Calibri"/>
              </a:rPr>
              <a:t>e</a:t>
            </a:r>
            <a:r>
              <a:rPr dirty="0" sz="1800" spc="-10" b="1">
                <a:latin typeface="Calibri"/>
                <a:cs typeface="Calibri"/>
              </a:rPr>
              <a:t>n</a:t>
            </a:r>
            <a:r>
              <a:rPr dirty="0" sz="1800" b="1">
                <a:latin typeface="Calibri"/>
                <a:cs typeface="Calibri"/>
              </a:rPr>
              <a:t>ti</a:t>
            </a:r>
            <a:r>
              <a:rPr dirty="0" sz="1800" spc="-15" b="1">
                <a:latin typeface="Calibri"/>
                <a:cs typeface="Calibri"/>
              </a:rPr>
              <a:t>t</a:t>
            </a:r>
            <a:r>
              <a:rPr dirty="0" sz="1800" b="1">
                <a:latin typeface="Calibri"/>
                <a:cs typeface="Calibri"/>
              </a:rPr>
              <a:t>á</a:t>
            </a:r>
            <a:r>
              <a:rPr dirty="0" sz="1800" spc="5" b="1">
                <a:latin typeface="Calibri"/>
                <a:cs typeface="Calibri"/>
              </a:rPr>
              <a:t>s</a:t>
            </a:r>
            <a:r>
              <a:rPr dirty="0" sz="1800" spc="-15" b="1">
                <a:latin typeface="Calibri"/>
                <a:cs typeface="Calibri"/>
              </a:rPr>
              <a:t>-</a:t>
            </a:r>
            <a:r>
              <a:rPr dirty="0" sz="1800" b="1">
                <a:latin typeface="Calibri"/>
                <a:cs typeface="Calibri"/>
              </a:rPr>
              <a:t>i</a:t>
            </a:r>
            <a:r>
              <a:rPr dirty="0" sz="1800" spc="-20" b="1">
                <a:latin typeface="Calibri"/>
                <a:cs typeface="Calibri"/>
              </a:rPr>
              <a:t>n</a:t>
            </a:r>
            <a:r>
              <a:rPr dirty="0" sz="1800" spc="-30" b="1">
                <a:latin typeface="Calibri"/>
                <a:cs typeface="Calibri"/>
              </a:rPr>
              <a:t>f</a:t>
            </a:r>
            <a:r>
              <a:rPr dirty="0" sz="1800" b="1">
                <a:latin typeface="Calibri"/>
                <a:cs typeface="Calibri"/>
              </a:rPr>
              <a:t>ormác</a:t>
            </a:r>
            <a:r>
              <a:rPr dirty="0" sz="1800" spc="-10" b="1">
                <a:latin typeface="Calibri"/>
                <a:cs typeface="Calibri"/>
              </a:rPr>
              <a:t>ió</a:t>
            </a:r>
            <a:r>
              <a:rPr dirty="0" sz="1800" b="1">
                <a:latin typeface="Calibri"/>
                <a:cs typeface="Calibri"/>
              </a:rPr>
              <a:t>k</a:t>
            </a:r>
            <a:r>
              <a:rPr dirty="0" sz="1800" spc="-25" b="1">
                <a:latin typeface="Calibri"/>
                <a:cs typeface="Calibri"/>
              </a:rPr>
              <a:t>k</a:t>
            </a:r>
            <a:r>
              <a:rPr dirty="0" sz="1800" b="1"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>
                <a:latin typeface="Calibri"/>
                <a:cs typeface="Calibri"/>
              </a:rPr>
              <a:t>Mag</a:t>
            </a:r>
            <a:r>
              <a:rPr dirty="0" sz="1800" spc="-20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ar Nem</a:t>
            </a:r>
            <a:r>
              <a:rPr dirty="0" sz="1800" spc="-35">
                <a:latin typeface="Calibri"/>
                <a:cs typeface="Calibri"/>
              </a:rPr>
              <a:t>z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ti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Mú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u</a:t>
            </a:r>
            <a:r>
              <a:rPr dirty="0" sz="1800">
                <a:latin typeface="Calibri"/>
                <a:cs typeface="Calibri"/>
              </a:rPr>
              <a:t>m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40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ö</a:t>
            </a:r>
            <a:r>
              <a:rPr dirty="0" sz="1800" spc="-35">
                <a:latin typeface="Calibri"/>
                <a:cs typeface="Calibri"/>
              </a:rPr>
              <a:t>n</a:t>
            </a:r>
            <a:r>
              <a:rPr dirty="0" sz="1800" spc="10">
                <a:latin typeface="Calibri"/>
                <a:cs typeface="Calibri"/>
              </a:rPr>
              <a:t>y</a:t>
            </a:r>
            <a:r>
              <a:rPr dirty="0" sz="1800" spc="10">
                <a:latin typeface="Calibri"/>
                <a:cs typeface="Calibri"/>
              </a:rPr>
              <a:t>v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5">
                <a:latin typeface="Calibri"/>
                <a:cs typeface="Calibri"/>
              </a:rPr>
              <a:t>MA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m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20">
                <a:latin typeface="Calibri"/>
                <a:cs typeface="Calibri"/>
              </a:rPr>
              <a:t>e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5">
                <a:latin typeface="Calibri"/>
                <a:cs typeface="Calibri"/>
              </a:rPr>
              <a:t>á</a:t>
            </a:r>
            <a:r>
              <a:rPr dirty="0" sz="1800" spc="-35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ada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bázis 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s </a:t>
            </a:r>
            <a:r>
              <a:rPr dirty="0" sz="1800" spc="-10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35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ál</a:t>
            </a:r>
            <a:r>
              <a:rPr dirty="0" sz="1800" spc="-35">
                <a:latin typeface="Calibri"/>
                <a:cs typeface="Calibri"/>
              </a:rPr>
              <a:t>t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Di</a:t>
            </a:r>
            <a:r>
              <a:rPr dirty="0" sz="1800" spc="5" b="1">
                <a:latin typeface="Calibri"/>
                <a:cs typeface="Calibri"/>
              </a:rPr>
              <a:t>s</a:t>
            </a:r>
            <a:r>
              <a:rPr dirty="0" sz="1800" spc="-10" b="1">
                <a:latin typeface="Calibri"/>
                <a:cs typeface="Calibri"/>
              </a:rPr>
              <a:t>c</a:t>
            </a: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-15" b="1">
                <a:latin typeface="Calibri"/>
                <a:cs typeface="Calibri"/>
              </a:rPr>
              <a:t>v</a:t>
            </a:r>
            <a:r>
              <a:rPr dirty="0" sz="1800" spc="-10" b="1">
                <a:latin typeface="Calibri"/>
                <a:cs typeface="Calibri"/>
              </a:rPr>
              <a:t>e</a:t>
            </a:r>
            <a:r>
              <a:rPr dirty="0" sz="1800" spc="-5" b="1">
                <a:latin typeface="Calibri"/>
                <a:cs typeface="Calibri"/>
              </a:rPr>
              <a:t>r</a:t>
            </a:r>
            <a:r>
              <a:rPr dirty="0" sz="1800" b="1">
                <a:latin typeface="Calibri"/>
                <a:cs typeface="Calibri"/>
              </a:rPr>
              <a:t>y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45" b="1">
                <a:latin typeface="Calibri"/>
                <a:cs typeface="Calibri"/>
              </a:rPr>
              <a:t>f</a:t>
            </a:r>
            <a:r>
              <a:rPr dirty="0" sz="1800" b="1">
                <a:latin typeface="Calibri"/>
                <a:cs typeface="Calibri"/>
              </a:rPr>
              <a:t>elüle</a:t>
            </a:r>
            <a:r>
              <a:rPr dirty="0" sz="1800" spc="-30" b="1">
                <a:latin typeface="Calibri"/>
                <a:cs typeface="Calibri"/>
              </a:rPr>
              <a:t>t</a:t>
            </a:r>
            <a:r>
              <a:rPr dirty="0" sz="1800" spc="-10" b="1">
                <a:latin typeface="Calibri"/>
                <a:cs typeface="Calibri"/>
              </a:rPr>
              <a:t>e</a:t>
            </a:r>
            <a:r>
              <a:rPr dirty="0" sz="1800" b="1">
                <a:latin typeface="Calibri"/>
                <a:cs typeface="Calibri"/>
              </a:rPr>
              <a:t>k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SHAR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-</a:t>
            </a:r>
            <a:r>
              <a:rPr dirty="0" sz="1800" spc="-5">
                <a:latin typeface="Calibri"/>
                <a:cs typeface="Calibri"/>
              </a:rPr>
              <a:t>VD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ások me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én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ör</a:t>
            </a:r>
            <a:r>
              <a:rPr dirty="0" sz="1800" spc="-3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5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ő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65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és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(mű</a:t>
            </a:r>
            <a:r>
              <a:rPr dirty="0" sz="1800" spc="-15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ek,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á</a:t>
            </a:r>
            <a:r>
              <a:rPr dirty="0" sz="1800" spc="-10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k</a:t>
            </a:r>
            <a:r>
              <a:rPr dirty="0" sz="1800" spc="-10">
                <a:latin typeface="Calibri"/>
                <a:cs typeface="Calibri"/>
              </a:rPr>
              <a:t>)</a:t>
            </a:r>
            <a:r>
              <a:rPr dirty="0" sz="1800">
                <a:latin typeface="Calibri"/>
                <a:cs typeface="Calibri"/>
              </a:rPr>
              <a:t>,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né</a:t>
            </a:r>
            <a:r>
              <a:rPr dirty="0" sz="1800" spc="5">
                <a:latin typeface="Calibri"/>
                <a:cs typeface="Calibri"/>
              </a:rPr>
              <a:t>v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2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-</a:t>
            </a:r>
            <a:r>
              <a:rPr dirty="0" sz="1800" spc="-40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apcsol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ok</a:t>
            </a:r>
            <a:r>
              <a:rPr dirty="0" sz="1800" spc="-45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al, n</a:t>
            </a:r>
            <a:r>
              <a:rPr dirty="0" sz="1800" spc="-10">
                <a:latin typeface="Calibri"/>
                <a:cs typeface="Calibri"/>
              </a:rPr>
              <a:t>é</a:t>
            </a:r>
            <a:r>
              <a:rPr dirty="0" sz="1800" spc="10">
                <a:latin typeface="Calibri"/>
                <a:cs typeface="Calibri"/>
              </a:rPr>
              <a:t>v</a:t>
            </a:r>
            <a:r>
              <a:rPr dirty="0" sz="1800" spc="-35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ormák</a:t>
            </a:r>
            <a:r>
              <a:rPr dirty="0" sz="1800" spc="-45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al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5" b="1">
                <a:latin typeface="Calibri"/>
                <a:cs typeface="Calibri"/>
              </a:rPr>
              <a:t>d</a:t>
            </a:r>
            <a:r>
              <a:rPr dirty="0" sz="1800" spc="-15" b="1">
                <a:latin typeface="Calibri"/>
                <a:cs typeface="Calibri"/>
              </a:rPr>
              <a:t>a</a:t>
            </a:r>
            <a:r>
              <a:rPr dirty="0" sz="1800" b="1">
                <a:latin typeface="Calibri"/>
                <a:cs typeface="Calibri"/>
              </a:rPr>
              <a:t>tvi</a:t>
            </a:r>
            <a:r>
              <a:rPr dirty="0" sz="1800" spc="-10" b="1">
                <a:latin typeface="Calibri"/>
                <a:cs typeface="Calibri"/>
              </a:rPr>
              <a:t>z</a:t>
            </a:r>
            <a:r>
              <a:rPr dirty="0" sz="1800" b="1">
                <a:latin typeface="Calibri"/>
                <a:cs typeface="Calibri"/>
              </a:rPr>
              <a:t>ua</a:t>
            </a:r>
            <a:r>
              <a:rPr dirty="0" sz="1800" spc="-15" b="1">
                <a:latin typeface="Calibri"/>
                <a:cs typeface="Calibri"/>
              </a:rPr>
              <a:t>li</a:t>
            </a:r>
            <a:r>
              <a:rPr dirty="0" sz="1800" spc="-20" b="1">
                <a:latin typeface="Calibri"/>
                <a:cs typeface="Calibri"/>
              </a:rPr>
              <a:t>z</a:t>
            </a:r>
            <a:r>
              <a:rPr dirty="0" sz="1800" b="1">
                <a:latin typeface="Calibri"/>
                <a:cs typeface="Calibri"/>
              </a:rPr>
              <a:t>á</a:t>
            </a:r>
            <a:r>
              <a:rPr dirty="0" sz="1800" spc="-10" b="1">
                <a:latin typeface="Calibri"/>
                <a:cs typeface="Calibri"/>
              </a:rPr>
              <a:t>c</a:t>
            </a:r>
            <a:r>
              <a:rPr dirty="0" sz="1800" b="1">
                <a:latin typeface="Calibri"/>
                <a:cs typeface="Calibri"/>
              </a:rPr>
              <a:t>i</a:t>
            </a:r>
            <a:r>
              <a:rPr dirty="0" sz="1800" spc="-10" b="1">
                <a:latin typeface="Calibri"/>
                <a:cs typeface="Calibri"/>
              </a:rPr>
              <a:t>ó</a:t>
            </a:r>
            <a:r>
              <a:rPr dirty="0" sz="1800" b="1">
                <a:latin typeface="Calibri"/>
                <a:cs typeface="Calibri"/>
              </a:rPr>
              <a:t>s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m</a:t>
            </a:r>
            <a:r>
              <a:rPr dirty="0" sz="1800" spc="5" b="1">
                <a:latin typeface="Calibri"/>
                <a:cs typeface="Calibri"/>
              </a:rPr>
              <a:t>e</a:t>
            </a:r>
            <a:r>
              <a:rPr dirty="0" sz="1800" spc="-30" b="1">
                <a:latin typeface="Calibri"/>
                <a:cs typeface="Calibri"/>
              </a:rPr>
              <a:t>g</a:t>
            </a:r>
            <a:r>
              <a:rPr dirty="0" sz="1800" spc="-10" b="1">
                <a:latin typeface="Calibri"/>
                <a:cs typeface="Calibri"/>
              </a:rPr>
              <a:t>o</a:t>
            </a:r>
            <a:r>
              <a:rPr dirty="0" sz="1800" b="1">
                <a:latin typeface="Calibri"/>
                <a:cs typeface="Calibri"/>
              </a:rPr>
              <a:t>ld</a:t>
            </a:r>
            <a:r>
              <a:rPr dirty="0" sz="1800" spc="-10" b="1">
                <a:latin typeface="Calibri"/>
                <a:cs typeface="Calibri"/>
              </a:rPr>
              <a:t>á</a:t>
            </a:r>
            <a:r>
              <a:rPr dirty="0" sz="1800" spc="-15" b="1">
                <a:latin typeface="Calibri"/>
                <a:cs typeface="Calibri"/>
              </a:rPr>
              <a:t>s</a:t>
            </a:r>
            <a:r>
              <a:rPr dirty="0" sz="1800" b="1">
                <a:latin typeface="Calibri"/>
                <a:cs typeface="Calibri"/>
              </a:rPr>
              <a:t>ok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 spc="-45">
                <a:latin typeface="Calibri"/>
                <a:cs typeface="Calibri"/>
              </a:rPr>
              <a:t>P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őfi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odalmi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Mú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u</a:t>
            </a:r>
            <a:r>
              <a:rPr dirty="0" sz="1800">
                <a:latin typeface="Calibri"/>
                <a:cs typeface="Calibri"/>
              </a:rPr>
              <a:t>m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5">
                <a:latin typeface="Calibri"/>
                <a:cs typeface="Calibri"/>
              </a:rPr>
              <a:t>MA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C-</a:t>
            </a:r>
            <a:r>
              <a:rPr dirty="0" sz="1800">
                <a:latin typeface="Calibri"/>
                <a:cs typeface="Calibri"/>
              </a:rPr>
              <a:t>ból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ér</a:t>
            </a:r>
            <a:r>
              <a:rPr dirty="0" sz="1800" spc="-65">
                <a:latin typeface="Calibri"/>
                <a:cs typeface="Calibri"/>
              </a:rPr>
              <a:t>k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ő ad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ok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30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us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je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ö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é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5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ap</a:t>
            </a:r>
            <a:r>
              <a:rPr dirty="0" sz="1800" spc="5">
                <a:latin typeface="Calibri"/>
                <a:cs typeface="Calibri"/>
              </a:rPr>
              <a:t>j</a:t>
            </a:r>
            <a:r>
              <a:rPr dirty="0" sz="1800">
                <a:latin typeface="Calibri"/>
                <a:cs typeface="Calibri"/>
              </a:rPr>
              <a:t>án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9052" y="577595"/>
            <a:ext cx="8514588" cy="5123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15336" y="5990793"/>
            <a:ext cx="752919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s://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d</a:t>
            </a:r>
            <a:r>
              <a:rPr dirty="0" sz="18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ev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elope</a:t>
            </a:r>
            <a:r>
              <a:rPr dirty="0" sz="1800" spc="-5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18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xlibri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g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oup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18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om</a:t>
            </a:r>
            <a:r>
              <a:rPr dirty="0" sz="1800" spc="-3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alma/i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n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g</a:t>
            </a:r>
            <a:r>
              <a:rPr dirty="0" sz="1800" spc="-5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on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/l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n</a:t>
            </a:r>
            <a:r>
              <a:rPr dirty="0" sz="1800" spc="-7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k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ed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_d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a/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B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B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FRAME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9936" y="219456"/>
            <a:ext cx="6865620" cy="5975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73935" y="2058923"/>
            <a:ext cx="8406383" cy="3191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534782" y="5690184"/>
            <a:ext cx="4241165" cy="716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600" spc="-25" u="heavy">
                <a:solidFill>
                  <a:srgbClr val="0462C1"/>
                </a:solidFill>
                <a:latin typeface="Calibri"/>
                <a:cs typeface="Calibri"/>
              </a:rPr>
              <a:t>h</a:t>
            </a:r>
            <a:r>
              <a:rPr dirty="0" sz="1600" spc="-30" u="heavy">
                <a:solidFill>
                  <a:srgbClr val="0462C1"/>
                </a:solidFill>
                <a:latin typeface="Calibri"/>
                <a:cs typeface="Calibri"/>
              </a:rPr>
              <a:t>t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t</a:t>
            </a:r>
            <a:r>
              <a:rPr dirty="0" sz="1600" spc="-25" u="heavy">
                <a:solidFill>
                  <a:srgbClr val="0462C1"/>
                </a:solidFill>
                <a:latin typeface="Calibri"/>
                <a:cs typeface="Calibri"/>
              </a:rPr>
              <a:t>p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s:/</a:t>
            </a:r>
            <a:r>
              <a:rPr dirty="0" sz="1600" spc="-40" u="heavy">
                <a:solidFill>
                  <a:srgbClr val="0462C1"/>
                </a:solidFill>
                <a:latin typeface="Calibri"/>
                <a:cs typeface="Calibri"/>
              </a:rPr>
              <a:t>/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c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e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d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a</a:t>
            </a:r>
            <a:r>
              <a:rPr dirty="0" sz="1600" spc="-175" u="heavy">
                <a:solidFill>
                  <a:srgbClr val="0462C1"/>
                </a:solidFill>
                <a:latin typeface="Calibri"/>
                <a:cs typeface="Calibri"/>
              </a:rPr>
              <a:t>r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.m</a:t>
            </a:r>
            <a:r>
              <a:rPr dirty="0" sz="1600" spc="-30" u="heavy">
                <a:solidFill>
                  <a:srgbClr val="0462C1"/>
                </a:solidFill>
                <a:latin typeface="Calibri"/>
                <a:cs typeface="Calibri"/>
              </a:rPr>
              <a:t>et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ad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a</a:t>
            </a:r>
            <a:r>
              <a:rPr dirty="0" sz="1600" spc="-30" u="heavy">
                <a:solidFill>
                  <a:srgbClr val="0462C1"/>
                </a:solidFill>
                <a:latin typeface="Calibri"/>
                <a:cs typeface="Calibri"/>
              </a:rPr>
              <a:t>t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ace</a:t>
            </a:r>
            <a:r>
              <a:rPr dirty="0" sz="1600" spc="-25" u="heavy">
                <a:solidFill>
                  <a:srgbClr val="0462C1"/>
                </a:solidFill>
                <a:latin typeface="Calibri"/>
                <a:cs typeface="Calibri"/>
              </a:rPr>
              <a:t>n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t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e</a:t>
            </a:r>
            <a:r>
              <a:rPr dirty="0" sz="1600" spc="-175" u="heavy">
                <a:solidFill>
                  <a:srgbClr val="0462C1"/>
                </a:solidFill>
                <a:latin typeface="Calibri"/>
                <a:cs typeface="Calibri"/>
              </a:rPr>
              <a:t>r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.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o</a:t>
            </a:r>
            <a:r>
              <a:rPr dirty="0" sz="1600" spc="-40" u="heavy">
                <a:solidFill>
                  <a:srgbClr val="0462C1"/>
                </a:solidFill>
                <a:latin typeface="Calibri"/>
                <a:cs typeface="Calibri"/>
              </a:rPr>
              <a:t>r</a:t>
            </a:r>
            <a:r>
              <a:rPr dirty="0" sz="1600" spc="50" u="heavy">
                <a:solidFill>
                  <a:srgbClr val="0462C1"/>
                </a:solidFill>
                <a:latin typeface="Calibri"/>
                <a:cs typeface="Calibri"/>
              </a:rPr>
              <a:t>g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/dash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b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oa</a:t>
            </a:r>
            <a:r>
              <a:rPr dirty="0" sz="1600" spc="-40" u="heavy">
                <a:solidFill>
                  <a:srgbClr val="0462C1"/>
                </a:solidFill>
                <a:latin typeface="Calibri"/>
                <a:cs typeface="Calibri"/>
              </a:rPr>
              <a:t>r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d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?</a:t>
            </a:r>
            <a:r>
              <a:rPr dirty="0" sz="1600" spc="-40" u="heavy">
                <a:solidFill>
                  <a:srgbClr val="0462C1"/>
                </a:solidFill>
                <a:latin typeface="Calibri"/>
                <a:cs typeface="Calibri"/>
              </a:rPr>
              <a:t>f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ol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d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e</a:t>
            </a:r>
            <a:r>
              <a:rPr dirty="0" sz="1600" spc="-5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r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I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d=</a:t>
            </a:r>
            <a:r>
              <a:rPr dirty="0" sz="1600" spc="-25" u="heavy">
                <a:solidFill>
                  <a:srgbClr val="0462C1"/>
                </a:solidFill>
                <a:latin typeface="Calibri"/>
                <a:cs typeface="Calibri"/>
              </a:rPr>
              <a:t>h</a:t>
            </a:r>
            <a:r>
              <a:rPr dirty="0" sz="1600" spc="-30" u="heavy">
                <a:solidFill>
                  <a:srgbClr val="0462C1"/>
                </a:solidFill>
                <a:latin typeface="Calibri"/>
                <a:cs typeface="Calibri"/>
              </a:rPr>
              <a:t>t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t</a:t>
            </a:r>
            <a:r>
              <a:rPr dirty="0" sz="1600" spc="-25" u="heavy">
                <a:solidFill>
                  <a:srgbClr val="0462C1"/>
                </a:solidFill>
                <a:latin typeface="Calibri"/>
                <a:cs typeface="Calibri"/>
              </a:rPr>
              <a:t>p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s:%2F%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2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F</a:t>
            </a:r>
            <a:r>
              <a:rPr dirty="0" sz="1600" spc="-40" u="heavy">
                <a:solidFill>
                  <a:srgbClr val="0462C1"/>
                </a:solidFill>
                <a:latin typeface="Calibri"/>
                <a:cs typeface="Calibri"/>
              </a:rPr>
              <a:t>r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e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p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o.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m</a:t>
            </a:r>
            <a:r>
              <a:rPr dirty="0" sz="1600" spc="-25" u="heavy">
                <a:solidFill>
                  <a:srgbClr val="0462C1"/>
                </a:solidFill>
                <a:latin typeface="Calibri"/>
                <a:cs typeface="Calibri"/>
              </a:rPr>
              <a:t>e</a:t>
            </a:r>
            <a:r>
              <a:rPr dirty="0" sz="1600" spc="-30" u="heavy">
                <a:solidFill>
                  <a:srgbClr val="0462C1"/>
                </a:solidFill>
                <a:latin typeface="Calibri"/>
                <a:cs typeface="Calibri"/>
              </a:rPr>
              <a:t>t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ad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a</a:t>
            </a:r>
            <a:r>
              <a:rPr dirty="0" sz="1600" spc="-30" u="heavy">
                <a:solidFill>
                  <a:srgbClr val="0462C1"/>
                </a:solidFill>
                <a:latin typeface="Calibri"/>
                <a:cs typeface="Calibri"/>
              </a:rPr>
              <a:t>t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ace</a:t>
            </a:r>
            <a:r>
              <a:rPr dirty="0" sz="1600" spc="-25" u="heavy">
                <a:solidFill>
                  <a:srgbClr val="0462C1"/>
                </a:solidFill>
                <a:latin typeface="Calibri"/>
                <a:cs typeface="Calibri"/>
              </a:rPr>
              <a:t>n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t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e</a:t>
            </a:r>
            <a:r>
              <a:rPr dirty="0" sz="1600" spc="-175" u="heavy">
                <a:solidFill>
                  <a:srgbClr val="0462C1"/>
                </a:solidFill>
                <a:latin typeface="Calibri"/>
                <a:cs typeface="Calibri"/>
              </a:rPr>
              <a:t>r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.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o</a:t>
            </a:r>
            <a:r>
              <a:rPr dirty="0" sz="1600" spc="-40" u="heavy">
                <a:solidFill>
                  <a:srgbClr val="0462C1"/>
                </a:solidFill>
                <a:latin typeface="Calibri"/>
                <a:cs typeface="Calibri"/>
              </a:rPr>
              <a:t>r</a:t>
            </a:r>
            <a:r>
              <a:rPr dirty="0" sz="1600" u="heavy">
                <a:solidFill>
                  <a:srgbClr val="0462C1"/>
                </a:solidFill>
                <a:latin typeface="Calibri"/>
                <a:cs typeface="Calibri"/>
              </a:rPr>
              <a:t>g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%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2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F</a:t>
            </a:r>
            <a:r>
              <a:rPr dirty="0" sz="1600" spc="-40" u="heavy">
                <a:solidFill>
                  <a:srgbClr val="0462C1"/>
                </a:solidFill>
                <a:latin typeface="Calibri"/>
                <a:cs typeface="Calibri"/>
              </a:rPr>
              <a:t>f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old</a:t>
            </a:r>
            <a:r>
              <a:rPr dirty="0" sz="1600" spc="-1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e</a:t>
            </a:r>
            <a:r>
              <a:rPr dirty="0" sz="1600" spc="-45" u="heavy">
                <a:solidFill>
                  <a:srgbClr val="0462C1"/>
                </a:solidFill>
                <a:latin typeface="Calibri"/>
                <a:cs typeface="Calibri"/>
              </a:rPr>
              <a:t>r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s%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2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F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d1f8d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5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2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9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-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17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5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9</a:t>
            </a:r>
            <a:r>
              <a:rPr dirty="0" sz="1600" spc="0" u="heavy">
                <a:solidFill>
                  <a:srgbClr val="0462C1"/>
                </a:solidFill>
                <a:latin typeface="Calibri"/>
                <a:cs typeface="Calibri"/>
              </a:rPr>
              <a:t>-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4</a:t>
            </a:r>
            <a:r>
              <a:rPr dirty="0" sz="1600" spc="-15" u="heavy">
                <a:solidFill>
                  <a:srgbClr val="0462C1"/>
                </a:solidFill>
                <a:latin typeface="Calibri"/>
                <a:cs typeface="Calibri"/>
              </a:rPr>
              <a:t>d3b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-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93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e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3</a:t>
            </a:r>
            <a:r>
              <a:rPr dirty="0" sz="1600" spc="0" u="heavy">
                <a:solidFill>
                  <a:srgbClr val="0462C1"/>
                </a:solidFill>
                <a:latin typeface="Calibri"/>
                <a:cs typeface="Calibri"/>
              </a:rPr>
              <a:t>-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70</a:t>
            </a:r>
            <a:r>
              <a:rPr dirty="0" sz="1600" u="heavy">
                <a:solidFill>
                  <a:srgbClr val="0462C1"/>
                </a:solidFill>
                <a:latin typeface="Calibri"/>
                <a:cs typeface="Calibri"/>
              </a:rPr>
              <a:t>d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9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7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c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7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75</a:t>
            </a:r>
            <a:r>
              <a:rPr dirty="0" sz="1600" spc="-20" u="heavy">
                <a:solidFill>
                  <a:srgbClr val="0462C1"/>
                </a:solidFill>
                <a:latin typeface="Calibri"/>
                <a:cs typeface="Calibri"/>
              </a:rPr>
              <a:t>7</a:t>
            </a:r>
            <a:r>
              <a:rPr dirty="0" sz="1600" spc="-5" u="heavy">
                <a:solidFill>
                  <a:srgbClr val="0462C1"/>
                </a:solidFill>
                <a:latin typeface="Calibri"/>
                <a:cs typeface="Calibri"/>
              </a:rPr>
              <a:t>2</a:t>
            </a:r>
            <a:r>
              <a:rPr dirty="0" sz="1600" spc="-10" u="heavy">
                <a:solidFill>
                  <a:srgbClr val="0462C1"/>
                </a:solidFill>
                <a:latin typeface="Calibri"/>
                <a:cs typeface="Calibri"/>
              </a:rPr>
              <a:t>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89204" rIns="0" bIns="0" rtlCol="0" vert="horz">
            <a:spAutoFit/>
          </a:bodyPr>
          <a:lstStyle/>
          <a:p>
            <a:pPr marL="7105650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C</a:t>
            </a:r>
            <a:r>
              <a:rPr dirty="0" sz="2400" spc="5" b="1">
                <a:latin typeface="Calibri"/>
                <a:cs typeface="Calibri"/>
              </a:rPr>
              <a:t>E</a:t>
            </a:r>
            <a:r>
              <a:rPr dirty="0" sz="2400" spc="-65" b="1">
                <a:latin typeface="Calibri"/>
                <a:cs typeface="Calibri"/>
              </a:rPr>
              <a:t>D</a:t>
            </a:r>
            <a:r>
              <a:rPr dirty="0" sz="2400" spc="-15" b="1">
                <a:latin typeface="Calibri"/>
                <a:cs typeface="Calibri"/>
              </a:rPr>
              <a:t>AR,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S</a:t>
            </a:r>
            <a:r>
              <a:rPr dirty="0" sz="2400" spc="-40" b="1">
                <a:latin typeface="Calibri"/>
                <a:cs typeface="Calibri"/>
              </a:rPr>
              <a:t>t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spc="-30" b="1">
                <a:latin typeface="Calibri"/>
                <a:cs typeface="Calibri"/>
              </a:rPr>
              <a:t>n</a:t>
            </a:r>
            <a:r>
              <a:rPr dirty="0" sz="2400" spc="-40" b="1">
                <a:latin typeface="Calibri"/>
                <a:cs typeface="Calibri"/>
              </a:rPr>
              <a:t>f</a:t>
            </a:r>
            <a:r>
              <a:rPr dirty="0" sz="2400" b="1">
                <a:latin typeface="Calibri"/>
                <a:cs typeface="Calibri"/>
              </a:rPr>
              <a:t>o</a:t>
            </a:r>
            <a:r>
              <a:rPr dirty="0" sz="2400" spc="-25" b="1">
                <a:latin typeface="Calibri"/>
                <a:cs typeface="Calibri"/>
              </a:rPr>
              <a:t>r</a:t>
            </a:r>
            <a:r>
              <a:rPr dirty="0" sz="2400" spc="-15" b="1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  <a:p>
            <a:pPr marL="7105650">
              <a:lnSpc>
                <a:spcPct val="100000"/>
              </a:lnSpc>
            </a:pPr>
            <a:r>
              <a:rPr dirty="0" sz="2400" spc="-5" b="0">
                <a:latin typeface="Calibri"/>
                <a:cs typeface="Calibri"/>
              </a:rPr>
              <a:t>(</a:t>
            </a:r>
            <a:r>
              <a:rPr dirty="0" sz="2400" b="0">
                <a:latin typeface="Calibri"/>
                <a:cs typeface="Calibri"/>
              </a:rPr>
              <a:t>Ce</a:t>
            </a:r>
            <a:r>
              <a:rPr dirty="0" sz="2400" spc="-25" b="0">
                <a:latin typeface="Calibri"/>
                <a:cs typeface="Calibri"/>
              </a:rPr>
              <a:t>nt</a:t>
            </a:r>
            <a:r>
              <a:rPr dirty="0" sz="2400" b="0">
                <a:latin typeface="Calibri"/>
                <a:cs typeface="Calibri"/>
              </a:rPr>
              <a:t>er</a:t>
            </a:r>
            <a:r>
              <a:rPr dirty="0" sz="2400" spc="-20" b="0">
                <a:latin typeface="Calibri"/>
                <a:cs typeface="Calibri"/>
              </a:rPr>
              <a:t> </a:t>
            </a:r>
            <a:r>
              <a:rPr dirty="0" sz="2400" spc="-50" b="0">
                <a:latin typeface="Calibri"/>
                <a:cs typeface="Calibri"/>
              </a:rPr>
              <a:t>f</a:t>
            </a:r>
            <a:r>
              <a:rPr dirty="0" sz="2400" spc="-5" b="0">
                <a:latin typeface="Calibri"/>
                <a:cs typeface="Calibri"/>
              </a:rPr>
              <a:t>o</a:t>
            </a:r>
            <a:r>
              <a:rPr dirty="0" sz="2400" b="0">
                <a:latin typeface="Calibri"/>
                <a:cs typeface="Calibri"/>
              </a:rPr>
              <a:t>r</a:t>
            </a:r>
            <a:r>
              <a:rPr dirty="0" sz="2400" spc="-10" b="0">
                <a:latin typeface="Calibri"/>
                <a:cs typeface="Calibri"/>
              </a:rPr>
              <a:t> </a:t>
            </a:r>
            <a:r>
              <a:rPr dirty="0" sz="2400" spc="-5" b="0">
                <a:latin typeface="Calibri"/>
                <a:cs typeface="Calibri"/>
              </a:rPr>
              <a:t>E</a:t>
            </a:r>
            <a:r>
              <a:rPr dirty="0" sz="2400" b="0">
                <a:latin typeface="Calibri"/>
                <a:cs typeface="Calibri"/>
              </a:rPr>
              <a:t>x</a:t>
            </a:r>
            <a:r>
              <a:rPr dirty="0" sz="2400" spc="-5" b="0">
                <a:latin typeface="Calibri"/>
                <a:cs typeface="Calibri"/>
              </a:rPr>
              <a:t>pande</a:t>
            </a:r>
            <a:r>
              <a:rPr dirty="0" sz="2400" b="0">
                <a:latin typeface="Calibri"/>
                <a:cs typeface="Calibri"/>
              </a:rPr>
              <a:t>d </a:t>
            </a:r>
            <a:r>
              <a:rPr dirty="0" sz="2400" spc="-5" b="0">
                <a:latin typeface="Calibri"/>
                <a:cs typeface="Calibri"/>
              </a:rPr>
              <a:t>D</a:t>
            </a:r>
            <a:r>
              <a:rPr dirty="0" sz="2400" spc="-25" b="0">
                <a:latin typeface="Calibri"/>
                <a:cs typeface="Calibri"/>
              </a:rPr>
              <a:t>at</a:t>
            </a:r>
            <a:r>
              <a:rPr dirty="0" sz="2400" b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3830" y="1453896"/>
            <a:ext cx="32029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Anno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tion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R</a:t>
            </a:r>
            <a:r>
              <a:rPr dirty="0" sz="2400" spc="-10">
                <a:latin typeface="Calibri"/>
                <a:cs typeface="Calibri"/>
              </a:rPr>
              <a:t>etri</a:t>
            </a:r>
            <a:r>
              <a:rPr dirty="0" sz="2400" spc="-30">
                <a:latin typeface="Calibri"/>
                <a:cs typeface="Calibri"/>
              </a:rPr>
              <a:t>e</a:t>
            </a:r>
            <a:r>
              <a:rPr dirty="0" sz="2400" spc="-5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61203" y="365759"/>
            <a:ext cx="5230367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65421" y="6270599"/>
            <a:ext cx="677735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s:/</a:t>
            </a:r>
            <a:r>
              <a:rPr dirty="0" sz="1800" spc="-3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18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alog.l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b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1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y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nm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u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:443/hu/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1800" spc="-2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d</a:t>
            </a:r>
            <a:r>
              <a:rPr dirty="0" sz="1800" spc="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-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1800" spc="-2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d/MNMKVT2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4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8275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1544" y="2635630"/>
            <a:ext cx="3183255" cy="671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Calibri"/>
                <a:cs typeface="Calibri"/>
              </a:rPr>
              <a:t>MNM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45" b="1">
                <a:latin typeface="Calibri"/>
                <a:cs typeface="Calibri"/>
              </a:rPr>
              <a:t>K</a:t>
            </a:r>
            <a:r>
              <a:rPr dirty="0" sz="2400" b="1">
                <a:latin typeface="Calibri"/>
                <a:cs typeface="Calibri"/>
              </a:rPr>
              <a:t>ö</a:t>
            </a:r>
            <a:r>
              <a:rPr dirty="0" sz="2400" spc="-50" b="1">
                <a:latin typeface="Calibri"/>
                <a:cs typeface="Calibri"/>
              </a:rPr>
              <a:t>n</a:t>
            </a:r>
            <a:r>
              <a:rPr dirty="0" sz="2400" spc="10" b="1">
                <a:latin typeface="Calibri"/>
                <a:cs typeface="Calibri"/>
              </a:rPr>
              <a:t>yv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ár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elációs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és g</a:t>
            </a:r>
            <a:r>
              <a:rPr dirty="0" sz="2400" spc="-55">
                <a:latin typeface="Calibri"/>
                <a:cs typeface="Calibri"/>
              </a:rPr>
              <a:t>r</a:t>
            </a:r>
            <a:r>
              <a:rPr dirty="0" sz="2400" spc="-10">
                <a:latin typeface="Calibri"/>
                <a:cs typeface="Calibri"/>
              </a:rPr>
              <a:t>á</a:t>
            </a:r>
            <a:r>
              <a:rPr dirty="0" sz="2400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-</a:t>
            </a:r>
            <a:r>
              <a:rPr dirty="0" sz="2400">
                <a:latin typeface="Calibri"/>
                <a:cs typeface="Calibri"/>
              </a:rPr>
              <a:t>ad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tbázis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544" y="3367404"/>
            <a:ext cx="2094864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együ</a:t>
            </a:r>
            <a:r>
              <a:rPr dirty="0" sz="2400" spc="-4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tmű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ödése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6531" y="338327"/>
            <a:ext cx="8976360" cy="5782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705847" y="1959355"/>
            <a:ext cx="1978025" cy="1428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latin typeface="Calibri"/>
                <a:cs typeface="Calibri"/>
              </a:rPr>
              <a:t>SHAR</a:t>
            </a:r>
            <a:r>
              <a:rPr dirty="0" sz="2400" spc="-10" b="1">
                <a:latin typeface="Calibri"/>
                <a:cs typeface="Calibri"/>
              </a:rPr>
              <a:t>E</a:t>
            </a:r>
            <a:r>
              <a:rPr dirty="0" sz="2400" spc="-5" b="1">
                <a:latin typeface="Calibri"/>
                <a:cs typeface="Calibri"/>
              </a:rPr>
              <a:t>-VDE.o</a:t>
            </a:r>
            <a:r>
              <a:rPr dirty="0" sz="2400" spc="-20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g</a:t>
            </a:r>
            <a:endParaRPr sz="2400">
              <a:latin typeface="Calibri"/>
              <a:cs typeface="Calibri"/>
            </a:endParaRPr>
          </a:p>
          <a:p>
            <a:pPr marL="12700" marR="274955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(</a:t>
            </a:r>
            <a:r>
              <a:rPr dirty="0" sz="2400" spc="-5">
                <a:latin typeface="Calibri"/>
                <a:cs typeface="Calibri"/>
              </a:rPr>
              <a:t>Virtual</a:t>
            </a:r>
            <a:r>
              <a:rPr dirty="0" sz="2400" spc="-5">
                <a:latin typeface="Calibri"/>
                <a:cs typeface="Calibri"/>
              </a:rPr>
              <a:t> Dis</a:t>
            </a:r>
            <a:r>
              <a:rPr dirty="0" sz="2400" spc="-25">
                <a:latin typeface="Calibri"/>
                <a:cs typeface="Calibri"/>
              </a:rPr>
              <a:t>c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1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vi</a:t>
            </a:r>
            <a:r>
              <a:rPr dirty="0" sz="2400" spc="-50">
                <a:latin typeface="Calibri"/>
                <a:cs typeface="Calibri"/>
              </a:rPr>
              <a:t>r</a:t>
            </a:r>
            <a:r>
              <a:rPr dirty="0" sz="2400" spc="-5">
                <a:latin typeface="Calibri"/>
                <a:cs typeface="Calibri"/>
              </a:rPr>
              <a:t>onme</a:t>
            </a:r>
            <a:r>
              <a:rPr dirty="0" sz="2400" spc="-20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2315" y="5187696"/>
            <a:ext cx="10777728" cy="1149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20867" y="693419"/>
            <a:ext cx="5754624" cy="4940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434454" y="6038646"/>
            <a:ext cx="363664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tp://</a:t>
            </a:r>
            <a:r>
              <a:rPr dirty="0" sz="18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l</a:t>
            </a:r>
            <a:r>
              <a:rPr dirty="0" sz="18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v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1800" spc="-19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m.h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u</a:t>
            </a:r>
            <a:r>
              <a:rPr dirty="0" sz="1800" spc="-3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auth/</a:t>
            </a:r>
            <a:r>
              <a:rPr dirty="0" sz="18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IM53067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644" y="2674747"/>
            <a:ext cx="3332479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Calibri"/>
                <a:cs typeface="Calibri"/>
              </a:rPr>
              <a:t>A </a:t>
            </a:r>
            <a:r>
              <a:rPr dirty="0" sz="2400" spc="-50" b="1">
                <a:latin typeface="Calibri"/>
                <a:cs typeface="Calibri"/>
              </a:rPr>
              <a:t>P</a:t>
            </a:r>
            <a:r>
              <a:rPr dirty="0" sz="2400" spc="-10" b="1">
                <a:latin typeface="Calibri"/>
                <a:cs typeface="Calibri"/>
              </a:rPr>
              <a:t>e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őfi I</a:t>
            </a:r>
            <a:r>
              <a:rPr dirty="0" sz="2400" spc="-35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odalmi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Mú</a:t>
            </a:r>
            <a:r>
              <a:rPr dirty="0" sz="2400" spc="-45" b="1">
                <a:latin typeface="Calibri"/>
                <a:cs typeface="Calibri"/>
              </a:rPr>
              <a:t>z</a:t>
            </a:r>
            <a:r>
              <a:rPr dirty="0" sz="2400" b="1">
                <a:latin typeface="Calibri"/>
                <a:cs typeface="Calibri"/>
              </a:rPr>
              <a:t>eum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vi</a:t>
            </a:r>
            <a:r>
              <a:rPr dirty="0" sz="2400" spc="-2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uali</a:t>
            </a:r>
            <a:r>
              <a:rPr dirty="0" sz="2400" spc="-4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ációs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me</a:t>
            </a:r>
            <a:r>
              <a:rPr dirty="0" sz="2400" spc="-15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ol</a:t>
            </a:r>
            <a:r>
              <a:rPr dirty="0" sz="2400" spc="-10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ása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6358" y="2178837"/>
            <a:ext cx="8460105" cy="871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650"/>
              </a:lnSpc>
            </a:pPr>
            <a:r>
              <a:rPr dirty="0" sz="3200" b="1">
                <a:latin typeface="Calibri"/>
                <a:cs typeface="Calibri"/>
              </a:rPr>
              <a:t>BIBFRAME</a:t>
            </a:r>
            <a:r>
              <a:rPr dirty="0" sz="3200" spc="-2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 </a:t>
            </a:r>
            <a:r>
              <a:rPr dirty="0" sz="3200" spc="-5" b="1">
                <a:latin typeface="Calibri"/>
                <a:cs typeface="Calibri"/>
              </a:rPr>
              <a:t>g</a:t>
            </a:r>
            <a:r>
              <a:rPr dirty="0" sz="3200" spc="-60" b="1">
                <a:latin typeface="Calibri"/>
                <a:cs typeface="Calibri"/>
              </a:rPr>
              <a:t>y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105" b="1">
                <a:latin typeface="Calibri"/>
                <a:cs typeface="Calibri"/>
              </a:rPr>
              <a:t>k</a:t>
            </a:r>
            <a:r>
              <a:rPr dirty="0" sz="3200" b="1">
                <a:latin typeface="Calibri"/>
                <a:cs typeface="Calibri"/>
              </a:rPr>
              <a:t>orl</a:t>
            </a:r>
            <a:r>
              <a:rPr dirty="0" sz="3200" spc="-20" b="1">
                <a:latin typeface="Calibri"/>
                <a:cs typeface="Calibri"/>
              </a:rPr>
              <a:t>a</a:t>
            </a:r>
            <a:r>
              <a:rPr dirty="0" sz="3200" b="1">
                <a:latin typeface="Calibri"/>
                <a:cs typeface="Calibri"/>
              </a:rPr>
              <a:t>t</a:t>
            </a:r>
            <a:r>
              <a:rPr dirty="0" sz="3200" spc="-15" b="1">
                <a:latin typeface="Calibri"/>
                <a:cs typeface="Calibri"/>
              </a:rPr>
              <a:t>ba</a:t>
            </a:r>
            <a:r>
              <a:rPr dirty="0" sz="3200" b="1">
                <a:latin typeface="Calibri"/>
                <a:cs typeface="Calibri"/>
              </a:rPr>
              <a:t>n</a:t>
            </a:r>
            <a:r>
              <a:rPr dirty="0" sz="3200" spc="-4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–</a:t>
            </a:r>
            <a:r>
              <a:rPr dirty="0" sz="3200" spc="5" b="1">
                <a:latin typeface="Calibri"/>
                <a:cs typeface="Calibri"/>
              </a:rPr>
              <a:t> </a:t>
            </a:r>
            <a:r>
              <a:rPr dirty="0" sz="3200" spc="-100" b="1">
                <a:latin typeface="Calibri"/>
                <a:cs typeface="Calibri"/>
              </a:rPr>
              <a:t>k</a:t>
            </a:r>
            <a:r>
              <a:rPr dirty="0" sz="3200" b="1">
                <a:latin typeface="Calibri"/>
                <a:cs typeface="Calibri"/>
              </a:rPr>
              <a:t>o</a:t>
            </a:r>
            <a:r>
              <a:rPr dirty="0" sz="3200" spc="-55" b="1">
                <a:latin typeface="Calibri"/>
                <a:cs typeface="Calibri"/>
              </a:rPr>
              <a:t>n</a:t>
            </a:r>
            <a:r>
              <a:rPr dirty="0" sz="3200" spc="-30" b="1">
                <a:latin typeface="Calibri"/>
                <a:cs typeface="Calibri"/>
              </a:rPr>
              <a:t>v</a:t>
            </a:r>
            <a:r>
              <a:rPr dirty="0" sz="3200" b="1">
                <a:latin typeface="Calibri"/>
                <a:cs typeface="Calibri"/>
              </a:rPr>
              <a:t>erzió az O</a:t>
            </a:r>
            <a:r>
              <a:rPr dirty="0" sz="3200" spc="-40" b="1">
                <a:latin typeface="Calibri"/>
                <a:cs typeface="Calibri"/>
              </a:rPr>
              <a:t>r</a:t>
            </a:r>
            <a:r>
              <a:rPr dirty="0" sz="3200" spc="-20" b="1">
                <a:latin typeface="Calibri"/>
                <a:cs typeface="Calibri"/>
              </a:rPr>
              <a:t>s</a:t>
            </a:r>
            <a:r>
              <a:rPr dirty="0" sz="3200" spc="-40" b="1">
                <a:latin typeface="Calibri"/>
                <a:cs typeface="Calibri"/>
              </a:rPr>
              <a:t>z</a:t>
            </a:r>
            <a:r>
              <a:rPr dirty="0" sz="3200" b="1">
                <a:latin typeface="Calibri"/>
                <a:cs typeface="Calibri"/>
              </a:rPr>
              <a:t>á</a:t>
            </a:r>
            <a:r>
              <a:rPr dirty="0" sz="3200" spc="-35" b="1">
                <a:latin typeface="Calibri"/>
                <a:cs typeface="Calibri"/>
              </a:rPr>
              <a:t>g</a:t>
            </a:r>
            <a:r>
              <a:rPr dirty="0" sz="3200" b="1">
                <a:latin typeface="Calibri"/>
                <a:cs typeface="Calibri"/>
              </a:rPr>
              <a:t>os</a:t>
            </a:r>
            <a:endParaRPr sz="3200">
              <a:latin typeface="Calibri"/>
              <a:cs typeface="Calibri"/>
            </a:endParaRPr>
          </a:p>
          <a:p>
            <a:pPr algn="ctr" marL="635">
              <a:lnSpc>
                <a:spcPts val="3650"/>
              </a:lnSpc>
            </a:pPr>
            <a:r>
              <a:rPr dirty="0" sz="3200" b="1">
                <a:latin typeface="Calibri"/>
                <a:cs typeface="Calibri"/>
              </a:rPr>
              <a:t>S</a:t>
            </a:r>
            <a:r>
              <a:rPr dirty="0" sz="3200" spc="-65" b="1">
                <a:latin typeface="Calibri"/>
                <a:cs typeface="Calibri"/>
              </a:rPr>
              <a:t>z</a:t>
            </a:r>
            <a:r>
              <a:rPr dirty="0" sz="3200" b="1">
                <a:latin typeface="Calibri"/>
                <a:cs typeface="Calibri"/>
              </a:rPr>
              <a:t>éché</a:t>
            </a:r>
            <a:r>
              <a:rPr dirty="0" sz="3200" spc="-75" b="1">
                <a:latin typeface="Calibri"/>
                <a:cs typeface="Calibri"/>
              </a:rPr>
              <a:t>n</a:t>
            </a:r>
            <a:r>
              <a:rPr dirty="0" sz="3200" b="1">
                <a:latin typeface="Calibri"/>
                <a:cs typeface="Calibri"/>
              </a:rPr>
              <a:t>yi </a:t>
            </a:r>
            <a:r>
              <a:rPr dirty="0" sz="3200" spc="-55" b="1">
                <a:latin typeface="Calibri"/>
                <a:cs typeface="Calibri"/>
              </a:rPr>
              <a:t>K</a:t>
            </a:r>
            <a:r>
              <a:rPr dirty="0" sz="3200" b="1">
                <a:latin typeface="Calibri"/>
                <a:cs typeface="Calibri"/>
              </a:rPr>
              <a:t>ö</a:t>
            </a:r>
            <a:r>
              <a:rPr dirty="0" sz="3200" spc="-65" b="1">
                <a:latin typeface="Calibri"/>
                <a:cs typeface="Calibri"/>
              </a:rPr>
              <a:t>n</a:t>
            </a:r>
            <a:r>
              <a:rPr dirty="0" sz="3200" spc="10" b="1">
                <a:latin typeface="Calibri"/>
                <a:cs typeface="Calibri"/>
              </a:rPr>
              <a:t>y</a:t>
            </a:r>
            <a:r>
              <a:rPr dirty="0" sz="3200" b="1">
                <a:latin typeface="Calibri"/>
                <a:cs typeface="Calibri"/>
              </a:rPr>
              <a:t>v</a:t>
            </a:r>
            <a:r>
              <a:rPr dirty="0" sz="3200" spc="-25" b="1">
                <a:latin typeface="Calibri"/>
                <a:cs typeface="Calibri"/>
              </a:rPr>
              <a:t>t</a:t>
            </a:r>
            <a:r>
              <a:rPr dirty="0" sz="3200" b="1">
                <a:latin typeface="Calibri"/>
                <a:cs typeface="Calibri"/>
              </a:rPr>
              <a:t>árnak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0328" y="3621023"/>
            <a:ext cx="2645664" cy="1984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6661" rIns="0" bIns="0" rtlCol="0" vert="horz">
            <a:spAutoFit/>
          </a:bodyPr>
          <a:lstStyle/>
          <a:p>
            <a:pPr marL="238760">
              <a:lnSpc>
                <a:spcPct val="100000"/>
              </a:lnSpc>
            </a:pPr>
            <a:r>
              <a:rPr dirty="0" spc="-25"/>
              <a:t>K</a:t>
            </a:r>
            <a:r>
              <a:rPr dirty="0" spc="-15"/>
              <a:t>i</a:t>
            </a:r>
            <a:r>
              <a:rPr dirty="0" spc="-30"/>
              <a:t>i</a:t>
            </a:r>
            <a:r>
              <a:rPr dirty="0" spc="-45"/>
              <a:t>n</a:t>
            </a:r>
            <a:r>
              <a:rPr dirty="0" spc="-60"/>
              <a:t>d</a:t>
            </a:r>
            <a:r>
              <a:rPr dirty="0" spc="-45"/>
              <a:t>u</a:t>
            </a:r>
            <a:r>
              <a:rPr dirty="0" spc="-30"/>
              <a:t>l</a:t>
            </a:r>
            <a:r>
              <a:rPr dirty="0" spc="-40"/>
              <a:t>ó</a:t>
            </a:r>
            <a:r>
              <a:rPr dirty="0" spc="-60"/>
              <a:t>p</a:t>
            </a:r>
            <a:r>
              <a:rPr dirty="0" spc="-40"/>
              <a:t>o</a:t>
            </a:r>
            <a:r>
              <a:rPr dirty="0" spc="-110"/>
              <a:t>n</a:t>
            </a:r>
            <a:r>
              <a:rPr dirty="0" spc="-25"/>
              <a:t>t</a:t>
            </a:r>
            <a:r>
              <a:rPr dirty="0"/>
              <a:t>,</a:t>
            </a:r>
            <a:r>
              <a:rPr dirty="0" spc="-70"/>
              <a:t> </a:t>
            </a:r>
            <a:r>
              <a:rPr dirty="0" spc="-145"/>
              <a:t>f</a:t>
            </a:r>
            <a:r>
              <a:rPr dirty="0" spc="-30"/>
              <a:t>e</a:t>
            </a:r>
            <a:r>
              <a:rPr dirty="0" spc="-15"/>
              <a:t>l</a:t>
            </a:r>
            <a:r>
              <a:rPr dirty="0" spc="-45"/>
              <a:t>a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5324" y="365759"/>
            <a:ext cx="5805170" cy="5975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4400" spc="-80" b="0">
                <a:latin typeface="Calibri Light"/>
                <a:cs typeface="Calibri Light"/>
              </a:rPr>
              <a:t>a</a:t>
            </a:r>
            <a:r>
              <a:rPr dirty="0" sz="4400" b="0">
                <a:latin typeface="Calibri Light"/>
                <a:cs typeface="Calibri Light"/>
              </a:rPr>
              <a:t>t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3663" y="2198274"/>
            <a:ext cx="1951355" cy="2833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Bibliog</a:t>
            </a:r>
            <a:r>
              <a:rPr dirty="0" sz="2400" spc="-50">
                <a:latin typeface="Calibri"/>
                <a:cs typeface="Calibri"/>
              </a:rPr>
              <a:t>r</a:t>
            </a:r>
            <a:r>
              <a:rPr dirty="0" sz="2400" spc="-10">
                <a:latin typeface="Calibri"/>
                <a:cs typeface="Calibri"/>
              </a:rPr>
              <a:t>á</a:t>
            </a:r>
            <a:r>
              <a:rPr dirty="0" sz="2400">
                <a:latin typeface="Calibri"/>
                <a:cs typeface="Calibri"/>
              </a:rPr>
              <a:t>fiai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80"/>
              </a:lnSpc>
              <a:spcBef>
                <a:spcPts val="10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25">
                <a:latin typeface="Calibri"/>
                <a:cs typeface="Calibri"/>
              </a:rPr>
              <a:t>M</a:t>
            </a:r>
            <a:r>
              <a:rPr dirty="0" sz="2400" spc="-10">
                <a:latin typeface="Calibri"/>
                <a:cs typeface="Calibri"/>
              </a:rPr>
              <a:t>A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C</a:t>
            </a:r>
            <a:r>
              <a:rPr dirty="0" sz="2400" spc="-30">
                <a:latin typeface="Calibri"/>
                <a:cs typeface="Calibri"/>
              </a:rPr>
              <a:t>E</a:t>
            </a:r>
            <a:r>
              <a:rPr dirty="0" sz="2400" spc="-5">
                <a:latin typeface="Calibri"/>
                <a:cs typeface="Calibri"/>
              </a:rPr>
              <a:t>di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eg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ált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zk</a:t>
            </a:r>
            <a:endParaRPr sz="2400">
              <a:latin typeface="Calibri"/>
              <a:cs typeface="Calibri"/>
            </a:endParaRPr>
          </a:p>
          <a:p>
            <a:pPr marL="241300" marR="22225" indent="-228600">
              <a:lnSpc>
                <a:spcPts val="259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Eg</a:t>
            </a:r>
            <a:r>
              <a:rPr dirty="0" sz="2400" spc="-20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5">
                <a:latin typeface="Calibri"/>
                <a:cs typeface="Calibri"/>
              </a:rPr>
              <a:t>d</a:t>
            </a:r>
            <a:r>
              <a:rPr dirty="0" sz="2400">
                <a:latin typeface="Calibri"/>
                <a:cs typeface="Calibri"/>
              </a:rPr>
              <a:t>i,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3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6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elha</a:t>
            </a:r>
            <a:r>
              <a:rPr dirty="0" sz="2400" spc="-2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zn</a:t>
            </a:r>
            <a:r>
              <a:rPr dirty="0" sz="2400" spc="5">
                <a:latin typeface="Calibri"/>
                <a:cs typeface="Calibri"/>
              </a:rPr>
              <a:t>á</a:t>
            </a:r>
            <a:r>
              <a:rPr dirty="0" sz="2400">
                <a:latin typeface="Calibri"/>
                <a:cs typeface="Calibri"/>
              </a:rPr>
              <a:t>lásá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5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40">
                <a:latin typeface="Calibri"/>
                <a:cs typeface="Calibri"/>
              </a:rPr>
              <a:t>n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zió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7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ét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halm</a:t>
            </a:r>
            <a:r>
              <a:rPr dirty="0" sz="2400" spc="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z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372995">
              <a:lnSpc>
                <a:spcPct val="100000"/>
              </a:lnSpc>
            </a:pPr>
            <a:r>
              <a:rPr dirty="0"/>
              <a:t>e</a:t>
            </a:r>
            <a:r>
              <a:rPr dirty="0" spc="-75"/>
              <a:t>k</a:t>
            </a:r>
            <a:r>
              <a:rPr dirty="0"/>
              <a:t>o</a:t>
            </a:r>
            <a:r>
              <a:rPr dirty="0" spc="-35"/>
              <a:t>r</a:t>
            </a:r>
            <a:r>
              <a:rPr dirty="0"/>
              <a:t>dok </a:t>
            </a:r>
            <a:r>
              <a:rPr dirty="0" spc="-35"/>
              <a:t>.</a:t>
            </a:r>
            <a:r>
              <a:rPr dirty="0" spc="-20">
                <a:latin typeface="Calibri"/>
                <a:cs typeface="Calibri"/>
              </a:rPr>
              <a:t>m</a:t>
            </a:r>
            <a:r>
              <a:rPr dirty="0" spc="-45">
                <a:latin typeface="Calibri"/>
                <a:cs typeface="Calibri"/>
              </a:rPr>
              <a:t>r</a:t>
            </a:r>
            <a:r>
              <a:rPr dirty="0" spc="-10">
                <a:latin typeface="Calibri"/>
                <a:cs typeface="Calibri"/>
              </a:rPr>
              <a:t>c</a:t>
            </a:r>
            <a:r>
              <a:rPr dirty="0" spc="-5">
                <a:latin typeface="Calibri"/>
                <a:cs typeface="Calibri"/>
              </a:rPr>
              <a:t>-ben</a:t>
            </a:r>
          </a:p>
          <a:p>
            <a:pPr marL="2364105" marR="5073650" indent="71120">
              <a:lnSpc>
                <a:spcPts val="2580"/>
              </a:lnSpc>
              <a:spcBef>
                <a:spcPts val="1065"/>
              </a:spcBef>
            </a:pPr>
            <a:r>
              <a:rPr dirty="0" spc="-15">
                <a:latin typeface="Calibri"/>
                <a:cs typeface="Calibri"/>
              </a:rPr>
              <a:t>ft</a:t>
            </a:r>
            <a:r>
              <a:rPr dirty="0" spc="-50">
                <a:latin typeface="Calibri"/>
                <a:cs typeface="Calibri"/>
              </a:rPr>
              <a:t>v</a:t>
            </a:r>
            <a:r>
              <a:rPr dirty="0" spc="-15">
                <a:latin typeface="Calibri"/>
                <a:cs typeface="Calibri"/>
              </a:rPr>
              <a:t>er</a:t>
            </a:r>
            <a:r>
              <a:rPr dirty="0" spc="15">
                <a:latin typeface="Calibri"/>
                <a:cs typeface="Calibri"/>
              </a:rPr>
              <a:t> </a:t>
            </a:r>
            <a:r>
              <a:rPr dirty="0">
                <a:latin typeface="Wingdings"/>
                <a:cs typeface="Wingdings"/>
              </a:rPr>
              <a:t></a:t>
            </a:r>
            <a:r>
              <a:rPr dirty="0" spc="-70">
                <a:latin typeface="Times New Roman"/>
                <a:cs typeface="Times New Roman"/>
              </a:rPr>
              <a:t> </a:t>
            </a:r>
            <a:r>
              <a:rPr dirty="0" spc="-25"/>
              <a:t>t</a:t>
            </a:r>
            <a:r>
              <a:rPr dirty="0"/>
              <a:t>e</a:t>
            </a:r>
            <a:r>
              <a:rPr dirty="0" spc="-25"/>
              <a:t>s</a:t>
            </a:r>
            <a:r>
              <a:rPr dirty="0"/>
              <a:t>zt </a:t>
            </a:r>
            <a:r>
              <a:rPr dirty="0" spc="-90"/>
              <a:t>k</a:t>
            </a:r>
            <a:r>
              <a:rPr dirty="0"/>
              <a:t>o</a:t>
            </a:r>
            <a:r>
              <a:rPr dirty="0" spc="-45"/>
              <a:t>n</a:t>
            </a:r>
            <a:r>
              <a:rPr dirty="0" spc="-30"/>
              <a:t>v</a:t>
            </a:r>
            <a:r>
              <a:rPr dirty="0"/>
              <a:t>erzió a</a:t>
            </a:r>
            <a:r>
              <a:rPr dirty="0" spc="-10"/>
              <a:t> </a:t>
            </a:r>
            <a:r>
              <a:rPr dirty="0" spc="-30"/>
              <a:t>s</a:t>
            </a:r>
            <a:r>
              <a:rPr dirty="0" spc="-50"/>
              <a:t>z</a:t>
            </a:r>
            <a:r>
              <a:rPr dirty="0"/>
              <a:t>oft</a:t>
            </a:r>
            <a:r>
              <a:rPr dirty="0" spc="-35"/>
              <a:t>v</a:t>
            </a:r>
            <a:r>
              <a:rPr dirty="0"/>
              <a:t>erbe</a:t>
            </a:r>
            <a:r>
              <a:rPr dirty="0"/>
              <a:t> </a:t>
            </a:r>
            <a:r>
              <a:rPr dirty="0" spc="-40"/>
              <a:t>ö</a:t>
            </a:r>
            <a:r>
              <a:rPr dirty="0"/>
              <a:t>z</a:t>
            </a:r>
            <a:r>
              <a:rPr dirty="0" spc="-45"/>
              <a:t>z</a:t>
            </a:r>
            <a:r>
              <a:rPr dirty="0"/>
              <a:t>el</a:t>
            </a:r>
            <a:r>
              <a:rPr dirty="0" spc="10"/>
              <a:t> </a:t>
            </a:r>
            <a:r>
              <a:rPr dirty="0"/>
              <a:t>(</a:t>
            </a:r>
            <a:r>
              <a:rPr dirty="0" spc="5"/>
              <a:t>B</a:t>
            </a:r>
            <a:r>
              <a:rPr dirty="0"/>
              <a:t>IBF</a:t>
            </a:r>
            <a:r>
              <a:rPr dirty="0" spc="5"/>
              <a:t>R</a:t>
            </a:r>
            <a:r>
              <a:rPr dirty="0"/>
              <a:t>AME</a:t>
            </a:r>
            <a:r>
              <a:rPr dirty="0" spc="-75"/>
              <a:t> </a:t>
            </a:r>
            <a:r>
              <a:rPr dirty="0" spc="-225">
                <a:latin typeface="Calibri"/>
                <a:cs typeface="Calibri"/>
              </a:rPr>
              <a:t>T</a:t>
            </a:r>
            <a:r>
              <a:rPr dirty="0" spc="-15">
                <a:latin typeface="Calibri"/>
                <a:cs typeface="Calibri"/>
              </a:rPr>
              <a:t>e</a:t>
            </a:r>
            <a:r>
              <a:rPr dirty="0" spc="-35">
                <a:latin typeface="Calibri"/>
                <a:cs typeface="Calibri"/>
              </a:rPr>
              <a:t>s</a:t>
            </a:r>
            <a:r>
              <a:rPr dirty="0">
                <a:latin typeface="Calibri"/>
                <a:cs typeface="Calibri"/>
              </a:rPr>
              <a:t>tbed)</a:t>
            </a:r>
          </a:p>
          <a:p>
            <a:pPr marL="2374900" marR="5184140" indent="43180">
              <a:lnSpc>
                <a:spcPts val="2590"/>
              </a:lnSpc>
              <a:spcBef>
                <a:spcPts val="1000"/>
              </a:spcBef>
            </a:pPr>
            <a:r>
              <a:rPr dirty="0" spc="-20"/>
              <a:t>s</a:t>
            </a:r>
            <a:r>
              <a:rPr dirty="0" spc="-35"/>
              <a:t>z</a:t>
            </a:r>
            <a:r>
              <a:rPr dirty="0"/>
              <a:t>abo</a:t>
            </a:r>
            <a:r>
              <a:rPr dirty="0" spc="-40"/>
              <a:t>t</a:t>
            </a:r>
            <a:r>
              <a:rPr dirty="0"/>
              <a:t>t</a:t>
            </a:r>
            <a:r>
              <a:rPr dirty="0" spc="-15"/>
              <a:t> </a:t>
            </a:r>
            <a:r>
              <a:rPr dirty="0"/>
              <a:t>sp</a:t>
            </a:r>
            <a:r>
              <a:rPr dirty="0" spc="5"/>
              <a:t>e</a:t>
            </a:r>
            <a:r>
              <a:rPr dirty="0"/>
              <a:t>cifi</a:t>
            </a:r>
            <a:r>
              <a:rPr dirty="0" spc="-35"/>
              <a:t>k</a:t>
            </a:r>
            <a:r>
              <a:rPr dirty="0"/>
              <a:t>á</a:t>
            </a:r>
            <a:r>
              <a:rPr dirty="0" spc="5"/>
              <a:t>c</a:t>
            </a:r>
            <a:r>
              <a:rPr dirty="0"/>
              <a:t>ió</a:t>
            </a:r>
            <a:r>
              <a:rPr dirty="0" spc="-30"/>
              <a:t> </a:t>
            </a:r>
            <a:r>
              <a:rPr dirty="0"/>
              <a:t>az e</a:t>
            </a:r>
            <a:r>
              <a:rPr dirty="0" spc="-30"/>
              <a:t>r</a:t>
            </a:r>
            <a:r>
              <a:rPr dirty="0"/>
              <a:t>e</a:t>
            </a:r>
            <a:r>
              <a:rPr dirty="0" spc="5"/>
              <a:t>d</a:t>
            </a:r>
            <a:r>
              <a:rPr dirty="0"/>
              <a:t>m</a:t>
            </a:r>
            <a:r>
              <a:rPr dirty="0" spc="5"/>
              <a:t>é</a:t>
            </a:r>
            <a:r>
              <a:rPr dirty="0" spc="-50"/>
              <a:t>n</a:t>
            </a:r>
            <a:r>
              <a:rPr dirty="0" spc="-20"/>
              <a:t>y</a:t>
            </a:r>
            <a:r>
              <a:rPr dirty="0"/>
              <a:t>ek</a:t>
            </a:r>
            <a:r>
              <a:rPr dirty="0"/>
              <a:t> </a:t>
            </a:r>
            <a:r>
              <a:rPr dirty="0" spc="-40"/>
              <a:t>v</a:t>
            </a:r>
            <a:r>
              <a:rPr dirty="0"/>
              <a:t>al</a:t>
            </a:r>
          </a:p>
          <a:p>
            <a:pPr marL="2388235" marR="5550535" indent="-202565">
              <a:lnSpc>
                <a:spcPts val="3600"/>
              </a:lnSpc>
              <a:spcBef>
                <a:spcPts val="190"/>
              </a:spcBef>
            </a:pPr>
            <a:r>
              <a:rPr dirty="0">
                <a:latin typeface="Calibri"/>
                <a:cs typeface="Calibri"/>
              </a:rPr>
              <a:t>D</a:t>
            </a:r>
            <a:r>
              <a:rPr dirty="0" spc="5">
                <a:latin typeface="Calibri"/>
                <a:cs typeface="Calibri"/>
              </a:rPr>
              <a:t>F</a:t>
            </a:r>
            <a:r>
              <a:rPr dirty="0" spc="-5">
                <a:latin typeface="Calibri"/>
                <a:cs typeface="Calibri"/>
              </a:rPr>
              <a:t>-</a:t>
            </a:r>
            <a:r>
              <a:rPr dirty="0" spc="-45">
                <a:latin typeface="Calibri"/>
                <a:cs typeface="Calibri"/>
              </a:rPr>
              <a:t>r</a:t>
            </a:r>
            <a:r>
              <a:rPr dirty="0" spc="-15">
                <a:latin typeface="Calibri"/>
                <a:cs typeface="Calibri"/>
              </a:rPr>
              <a:t>e</a:t>
            </a:r>
            <a:r>
              <a:rPr dirty="0" spc="-10">
                <a:latin typeface="Calibri"/>
                <a:cs typeface="Calibri"/>
              </a:rPr>
              <a:t> </a:t>
            </a:r>
            <a:r>
              <a:rPr dirty="0" spc="-25"/>
              <a:t>X</a:t>
            </a:r>
            <a:r>
              <a:rPr dirty="0"/>
              <a:t>S</a:t>
            </a:r>
            <a:r>
              <a:rPr dirty="0" spc="-180"/>
              <a:t>L</a:t>
            </a:r>
            <a:r>
              <a:rPr dirty="0"/>
              <a:t>T</a:t>
            </a:r>
            <a:r>
              <a:rPr dirty="0" spc="10"/>
              <a:t> </a:t>
            </a:r>
            <a:r>
              <a:rPr dirty="0"/>
              <a:t>segítsé</a:t>
            </a:r>
            <a:r>
              <a:rPr dirty="0" spc="-25"/>
              <a:t>g</a:t>
            </a:r>
            <a:r>
              <a:rPr dirty="0"/>
              <a:t>é</a:t>
            </a:r>
            <a:r>
              <a:rPr dirty="0" spc="-40"/>
              <a:t>v</a:t>
            </a:r>
            <a:r>
              <a:rPr dirty="0"/>
              <a:t>el</a:t>
            </a:r>
            <a:r>
              <a:rPr dirty="0"/>
              <a:t> ös</a:t>
            </a:r>
            <a:r>
              <a:rPr dirty="0" spc="-30"/>
              <a:t>s</a:t>
            </a:r>
            <a:r>
              <a:rPr dirty="0" spc="-50"/>
              <a:t>z</a:t>
            </a:r>
            <a:r>
              <a:rPr dirty="0"/>
              <a:t>e</a:t>
            </a:r>
            <a:r>
              <a:rPr dirty="0" spc="-35"/>
              <a:t>v</a:t>
            </a:r>
            <a:r>
              <a:rPr dirty="0"/>
              <a:t>e</a:t>
            </a:r>
            <a:r>
              <a:rPr dirty="0" spc="-30"/>
              <a:t>t</a:t>
            </a:r>
            <a:r>
              <a:rPr dirty="0"/>
              <a:t>és</a:t>
            </a:r>
            <a:r>
              <a:rPr dirty="0" spc="10"/>
              <a:t>e</a:t>
            </a:r>
            <a:r>
              <a:rPr dirty="0"/>
              <a:t>, hiba</a:t>
            </a:r>
            <a:r>
              <a:rPr dirty="0" spc="-70"/>
              <a:t>k</a:t>
            </a:r>
            <a:r>
              <a:rPr dirty="0"/>
              <a:t>e</a:t>
            </a:r>
            <a:r>
              <a:rPr dirty="0" spc="-25"/>
              <a:t>r</a:t>
            </a:r>
            <a:r>
              <a:rPr dirty="0"/>
              <a:t>es</a:t>
            </a:r>
            <a:r>
              <a:rPr dirty="0" spc="10"/>
              <a:t>é</a:t>
            </a:r>
            <a:r>
              <a:rPr dirty="0"/>
              <a:t>s, j</a:t>
            </a:r>
            <a:r>
              <a:rPr dirty="0" spc="-35"/>
              <a:t>a</a:t>
            </a:r>
            <a:r>
              <a:rPr dirty="0"/>
              <a:t>ví</a:t>
            </a:r>
            <a:r>
              <a:rPr dirty="0" spc="-25"/>
              <a:t>t</a:t>
            </a:r>
            <a:r>
              <a:rPr dirty="0"/>
              <a:t>ás</a:t>
            </a:r>
          </a:p>
        </p:txBody>
      </p:sp>
      <p:sp>
        <p:nvSpPr>
          <p:cNvPr id="6" name="object 6"/>
          <p:cNvSpPr/>
          <p:nvPr/>
        </p:nvSpPr>
        <p:spPr>
          <a:xfrm>
            <a:off x="7790688" y="365759"/>
            <a:ext cx="3479292" cy="6239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94788" y="1690116"/>
            <a:ext cx="9581388" cy="4206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76088" y="365759"/>
            <a:ext cx="5614416" cy="59756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9361" rIns="0" bIns="0" rtlCol="0" vert="horz">
            <a:spAutoFit/>
          </a:bodyPr>
          <a:lstStyle/>
          <a:p>
            <a:pPr marL="238760">
              <a:lnSpc>
                <a:spcPct val="100000"/>
              </a:lnSpc>
            </a:pPr>
            <a:r>
              <a:rPr dirty="0" spc="-114">
                <a:latin typeface="Calibri Light"/>
                <a:cs typeface="Calibri Light"/>
              </a:rPr>
              <a:t>R</a:t>
            </a:r>
            <a:r>
              <a:rPr dirty="0" spc="-30">
                <a:latin typeface="Calibri Light"/>
                <a:cs typeface="Calibri Light"/>
              </a:rPr>
              <a:t>e</a:t>
            </a:r>
            <a:r>
              <a:rPr dirty="0" spc="-45">
                <a:latin typeface="Calibri Light"/>
                <a:cs typeface="Calibri Light"/>
              </a:rPr>
              <a:t>du</a:t>
            </a:r>
            <a:r>
              <a:rPr dirty="0" spc="-60">
                <a:latin typeface="Calibri Light"/>
                <a:cs typeface="Calibri Light"/>
              </a:rPr>
              <a:t>nd</a:t>
            </a:r>
            <a:r>
              <a:rPr dirty="0" spc="-30">
                <a:latin typeface="Calibri Light"/>
                <a:cs typeface="Calibri Light"/>
              </a:rPr>
              <a:t>a</a:t>
            </a:r>
            <a:r>
              <a:rPr dirty="0" spc="-45">
                <a:latin typeface="Calibri Light"/>
                <a:cs typeface="Calibri Light"/>
              </a:rPr>
              <a:t>n</a:t>
            </a:r>
            <a:r>
              <a:rPr dirty="0" spc="-40">
                <a:latin typeface="Calibri Light"/>
                <a:cs typeface="Calibri Light"/>
              </a:rPr>
              <a:t>c</a:t>
            </a:r>
            <a:r>
              <a:rPr dirty="0" spc="-30">
                <a:latin typeface="Calibri Light"/>
                <a:cs typeface="Calibri Light"/>
              </a:rPr>
              <a:t>i</a:t>
            </a:r>
            <a:r>
              <a:rPr dirty="0">
                <a:latin typeface="Calibri Light"/>
                <a:cs typeface="Calibri Light"/>
              </a:rPr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5998" y="1654079"/>
            <a:ext cx="3912870" cy="1236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400" b="1">
                <a:latin typeface="Calibri"/>
                <a:cs typeface="Calibri"/>
              </a:rPr>
              <a:t>3</a:t>
            </a:r>
            <a:r>
              <a:rPr dirty="0" sz="2400" spc="-10" b="1">
                <a:latin typeface="Calibri"/>
                <a:cs typeface="Calibri"/>
              </a:rPr>
              <a:t>3</a:t>
            </a:r>
            <a:r>
              <a:rPr dirty="0" sz="2400" b="1">
                <a:latin typeface="Calibri"/>
                <a:cs typeface="Calibri"/>
              </a:rPr>
              <a:t>7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(méd</a:t>
            </a:r>
            <a:r>
              <a:rPr dirty="0" sz="2400" spc="-10" b="1">
                <a:latin typeface="Calibri"/>
                <a:cs typeface="Calibri"/>
              </a:rPr>
              <a:t>i</a:t>
            </a:r>
            <a:r>
              <a:rPr dirty="0" sz="2400" spc="-25" b="1">
                <a:latin typeface="Calibri"/>
                <a:cs typeface="Calibri"/>
              </a:rPr>
              <a:t>a</a:t>
            </a:r>
            <a:r>
              <a:rPr dirty="0" sz="2400" b="1">
                <a:latin typeface="Calibri"/>
                <a:cs typeface="Calibri"/>
              </a:rPr>
              <a:t>t</a:t>
            </a:r>
            <a:r>
              <a:rPr dirty="0" sz="2400" spc="-10" b="1">
                <a:latin typeface="Calibri"/>
                <a:cs typeface="Calibri"/>
              </a:rPr>
              <a:t>í</a:t>
            </a:r>
            <a:r>
              <a:rPr dirty="0" sz="2400" b="1">
                <a:latin typeface="Calibri"/>
                <a:cs typeface="Calibri"/>
              </a:rPr>
              <a:t>p</a:t>
            </a:r>
            <a:r>
              <a:rPr dirty="0" sz="2400" spc="-10" b="1">
                <a:latin typeface="Calibri"/>
                <a:cs typeface="Calibri"/>
              </a:rPr>
              <a:t>u</a:t>
            </a:r>
            <a:r>
              <a:rPr dirty="0" sz="2400" b="1">
                <a:latin typeface="Calibri"/>
                <a:cs typeface="Calibri"/>
              </a:rPr>
              <a:t>s,</a:t>
            </a:r>
            <a:r>
              <a:rPr dirty="0" sz="2400" spc="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R</a:t>
            </a:r>
            <a:r>
              <a:rPr dirty="0" sz="2400" spc="-60" b="1">
                <a:latin typeface="Calibri"/>
                <a:cs typeface="Calibri"/>
              </a:rPr>
              <a:t>D</a:t>
            </a:r>
            <a:r>
              <a:rPr dirty="0" sz="2400" b="1">
                <a:latin typeface="Calibri"/>
                <a:cs typeface="Calibri"/>
              </a:rPr>
              <a:t>A)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0</a:t>
            </a:r>
            <a:r>
              <a:rPr dirty="0" sz="2400" spc="-25" b="1">
                <a:latin typeface="Calibri"/>
                <a:cs typeface="Calibri"/>
              </a:rPr>
              <a:t>0</a:t>
            </a:r>
            <a:r>
              <a:rPr dirty="0" sz="2400" spc="-15" b="1">
                <a:latin typeface="Calibri"/>
                <a:cs typeface="Calibri"/>
              </a:rPr>
              <a:t>7/</a:t>
            </a:r>
            <a:r>
              <a:rPr dirty="0" sz="2400" spc="-25" b="1">
                <a:latin typeface="Calibri"/>
                <a:cs typeface="Calibri"/>
              </a:rPr>
              <a:t>0</a:t>
            </a:r>
            <a:r>
              <a:rPr dirty="0" sz="2400" spc="-15" b="1">
                <a:latin typeface="Calibri"/>
                <a:cs typeface="Calibri"/>
              </a:rPr>
              <a:t>0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(a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ag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óriája)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0</a:t>
            </a:r>
            <a:r>
              <a:rPr dirty="0" sz="2400" spc="-15" b="1">
                <a:latin typeface="Calibri"/>
                <a:cs typeface="Calibri"/>
              </a:rPr>
              <a:t>0</a:t>
            </a:r>
            <a:r>
              <a:rPr dirty="0" sz="2400" b="1">
                <a:latin typeface="Calibri"/>
                <a:cs typeface="Calibri"/>
              </a:rPr>
              <a:t>0/</a:t>
            </a:r>
            <a:r>
              <a:rPr dirty="0" sz="2400" spc="-15" b="1">
                <a:latin typeface="Calibri"/>
                <a:cs typeface="Calibri"/>
              </a:rPr>
              <a:t>0</a:t>
            </a:r>
            <a:r>
              <a:rPr dirty="0" sz="2400" b="1">
                <a:latin typeface="Calibri"/>
                <a:cs typeface="Calibri"/>
              </a:rPr>
              <a:t>6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dtípu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998" y="4836071"/>
            <a:ext cx="5084445" cy="1260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400" b="1">
                <a:latin typeface="Calibri"/>
                <a:cs typeface="Calibri"/>
              </a:rPr>
              <a:t>3</a:t>
            </a:r>
            <a:r>
              <a:rPr dirty="0" sz="2400" spc="-15" b="1">
                <a:latin typeface="Calibri"/>
                <a:cs typeface="Calibri"/>
              </a:rPr>
              <a:t>3</a:t>
            </a:r>
            <a:r>
              <a:rPr dirty="0" sz="2400" b="1">
                <a:latin typeface="Calibri"/>
                <a:cs typeface="Calibri"/>
              </a:rPr>
              <a:t>8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(</a:t>
            </a:r>
            <a:r>
              <a:rPr dirty="0" sz="2400" spc="-15" b="1">
                <a:latin typeface="Calibri"/>
                <a:cs typeface="Calibri"/>
              </a:rPr>
              <a:t>h</a:t>
            </a:r>
            <a:r>
              <a:rPr dirty="0" sz="2400" b="1">
                <a:latin typeface="Calibri"/>
                <a:cs typeface="Calibri"/>
              </a:rPr>
              <a:t>o</a:t>
            </a:r>
            <a:r>
              <a:rPr dirty="0" sz="2400" spc="-25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d</a:t>
            </a:r>
            <a:r>
              <a:rPr dirty="0" sz="2400" spc="-30" b="1">
                <a:latin typeface="Calibri"/>
                <a:cs typeface="Calibri"/>
              </a:rPr>
              <a:t>o</a:t>
            </a:r>
            <a:r>
              <a:rPr dirty="0" sz="2400" spc="-30" b="1">
                <a:latin typeface="Calibri"/>
                <a:cs typeface="Calibri"/>
              </a:rPr>
              <a:t>z</a:t>
            </a:r>
            <a:r>
              <a:rPr dirty="0" sz="2400" b="1">
                <a:latin typeface="Calibri"/>
                <a:cs typeface="Calibri"/>
              </a:rPr>
              <a:t>ótí</a:t>
            </a:r>
            <a:r>
              <a:rPr dirty="0" sz="2400" spc="-15" b="1">
                <a:latin typeface="Calibri"/>
                <a:cs typeface="Calibri"/>
              </a:rPr>
              <a:t>p</a:t>
            </a:r>
            <a:r>
              <a:rPr dirty="0" sz="2400" b="1">
                <a:latin typeface="Calibri"/>
                <a:cs typeface="Calibri"/>
              </a:rPr>
              <a:t>us,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R</a:t>
            </a:r>
            <a:r>
              <a:rPr dirty="0" sz="2400" spc="-60" b="1">
                <a:latin typeface="Calibri"/>
                <a:cs typeface="Calibri"/>
              </a:rPr>
              <a:t>D</a:t>
            </a:r>
            <a:r>
              <a:rPr dirty="0" sz="2400" b="1">
                <a:latin typeface="Calibri"/>
                <a:cs typeface="Calibri"/>
              </a:rPr>
              <a:t>A)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és </a:t>
            </a:r>
            <a:r>
              <a:rPr dirty="0" sz="2400" spc="-15" b="1">
                <a:latin typeface="Calibri"/>
                <a:cs typeface="Calibri"/>
              </a:rPr>
              <a:t>0</a:t>
            </a:r>
            <a:r>
              <a:rPr dirty="0" sz="2400" spc="-25" b="1">
                <a:latin typeface="Calibri"/>
                <a:cs typeface="Calibri"/>
              </a:rPr>
              <a:t>0</a:t>
            </a:r>
            <a:r>
              <a:rPr dirty="0" sz="2400" spc="-15" b="1">
                <a:latin typeface="Calibri"/>
                <a:cs typeface="Calibri"/>
              </a:rPr>
              <a:t>7/</a:t>
            </a:r>
            <a:r>
              <a:rPr dirty="0" sz="2400" spc="-25" b="1">
                <a:latin typeface="Calibri"/>
                <a:cs typeface="Calibri"/>
              </a:rPr>
              <a:t>0</a:t>
            </a:r>
            <a:r>
              <a:rPr dirty="0" sz="2400" spc="-15" b="1">
                <a:latin typeface="Calibri"/>
                <a:cs typeface="Calibri"/>
              </a:rPr>
              <a:t>1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(specifi</a:t>
            </a:r>
            <a:r>
              <a:rPr dirty="0" sz="2400" spc="-3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us a</a:t>
            </a:r>
            <a:r>
              <a:rPr dirty="0" sz="2400" spc="-55">
                <a:latin typeface="Calibri"/>
                <a:cs typeface="Calibri"/>
              </a:rPr>
              <a:t>n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agmegjelölés)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0</a:t>
            </a:r>
            <a:r>
              <a:rPr dirty="0" sz="2400" spc="-25" b="1">
                <a:latin typeface="Calibri"/>
                <a:cs typeface="Calibri"/>
              </a:rPr>
              <a:t>0</a:t>
            </a:r>
            <a:r>
              <a:rPr dirty="0" sz="2400" spc="-15" b="1">
                <a:latin typeface="Calibri"/>
                <a:cs typeface="Calibri"/>
              </a:rPr>
              <a:t>8/</a:t>
            </a:r>
            <a:r>
              <a:rPr dirty="0" sz="2400" spc="-25" b="1">
                <a:latin typeface="Calibri"/>
                <a:cs typeface="Calibri"/>
              </a:rPr>
              <a:t>2</a:t>
            </a:r>
            <a:r>
              <a:rPr dirty="0" sz="2400" spc="-15" b="1">
                <a:latin typeface="Calibri"/>
                <a:cs typeface="Calibri"/>
              </a:rPr>
              <a:t>3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(p</a:t>
            </a:r>
            <a:r>
              <a:rPr dirty="0" sz="2400" spc="5">
                <a:latin typeface="Calibri"/>
                <a:cs typeface="Calibri"/>
              </a:rPr>
              <a:t>é</a:t>
            </a:r>
            <a:r>
              <a:rPr dirty="0" sz="2400">
                <a:latin typeface="Calibri"/>
                <a:cs typeface="Calibri"/>
              </a:rPr>
              <a:t>ldá</a:t>
            </a:r>
            <a:r>
              <a:rPr dirty="0" sz="2400" spc="-50">
                <a:latin typeface="Calibri"/>
                <a:cs typeface="Calibri"/>
              </a:rPr>
              <a:t>n</a:t>
            </a:r>
            <a:r>
              <a:rPr dirty="0" sz="2400" spc="10">
                <a:latin typeface="Calibri"/>
                <a:cs typeface="Calibri"/>
              </a:rPr>
              <a:t>y</a:t>
            </a:r>
            <a:r>
              <a:rPr dirty="0" sz="2400" spc="-5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orma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(i</a:t>
            </a:r>
            <a:r>
              <a:rPr dirty="0" sz="2400" spc="-25" i="1">
                <a:latin typeface="Calibri"/>
                <a:cs typeface="Calibri"/>
              </a:rPr>
              <a:t>t</a:t>
            </a:r>
            <a:r>
              <a:rPr dirty="0" sz="2400" spc="-20" i="1">
                <a:latin typeface="Calibri"/>
                <a:cs typeface="Calibri"/>
              </a:rPr>
              <a:t>em</a:t>
            </a:r>
            <a:r>
              <a:rPr dirty="0" sz="2400" spc="-15" i="1">
                <a:latin typeface="Calibri"/>
                <a:cs typeface="Calibri"/>
              </a:rPr>
              <a:t> </a:t>
            </a:r>
            <a:r>
              <a:rPr dirty="0" sz="2400" spc="-25" i="1">
                <a:latin typeface="Calibri"/>
                <a:cs typeface="Calibri"/>
              </a:rPr>
              <a:t>f</a:t>
            </a:r>
            <a:r>
              <a:rPr dirty="0" sz="2400" spc="-20" i="1">
                <a:latin typeface="Calibri"/>
                <a:cs typeface="Calibri"/>
              </a:rPr>
              <a:t>o</a:t>
            </a:r>
            <a:r>
              <a:rPr dirty="0" sz="2400" spc="-5" i="1">
                <a:latin typeface="Calibri"/>
                <a:cs typeface="Calibri"/>
              </a:rPr>
              <a:t>r</a:t>
            </a:r>
            <a:r>
              <a:rPr dirty="0" sz="2400" i="1">
                <a:latin typeface="Calibri"/>
                <a:cs typeface="Calibri"/>
              </a:rPr>
              <a:t>m))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28259" y="2441448"/>
            <a:ext cx="6656832" cy="217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9361" rIns="0" bIns="0" rtlCol="0" vert="horz">
            <a:spAutoFit/>
          </a:bodyPr>
          <a:lstStyle/>
          <a:p>
            <a:pPr marL="238760">
              <a:lnSpc>
                <a:spcPct val="100000"/>
              </a:lnSpc>
            </a:pPr>
            <a:r>
              <a:rPr dirty="0" spc="-114"/>
              <a:t>R</a:t>
            </a:r>
            <a:r>
              <a:rPr dirty="0" spc="-30"/>
              <a:t>é</a:t>
            </a:r>
            <a:r>
              <a:rPr dirty="0" spc="-75"/>
              <a:t>s</a:t>
            </a:r>
            <a:r>
              <a:rPr dirty="0" spc="-35"/>
              <a:t>z</a:t>
            </a:r>
            <a:r>
              <a:rPr dirty="0" spc="-30"/>
              <a:t>le</a:t>
            </a:r>
            <a:r>
              <a:rPr dirty="0" spc="-75"/>
              <a:t>g</a:t>
            </a:r>
            <a:r>
              <a:rPr dirty="0" spc="-40"/>
              <a:t>e</a:t>
            </a:r>
            <a:r>
              <a:rPr dirty="0"/>
              <a:t>s</a:t>
            </a:r>
            <a:r>
              <a:rPr dirty="0" spc="-85"/>
              <a:t> </a:t>
            </a:r>
            <a:r>
              <a:rPr dirty="0" spc="-80"/>
              <a:t>r</a:t>
            </a:r>
            <a:r>
              <a:rPr dirty="0" spc="-30"/>
              <a:t>e</a:t>
            </a:r>
            <a:r>
              <a:rPr dirty="0" spc="-45"/>
              <a:t>d</a:t>
            </a:r>
            <a:r>
              <a:rPr dirty="0" spc="-60"/>
              <a:t>u</a:t>
            </a:r>
            <a:r>
              <a:rPr dirty="0" spc="-45"/>
              <a:t>n</a:t>
            </a:r>
            <a:r>
              <a:rPr dirty="0" spc="-60"/>
              <a:t>d</a:t>
            </a:r>
            <a:r>
              <a:rPr dirty="0" spc="-45"/>
              <a:t>an</a:t>
            </a:r>
            <a:r>
              <a:rPr dirty="0" spc="-30"/>
              <a:t>ci</a:t>
            </a:r>
            <a:r>
              <a:rPr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7029" y="1622425"/>
            <a:ext cx="10214610" cy="1564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&lt;</a:t>
            </a:r>
            <a:r>
              <a:rPr dirty="0" sz="2400" spc="-25">
                <a:latin typeface="Calibri"/>
                <a:cs typeface="Calibri"/>
              </a:rPr>
              <a:t>b</a:t>
            </a:r>
            <a:r>
              <a:rPr dirty="0" sz="2400" spc="-5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 spc="-20">
                <a:latin typeface="Calibri"/>
                <a:cs typeface="Calibri"/>
              </a:rPr>
              <a:t>d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15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riptionCo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tion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&gt;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3310"/>
              </a:lnSpc>
              <a:spcBef>
                <a:spcPts val="170"/>
              </a:spcBef>
            </a:pPr>
            <a:r>
              <a:rPr dirty="0" sz="2400">
                <a:latin typeface="Calibri"/>
                <a:cs typeface="Calibri"/>
              </a:rPr>
              <a:t>&lt;</a:t>
            </a:r>
            <a:r>
              <a:rPr dirty="0" sz="2400" spc="-25">
                <a:latin typeface="Calibri"/>
                <a:cs typeface="Calibri"/>
              </a:rPr>
              <a:t>b</a:t>
            </a:r>
            <a:r>
              <a:rPr dirty="0" sz="2400" spc="-5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 spc="-20">
                <a:latin typeface="Calibri"/>
                <a:cs typeface="Calibri"/>
              </a:rPr>
              <a:t>D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15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riptionCo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tions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5">
                <a:latin typeface="Calibri"/>
                <a:cs typeface="Calibri"/>
              </a:rPr>
              <a:t>df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>
                <a:latin typeface="Calibri"/>
                <a:cs typeface="Calibri"/>
              </a:rPr>
              <a:t>ab</a:t>
            </a:r>
            <a:r>
              <a:rPr dirty="0" sz="2400" spc="-5">
                <a:latin typeface="Calibri"/>
                <a:cs typeface="Calibri"/>
                <a:hlinkClick r:id="rId2"/>
              </a:rPr>
              <a:t>out="</a:t>
            </a:r>
            <a:r>
              <a:rPr dirty="0" sz="2400" spc="-25">
                <a:latin typeface="Calibri"/>
                <a:cs typeface="Calibri"/>
                <a:hlinkClick r:id="rId2"/>
              </a:rPr>
              <a:t>h</a:t>
            </a:r>
            <a:r>
              <a:rPr dirty="0" sz="2400" spc="-5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  <a:hlinkClick r:id="rId2"/>
              </a:rPr>
              <a:t>t</a:t>
            </a:r>
            <a:r>
              <a:rPr dirty="0" sz="2400" spc="-5">
                <a:latin typeface="Calibri"/>
                <a:cs typeface="Calibri"/>
                <a:hlinkClick r:id="rId2"/>
              </a:rPr>
              <a:t>p</a:t>
            </a:r>
            <a:r>
              <a:rPr dirty="0" sz="2400">
                <a:latin typeface="Calibri"/>
                <a:cs typeface="Calibri"/>
                <a:hlinkClick r:id="rId2"/>
              </a:rPr>
              <a:t>:/</a:t>
            </a:r>
            <a:r>
              <a:rPr dirty="0" sz="2400" spc="-5">
                <a:latin typeface="Calibri"/>
                <a:cs typeface="Calibri"/>
                <a:hlinkClick r:id="rId2"/>
              </a:rPr>
              <a:t>/</a:t>
            </a:r>
            <a:r>
              <a:rPr dirty="0" sz="2400">
                <a:latin typeface="Calibri"/>
                <a:cs typeface="Calibri"/>
                <a:hlinkClick r:id="rId2"/>
              </a:rPr>
              <a:t>id.l</a:t>
            </a:r>
            <a:r>
              <a:rPr dirty="0" sz="2400" spc="-15">
                <a:latin typeface="Calibri"/>
                <a:cs typeface="Calibri"/>
                <a:hlinkClick r:id="rId2"/>
              </a:rPr>
              <a:t>o</a:t>
            </a:r>
            <a:r>
              <a:rPr dirty="0" sz="2400">
                <a:latin typeface="Calibri"/>
                <a:cs typeface="Calibri"/>
                <a:hlinkClick r:id="rId2"/>
              </a:rPr>
              <a:t>c</a:t>
            </a:r>
            <a:r>
              <a:rPr dirty="0" sz="2400" spc="20">
                <a:latin typeface="Calibri"/>
                <a:cs typeface="Calibri"/>
                <a:hlinkClick r:id="rId2"/>
              </a:rPr>
              <a:t>.</a:t>
            </a:r>
            <a:r>
              <a:rPr dirty="0" sz="2400" spc="-30">
                <a:latin typeface="Calibri"/>
                <a:cs typeface="Calibri"/>
              </a:rPr>
              <a:t>g</a:t>
            </a:r>
            <a:r>
              <a:rPr dirty="0" sz="2400" spc="-20">
                <a:latin typeface="Calibri"/>
                <a:cs typeface="Calibri"/>
                <a:hlinkClick r:id="rId2"/>
              </a:rPr>
              <a:t>o</a:t>
            </a:r>
            <a:r>
              <a:rPr dirty="0" sz="2400" spc="-10">
                <a:latin typeface="Calibri"/>
                <a:cs typeface="Calibri"/>
                <a:hlinkClick r:id="rId2"/>
              </a:rPr>
              <a:t>v/</a:t>
            </a:r>
            <a:r>
              <a:rPr dirty="0" sz="2400" spc="-55">
                <a:latin typeface="Calibri"/>
                <a:cs typeface="Calibri"/>
                <a:hlinkClick r:id="rId2"/>
              </a:rPr>
              <a:t>v</a:t>
            </a:r>
            <a:r>
              <a:rPr dirty="0" sz="2400" spc="-5">
                <a:latin typeface="Calibri"/>
                <a:cs typeface="Calibri"/>
                <a:hlinkClick r:id="rId2"/>
              </a:rPr>
              <a:t>o</a:t>
            </a:r>
            <a:r>
              <a:rPr dirty="0" sz="2400" spc="-25">
                <a:latin typeface="Calibri"/>
                <a:cs typeface="Calibri"/>
                <a:hlinkClick r:id="rId2"/>
              </a:rPr>
              <a:t>c</a:t>
            </a:r>
            <a:r>
              <a:rPr dirty="0" sz="2400">
                <a:latin typeface="Calibri"/>
                <a:cs typeface="Calibri"/>
                <a:hlinkClick r:id="rId2"/>
              </a:rPr>
              <a:t>abula</a:t>
            </a:r>
            <a:r>
              <a:rPr dirty="0" sz="2400" spc="15">
                <a:latin typeface="Calibri"/>
                <a:cs typeface="Calibri"/>
                <a:hlinkClick r:id="rId2"/>
              </a:rPr>
              <a:t>r</a:t>
            </a:r>
            <a:r>
              <a:rPr dirty="0" sz="2400" spc="-15">
                <a:latin typeface="Calibri"/>
                <a:cs typeface="Calibri"/>
                <a:hlinkClick r:id="rId2"/>
              </a:rPr>
              <a:t>y/de</a:t>
            </a:r>
            <a:r>
              <a:rPr dirty="0" sz="2400" spc="-5">
                <a:latin typeface="Calibri"/>
                <a:cs typeface="Calibri"/>
                <a:hlinkClick r:id="rId2"/>
              </a:rPr>
              <a:t>scrip</a:t>
            </a:r>
            <a:r>
              <a:rPr dirty="0" sz="2400">
                <a:latin typeface="Calibri"/>
                <a:cs typeface="Calibri"/>
                <a:hlinkClick r:id="rId2"/>
              </a:rPr>
              <a:t>tionCo</a:t>
            </a:r>
            <a:r>
              <a:rPr dirty="0" sz="2400" spc="-45">
                <a:latin typeface="Calibri"/>
                <a:cs typeface="Calibri"/>
                <a:hlinkClick r:id="rId2"/>
              </a:rPr>
              <a:t>n</a:t>
            </a:r>
            <a:r>
              <a:rPr dirty="0" sz="2400" spc="-45">
                <a:latin typeface="Calibri"/>
                <a:cs typeface="Calibri"/>
                <a:hlinkClick r:id="rId2"/>
              </a:rPr>
              <a:t>v</a:t>
            </a:r>
            <a:r>
              <a:rPr dirty="0" sz="2400" spc="-15">
                <a:latin typeface="Calibri"/>
                <a:cs typeface="Calibri"/>
                <a:hlinkClick r:id="rId2"/>
              </a:rPr>
              <a:t>e</a:t>
            </a:r>
            <a:r>
              <a:rPr dirty="0" sz="2400" spc="-40">
                <a:latin typeface="Calibri"/>
                <a:cs typeface="Calibri"/>
                <a:hlinkClick r:id="rId2"/>
              </a:rPr>
              <a:t>n</a:t>
            </a:r>
            <a:r>
              <a:rPr dirty="0" sz="2400">
                <a:latin typeface="Calibri"/>
                <a:cs typeface="Calibri"/>
                <a:hlinkClick r:id="rId2"/>
              </a:rPr>
              <a:t>tion</a:t>
            </a:r>
            <a:r>
              <a:rPr dirty="0" sz="2400" spc="-10">
                <a:latin typeface="Calibri"/>
                <a:cs typeface="Calibri"/>
                <a:hlinkClick r:id="rId2"/>
              </a:rPr>
              <a:t>s</a:t>
            </a:r>
            <a:r>
              <a:rPr dirty="0" sz="2400" spc="10">
                <a:latin typeface="Calibri"/>
                <a:cs typeface="Calibri"/>
                <a:hlinkClick r:id="rId2"/>
              </a:rPr>
              <a:t>/</a:t>
            </a:r>
            <a:r>
              <a:rPr dirty="0" sz="2400" b="1">
                <a:latin typeface="Calibri"/>
                <a:cs typeface="Calibri"/>
                <a:hlinkClick r:id="rId2"/>
              </a:rPr>
              <a:t>0</a:t>
            </a:r>
            <a:r>
              <a:rPr dirty="0" sz="2400" spc="-10" b="1">
                <a:latin typeface="Calibri"/>
                <a:cs typeface="Calibri"/>
                <a:hlinkClick r:id="rId2"/>
              </a:rPr>
              <a:t>4</a:t>
            </a:r>
            <a:r>
              <a:rPr dirty="0" sz="2400" b="1">
                <a:latin typeface="Calibri"/>
                <a:cs typeface="Calibri"/>
                <a:hlinkClick r:id="rId2"/>
              </a:rPr>
              <a:t>0</a:t>
            </a:r>
            <a:r>
              <a:rPr dirty="0" sz="2400" spc="-10" b="1">
                <a:latin typeface="Calibri"/>
                <a:cs typeface="Calibri"/>
                <a:hlinkClick r:id="rId2"/>
              </a:rPr>
              <a:t>$</a:t>
            </a:r>
            <a:r>
              <a:rPr dirty="0" sz="2400" b="1">
                <a:latin typeface="Calibri"/>
                <a:cs typeface="Calibri"/>
                <a:hlinkClick r:id="rId2"/>
              </a:rPr>
              <a:t>e</a:t>
            </a:r>
            <a:r>
              <a:rPr dirty="0" sz="2400" b="1">
                <a:latin typeface="Calibri"/>
                <a:cs typeface="Calibri"/>
              </a:rPr>
              <a:t> ér</a:t>
            </a:r>
            <a:r>
              <a:rPr dirty="0" sz="2400" spc="-25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é</a:t>
            </a:r>
            <a:r>
              <a:rPr dirty="0" sz="2400" spc="-60" b="1">
                <a:latin typeface="Calibri"/>
                <a:cs typeface="Calibri"/>
              </a:rPr>
              <a:t>k</a:t>
            </a:r>
            <a:r>
              <a:rPr dirty="0" sz="2400" b="1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"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/&gt;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2400">
                <a:latin typeface="Calibri"/>
                <a:cs typeface="Calibri"/>
              </a:rPr>
              <a:t>&lt;</a:t>
            </a:r>
            <a:r>
              <a:rPr dirty="0" sz="2400" spc="-5">
                <a:latin typeface="Calibri"/>
                <a:cs typeface="Calibri"/>
              </a:rPr>
              <a:t>/</a:t>
            </a:r>
            <a:r>
              <a:rPr dirty="0" sz="2400" spc="-25">
                <a:latin typeface="Calibri"/>
                <a:cs typeface="Calibri"/>
              </a:rPr>
              <a:t>b</a:t>
            </a:r>
            <a:r>
              <a:rPr dirty="0" sz="2400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 spc="-20">
                <a:latin typeface="Calibri"/>
                <a:cs typeface="Calibri"/>
              </a:rPr>
              <a:t>desc</a:t>
            </a:r>
            <a:r>
              <a:rPr dirty="0" sz="240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tionCo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4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tion</a:t>
            </a: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&gt;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029" y="3708653"/>
            <a:ext cx="4516755" cy="2009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&lt;</a:t>
            </a:r>
            <a:r>
              <a:rPr dirty="0" sz="2400" spc="-25">
                <a:latin typeface="Calibri"/>
                <a:cs typeface="Calibri"/>
              </a:rPr>
              <a:t>b</a:t>
            </a:r>
            <a:r>
              <a:rPr dirty="0" sz="2400" spc="-5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 spc="-20">
                <a:latin typeface="Calibri"/>
                <a:cs typeface="Calibri"/>
              </a:rPr>
              <a:t>d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15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riptionCo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tion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&gt;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latin typeface="Calibri"/>
                <a:cs typeface="Calibri"/>
              </a:rPr>
              <a:t>&lt;</a:t>
            </a:r>
            <a:r>
              <a:rPr dirty="0" sz="2400" spc="-25">
                <a:latin typeface="Calibri"/>
                <a:cs typeface="Calibri"/>
              </a:rPr>
              <a:t>b</a:t>
            </a:r>
            <a:r>
              <a:rPr dirty="0" sz="2400" spc="-5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 spc="-20">
                <a:latin typeface="Calibri"/>
                <a:cs typeface="Calibri"/>
              </a:rPr>
              <a:t>D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15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riptionCo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tion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&gt;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latin typeface="Calibri"/>
                <a:cs typeface="Calibri"/>
              </a:rPr>
              <a:t>&lt;</a:t>
            </a:r>
            <a:r>
              <a:rPr dirty="0" sz="2400" spc="-25">
                <a:latin typeface="Calibri"/>
                <a:cs typeface="Calibri"/>
              </a:rPr>
              <a:t>b</a:t>
            </a:r>
            <a:r>
              <a:rPr dirty="0" sz="2400" spc="-5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 spc="-35">
                <a:latin typeface="Calibri"/>
                <a:cs typeface="Calibri"/>
              </a:rPr>
              <a:t>c</a:t>
            </a:r>
            <a:r>
              <a:rPr dirty="0" sz="2400" spc="-5">
                <a:latin typeface="Calibri"/>
                <a:cs typeface="Calibri"/>
              </a:rPr>
              <a:t>od</a:t>
            </a:r>
            <a:r>
              <a:rPr dirty="0" sz="2400">
                <a:latin typeface="Calibri"/>
                <a:cs typeface="Calibri"/>
              </a:rPr>
              <a:t>e&gt;</a:t>
            </a:r>
            <a:r>
              <a:rPr dirty="0" sz="2400" b="1">
                <a:latin typeface="Calibri"/>
                <a:cs typeface="Calibri"/>
              </a:rPr>
              <a:t>0</a:t>
            </a:r>
            <a:r>
              <a:rPr dirty="0" sz="2400" spc="-10" b="1">
                <a:latin typeface="Calibri"/>
                <a:cs typeface="Calibri"/>
              </a:rPr>
              <a:t>0</a:t>
            </a:r>
            <a:r>
              <a:rPr dirty="0" sz="2400" b="1">
                <a:latin typeface="Calibri"/>
                <a:cs typeface="Calibri"/>
              </a:rPr>
              <a:t>0/</a:t>
            </a:r>
            <a:r>
              <a:rPr dirty="0" sz="2400" spc="-10" b="1">
                <a:latin typeface="Calibri"/>
                <a:cs typeface="Calibri"/>
              </a:rPr>
              <a:t>1</a:t>
            </a:r>
            <a:r>
              <a:rPr dirty="0" sz="2400" b="1">
                <a:latin typeface="Calibri"/>
                <a:cs typeface="Calibri"/>
              </a:rPr>
              <a:t>8 alapjá</a:t>
            </a:r>
            <a:r>
              <a:rPr dirty="0" sz="2400" spc="-5" b="1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&lt;</a:t>
            </a:r>
            <a:r>
              <a:rPr dirty="0" sz="2400" spc="-5">
                <a:latin typeface="Calibri"/>
                <a:cs typeface="Calibri"/>
              </a:rPr>
              <a:t>/</a:t>
            </a:r>
            <a:r>
              <a:rPr dirty="0" sz="2400" spc="-25">
                <a:latin typeface="Calibri"/>
                <a:cs typeface="Calibri"/>
              </a:rPr>
              <a:t>b</a:t>
            </a:r>
            <a:r>
              <a:rPr dirty="0" sz="2400" spc="-5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 spc="-35">
                <a:latin typeface="Calibri"/>
                <a:cs typeface="Calibri"/>
              </a:rPr>
              <a:t>c</a:t>
            </a:r>
            <a:r>
              <a:rPr dirty="0" sz="2400" spc="-5">
                <a:latin typeface="Calibri"/>
                <a:cs typeface="Calibri"/>
              </a:rPr>
              <a:t>od</a:t>
            </a:r>
            <a:r>
              <a:rPr dirty="0" sz="2400">
                <a:latin typeface="Calibri"/>
                <a:cs typeface="Calibri"/>
              </a:rPr>
              <a:t>e&gt;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2400">
                <a:latin typeface="Calibri"/>
                <a:cs typeface="Calibri"/>
              </a:rPr>
              <a:t>&lt;</a:t>
            </a:r>
            <a:r>
              <a:rPr dirty="0" sz="2400" spc="-5">
                <a:latin typeface="Calibri"/>
                <a:cs typeface="Calibri"/>
              </a:rPr>
              <a:t>/</a:t>
            </a:r>
            <a:r>
              <a:rPr dirty="0" sz="2400" spc="-25">
                <a:latin typeface="Calibri"/>
                <a:cs typeface="Calibri"/>
              </a:rPr>
              <a:t>b</a:t>
            </a:r>
            <a:r>
              <a:rPr dirty="0" sz="2400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 spc="-20">
                <a:latin typeface="Calibri"/>
                <a:cs typeface="Calibri"/>
              </a:rPr>
              <a:t>Desc</a:t>
            </a:r>
            <a:r>
              <a:rPr dirty="0" sz="240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tionCo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4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tion</a:t>
            </a: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&gt;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2400">
                <a:latin typeface="Calibri"/>
                <a:cs typeface="Calibri"/>
              </a:rPr>
              <a:t>&lt;</a:t>
            </a:r>
            <a:r>
              <a:rPr dirty="0" sz="2400" spc="-5">
                <a:latin typeface="Calibri"/>
                <a:cs typeface="Calibri"/>
              </a:rPr>
              <a:t>/</a:t>
            </a:r>
            <a:r>
              <a:rPr dirty="0" sz="2400" spc="-25">
                <a:latin typeface="Calibri"/>
                <a:cs typeface="Calibri"/>
              </a:rPr>
              <a:t>b</a:t>
            </a:r>
            <a:r>
              <a:rPr dirty="0" sz="2400">
                <a:latin typeface="Calibri"/>
                <a:cs typeface="Calibri"/>
              </a:rPr>
              <a:t>f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 spc="-20">
                <a:latin typeface="Calibri"/>
                <a:cs typeface="Calibri"/>
              </a:rPr>
              <a:t>desc</a:t>
            </a:r>
            <a:r>
              <a:rPr dirty="0" sz="240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5">
                <a:latin typeface="Calibri"/>
                <a:cs typeface="Calibri"/>
              </a:rPr>
              <a:t>p</a:t>
            </a:r>
            <a:r>
              <a:rPr dirty="0" sz="2400">
                <a:latin typeface="Calibri"/>
                <a:cs typeface="Calibri"/>
              </a:rPr>
              <a:t>tionCo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4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tion</a:t>
            </a: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&gt;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48755" y="4139463"/>
            <a:ext cx="1932939" cy="1234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15" b="1">
                <a:latin typeface="Calibri"/>
                <a:cs typeface="Calibri"/>
              </a:rPr>
              <a:t>In</a:t>
            </a:r>
            <a:r>
              <a:rPr dirty="0" sz="2800" spc="-60" b="1">
                <a:latin typeface="Calibri"/>
                <a:cs typeface="Calibri"/>
              </a:rPr>
              <a:t>k</a:t>
            </a:r>
            <a:r>
              <a:rPr dirty="0" sz="2800" spc="-15" b="1">
                <a:latin typeface="Calibri"/>
                <a:cs typeface="Calibri"/>
              </a:rPr>
              <a:t>ább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sz="2800" spc="-100" b="1">
                <a:latin typeface="Calibri"/>
                <a:cs typeface="Calibri"/>
              </a:rPr>
              <a:t>k</a:t>
            </a:r>
            <a:r>
              <a:rPr dirty="0" sz="2800" spc="-45" b="1">
                <a:latin typeface="Calibri"/>
                <a:cs typeface="Calibri"/>
              </a:rPr>
              <a:t>ö</a:t>
            </a:r>
            <a:r>
              <a:rPr dirty="0" sz="2800" spc="-15" b="1">
                <a:latin typeface="Calibri"/>
                <a:cs typeface="Calibri"/>
              </a:rPr>
              <a:t>zpo</a:t>
            </a:r>
            <a:r>
              <a:rPr dirty="0" sz="2800" spc="-45" b="1">
                <a:latin typeface="Calibri"/>
                <a:cs typeface="Calibri"/>
              </a:rPr>
              <a:t>n</a:t>
            </a:r>
            <a:r>
              <a:rPr dirty="0" sz="2800" spc="-35" b="1">
                <a:latin typeface="Calibri"/>
                <a:cs typeface="Calibri"/>
              </a:rPr>
              <a:t>t</a:t>
            </a:r>
            <a:r>
              <a:rPr dirty="0" sz="2800" spc="-45" b="1">
                <a:latin typeface="Calibri"/>
                <a:cs typeface="Calibri"/>
              </a:rPr>
              <a:t>o</a:t>
            </a:r>
            <a:r>
              <a:rPr dirty="0" sz="2800" spc="-50" b="1">
                <a:latin typeface="Calibri"/>
                <a:cs typeface="Calibri"/>
              </a:rPr>
              <a:t>z</a:t>
            </a:r>
            <a:r>
              <a:rPr dirty="0" sz="2800" spc="-15" b="1">
                <a:latin typeface="Calibri"/>
                <a:cs typeface="Calibri"/>
              </a:rPr>
              <a:t>ási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ad</a:t>
            </a:r>
            <a:r>
              <a:rPr dirty="0" sz="2800" spc="-45" b="1">
                <a:latin typeface="Calibri"/>
                <a:cs typeface="Calibri"/>
              </a:rPr>
              <a:t>a</a:t>
            </a:r>
            <a:r>
              <a:rPr dirty="0" sz="2800" spc="-35" b="1">
                <a:latin typeface="Calibri"/>
                <a:cs typeface="Calibri"/>
              </a:rPr>
              <a:t>t</a:t>
            </a:r>
            <a:r>
              <a:rPr dirty="0" sz="2800" spc="-15" b="1">
                <a:latin typeface="Calibri"/>
                <a:cs typeface="Calibri"/>
              </a:rPr>
              <a:t>ok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2089404"/>
            <a:ext cx="3169285" cy="2449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Z39.50</a:t>
            </a:r>
            <a:endParaRPr sz="1800">
              <a:latin typeface="Calibri"/>
              <a:cs typeface="Calibri"/>
            </a:endParaRPr>
          </a:p>
          <a:p>
            <a:pPr marL="12700" marR="2254885">
              <a:lnSpc>
                <a:spcPct val="200000"/>
              </a:lnSpc>
            </a:pPr>
            <a:r>
              <a:rPr dirty="0" sz="1800" spc="-30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AI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SR</a:t>
            </a:r>
            <a:r>
              <a:rPr dirty="0" sz="1800" spc="-10">
                <a:latin typeface="Calibri"/>
                <a:cs typeface="Calibri"/>
              </a:rPr>
              <a:t>U</a:t>
            </a:r>
            <a:r>
              <a:rPr dirty="0" sz="1800" spc="-5">
                <a:latin typeface="Calibri"/>
                <a:cs typeface="Calibri"/>
              </a:rPr>
              <a:t>/S</a:t>
            </a:r>
            <a:r>
              <a:rPr dirty="0" sz="1800" spc="-15">
                <a:latin typeface="Calibri"/>
                <a:cs typeface="Calibri"/>
              </a:rPr>
              <a:t>R</a:t>
            </a:r>
            <a:r>
              <a:rPr dirty="0" sz="1800" spc="-20">
                <a:latin typeface="Calibri"/>
                <a:cs typeface="Calibri"/>
              </a:rPr>
              <a:t>W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S</a:t>
            </a:r>
            <a:r>
              <a:rPr dirty="0" sz="1800" spc="-50">
                <a:latin typeface="Calibri"/>
                <a:cs typeface="Calibri"/>
              </a:rPr>
              <a:t>W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b="1" i="1">
                <a:latin typeface="Calibri"/>
                <a:cs typeface="Calibri"/>
              </a:rPr>
              <a:t>a</a:t>
            </a:r>
            <a:r>
              <a:rPr dirty="0" sz="1800" spc="5" b="1" i="1">
                <a:latin typeface="Calibri"/>
                <a:cs typeface="Calibri"/>
              </a:rPr>
              <a:t> </a:t>
            </a:r>
            <a:r>
              <a:rPr dirty="0" sz="1800" spc="-15" b="1" i="1">
                <a:latin typeface="Calibri"/>
                <a:cs typeface="Calibri"/>
              </a:rPr>
              <a:t>s</a:t>
            </a:r>
            <a:r>
              <a:rPr dirty="0" sz="1800" spc="-20" b="1" i="1">
                <a:latin typeface="Calibri"/>
                <a:cs typeface="Calibri"/>
              </a:rPr>
              <a:t>z</a:t>
            </a:r>
            <a:r>
              <a:rPr dirty="0" sz="1800" b="1" i="1">
                <a:latin typeface="Calibri"/>
                <a:cs typeface="Calibri"/>
              </a:rPr>
              <a:t>e</a:t>
            </a:r>
            <a:r>
              <a:rPr dirty="0" sz="1800" spc="5" b="1" i="1">
                <a:latin typeface="Calibri"/>
                <a:cs typeface="Calibri"/>
              </a:rPr>
              <a:t>m</a:t>
            </a:r>
            <a:r>
              <a:rPr dirty="0" sz="1800" b="1" i="1">
                <a:latin typeface="Calibri"/>
                <a:cs typeface="Calibri"/>
              </a:rPr>
              <a:t>a</a:t>
            </a:r>
            <a:r>
              <a:rPr dirty="0" sz="1800" spc="-15" b="1" i="1">
                <a:latin typeface="Calibri"/>
                <a:cs typeface="Calibri"/>
              </a:rPr>
              <a:t>n</a:t>
            </a:r>
            <a:r>
              <a:rPr dirty="0" sz="1800" b="1" i="1">
                <a:latin typeface="Calibri"/>
                <a:cs typeface="Calibri"/>
              </a:rPr>
              <a:t>ti</a:t>
            </a:r>
            <a:r>
              <a:rPr dirty="0" sz="1800" spc="-25" b="1" i="1">
                <a:latin typeface="Calibri"/>
                <a:cs typeface="Calibri"/>
              </a:rPr>
              <a:t>k</a:t>
            </a:r>
            <a:r>
              <a:rPr dirty="0" sz="1800" b="1" i="1">
                <a:latin typeface="Calibri"/>
                <a:cs typeface="Calibri"/>
              </a:rPr>
              <a:t>us</a:t>
            </a:r>
            <a:r>
              <a:rPr dirty="0" sz="1800" spc="-15" b="1" i="1">
                <a:latin typeface="Calibri"/>
                <a:cs typeface="Calibri"/>
              </a:rPr>
              <a:t> </a:t>
            </a:r>
            <a:r>
              <a:rPr dirty="0" sz="1800" b="1" i="1">
                <a:latin typeface="Calibri"/>
                <a:cs typeface="Calibri"/>
              </a:rPr>
              <a:t>w</a:t>
            </a:r>
            <a:r>
              <a:rPr dirty="0" sz="1800" spc="5" b="1" i="1">
                <a:latin typeface="Calibri"/>
                <a:cs typeface="Calibri"/>
              </a:rPr>
              <a:t>e</a:t>
            </a:r>
            <a:r>
              <a:rPr dirty="0" sz="1800" b="1" i="1">
                <a:latin typeface="Calibri"/>
                <a:cs typeface="Calibri"/>
              </a:rPr>
              <a:t>b </a:t>
            </a:r>
            <a:r>
              <a:rPr dirty="0" sz="1800" spc="-15" b="1" i="1">
                <a:latin typeface="Calibri"/>
                <a:cs typeface="Calibri"/>
              </a:rPr>
              <a:t>t</a:t>
            </a:r>
            <a:r>
              <a:rPr dirty="0" sz="1800" b="1" i="1">
                <a:latin typeface="Calibri"/>
                <a:cs typeface="Calibri"/>
              </a:rPr>
              <a:t>e</a:t>
            </a:r>
            <a:r>
              <a:rPr dirty="0" sz="1800" spc="5" b="1" i="1">
                <a:latin typeface="Calibri"/>
                <a:cs typeface="Calibri"/>
              </a:rPr>
              <a:t>c</a:t>
            </a:r>
            <a:r>
              <a:rPr dirty="0" sz="1800" b="1" i="1">
                <a:latin typeface="Calibri"/>
                <a:cs typeface="Calibri"/>
              </a:rPr>
              <a:t>hnológiá</a:t>
            </a:r>
            <a:r>
              <a:rPr dirty="0" sz="1800" spc="-10" b="1" i="1">
                <a:latin typeface="Calibri"/>
                <a:cs typeface="Calibri"/>
              </a:rPr>
              <a:t>j</a:t>
            </a:r>
            <a:r>
              <a:rPr dirty="0" sz="1800" b="1" i="1"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60976" y="1822704"/>
            <a:ext cx="6172200" cy="3314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41500" y="5561253"/>
            <a:ext cx="947229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0" b="1">
                <a:latin typeface="Calibri"/>
                <a:cs typeface="Calibri"/>
              </a:rPr>
              <a:t>Ad</a:t>
            </a:r>
            <a:r>
              <a:rPr dirty="0" sz="2800" spc="-45" b="1">
                <a:latin typeface="Calibri"/>
                <a:cs typeface="Calibri"/>
              </a:rPr>
              <a:t>a</a:t>
            </a:r>
            <a:r>
              <a:rPr dirty="0" sz="2800" spc="-35" b="1">
                <a:latin typeface="Calibri"/>
                <a:cs typeface="Calibri"/>
              </a:rPr>
              <a:t>t</a:t>
            </a:r>
            <a:r>
              <a:rPr dirty="0" sz="2800" spc="-15" b="1">
                <a:latin typeface="Calibri"/>
                <a:cs typeface="Calibri"/>
              </a:rPr>
              <a:t>ok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45" b="1">
                <a:latin typeface="Calibri"/>
                <a:cs typeface="Calibri"/>
              </a:rPr>
              <a:t>á</a:t>
            </a:r>
            <a:r>
              <a:rPr dirty="0" sz="2800" spc="-35" b="1">
                <a:latin typeface="Calibri"/>
                <a:cs typeface="Calibri"/>
              </a:rPr>
              <a:t>t</a:t>
            </a:r>
            <a:r>
              <a:rPr dirty="0" sz="2800" spc="-15" b="1">
                <a:latin typeface="Calibri"/>
                <a:cs typeface="Calibri"/>
              </a:rPr>
              <a:t>adása</a:t>
            </a:r>
            <a:r>
              <a:rPr dirty="0" sz="2800" spc="15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m</a:t>
            </a:r>
            <a:r>
              <a:rPr dirty="0" sz="2800" spc="-15" b="1">
                <a:latin typeface="Calibri"/>
                <a:cs typeface="Calibri"/>
              </a:rPr>
              <a:t>ás</a:t>
            </a:r>
            <a:r>
              <a:rPr dirty="0" sz="2800" spc="-5" b="1">
                <a:latin typeface="Calibri"/>
                <a:cs typeface="Calibri"/>
              </a:rPr>
              <a:t> </a:t>
            </a:r>
            <a:r>
              <a:rPr dirty="0" sz="2800" spc="-50" b="1">
                <a:latin typeface="Calibri"/>
                <a:cs typeface="Calibri"/>
              </a:rPr>
              <a:t>f</a:t>
            </a:r>
            <a:r>
              <a:rPr dirty="0" sz="2800" spc="-15" b="1">
                <a:latin typeface="Calibri"/>
                <a:cs typeface="Calibri"/>
              </a:rPr>
              <a:t>elh</a:t>
            </a:r>
            <a:r>
              <a:rPr dirty="0" sz="2800" spc="-25" b="1">
                <a:latin typeface="Calibri"/>
                <a:cs typeface="Calibri"/>
              </a:rPr>
              <a:t>a</a:t>
            </a:r>
            <a:r>
              <a:rPr dirty="0" sz="2800" spc="-40" b="1">
                <a:latin typeface="Calibri"/>
                <a:cs typeface="Calibri"/>
              </a:rPr>
              <a:t>s</a:t>
            </a:r>
            <a:r>
              <a:rPr dirty="0" sz="2800" spc="-15" b="1">
                <a:latin typeface="Calibri"/>
                <a:cs typeface="Calibri"/>
              </a:rPr>
              <a:t>ználóknak,</a:t>
            </a:r>
            <a:r>
              <a:rPr dirty="0" sz="2800" spc="40" b="1">
                <a:latin typeface="Calibri"/>
                <a:cs typeface="Calibri"/>
              </a:rPr>
              <a:t> </a:t>
            </a:r>
            <a:r>
              <a:rPr dirty="0" sz="2800" spc="-40" b="1">
                <a:latin typeface="Calibri"/>
                <a:cs typeface="Calibri"/>
              </a:rPr>
              <a:t>s</a:t>
            </a:r>
            <a:r>
              <a:rPr dirty="0" sz="2800" spc="-60" b="1">
                <a:latin typeface="Calibri"/>
                <a:cs typeface="Calibri"/>
              </a:rPr>
              <a:t>z</a:t>
            </a:r>
            <a:r>
              <a:rPr dirty="0" sz="2800" spc="-15" b="1">
                <a:latin typeface="Calibri"/>
                <a:cs typeface="Calibri"/>
              </a:rPr>
              <a:t>ol</a:t>
            </a:r>
            <a:r>
              <a:rPr dirty="0" sz="2800" spc="-80" b="1">
                <a:latin typeface="Calibri"/>
                <a:cs typeface="Calibri"/>
              </a:rPr>
              <a:t>g</a:t>
            </a:r>
            <a:r>
              <a:rPr dirty="0" sz="2800" spc="-15" b="1">
                <a:latin typeface="Calibri"/>
                <a:cs typeface="Calibri"/>
              </a:rPr>
              <a:t>ál</a:t>
            </a:r>
            <a:r>
              <a:rPr dirty="0" sz="2800" spc="-45" b="1">
                <a:latin typeface="Calibri"/>
                <a:cs typeface="Calibri"/>
              </a:rPr>
              <a:t>ta</a:t>
            </a:r>
            <a:r>
              <a:rPr dirty="0" sz="2800" spc="-35" b="1">
                <a:latin typeface="Calibri"/>
                <a:cs typeface="Calibri"/>
              </a:rPr>
              <a:t>t</a:t>
            </a:r>
            <a:r>
              <a:rPr dirty="0" sz="2800" spc="-15" b="1">
                <a:latin typeface="Calibri"/>
                <a:cs typeface="Calibri"/>
              </a:rPr>
              <a:t>ásép</a:t>
            </a:r>
            <a:r>
              <a:rPr dirty="0" sz="2800" spc="-20" b="1">
                <a:latin typeface="Calibri"/>
                <a:cs typeface="Calibri"/>
              </a:rPr>
              <a:t>í</a:t>
            </a:r>
            <a:r>
              <a:rPr dirty="0" sz="2800" spc="-45" b="1">
                <a:latin typeface="Calibri"/>
                <a:cs typeface="Calibri"/>
              </a:rPr>
              <a:t>t</a:t>
            </a:r>
            <a:r>
              <a:rPr dirty="0" sz="2800" spc="-15" b="1">
                <a:latin typeface="Calibri"/>
                <a:cs typeface="Calibri"/>
              </a:rPr>
              <a:t>és</a:t>
            </a:r>
            <a:r>
              <a:rPr dirty="0" sz="2800" spc="4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céljából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6661" rIns="0" bIns="0" rtlCol="0" vert="horz">
            <a:spAutoFit/>
          </a:bodyPr>
          <a:lstStyle/>
          <a:p>
            <a:pPr marL="238760">
              <a:lnSpc>
                <a:spcPct val="100000"/>
              </a:lnSpc>
            </a:pPr>
            <a:r>
              <a:rPr dirty="0" spc="-40">
                <a:latin typeface="Calibri Light"/>
                <a:cs typeface="Calibri Light"/>
              </a:rPr>
              <a:t>N</a:t>
            </a:r>
            <a:r>
              <a:rPr dirty="0" spc="-45">
                <a:latin typeface="Calibri Light"/>
                <a:cs typeface="Calibri Light"/>
              </a:rPr>
              <a:t>u</a:t>
            </a:r>
            <a:r>
              <a:rPr dirty="0">
                <a:latin typeface="Calibri Light"/>
                <a:cs typeface="Calibri Light"/>
              </a:rPr>
              <a:t>m</a:t>
            </a:r>
            <a:r>
              <a:rPr dirty="0" spc="-130">
                <a:latin typeface="Calibri Light"/>
                <a:cs typeface="Calibri Light"/>
              </a:rPr>
              <a:t> </a:t>
            </a:r>
            <a:r>
              <a:rPr dirty="0" spc="-35">
                <a:latin typeface="Calibri Light"/>
                <a:cs typeface="Calibri Light"/>
              </a:rPr>
              <a:t>ne</a:t>
            </a:r>
            <a:r>
              <a:rPr dirty="0" spc="-30">
                <a:latin typeface="Calibri Light"/>
                <a:cs typeface="Calibri Light"/>
              </a:rPr>
              <a:t>c</a:t>
            </a:r>
            <a:r>
              <a:rPr dirty="0" spc="-45">
                <a:latin typeface="Calibri Light"/>
                <a:cs typeface="Calibri Light"/>
              </a:rPr>
              <a:t>e</a:t>
            </a:r>
            <a:r>
              <a:rPr dirty="0" spc="-30">
                <a:latin typeface="Calibri Light"/>
                <a:cs typeface="Calibri Light"/>
              </a:rPr>
              <a:t>s</a:t>
            </a:r>
            <a:r>
              <a:rPr dirty="0" spc="-35">
                <a:latin typeface="Calibri Light"/>
                <a:cs typeface="Calibri Light"/>
              </a:rPr>
              <a:t>s</a:t>
            </a:r>
            <a:r>
              <a:rPr dirty="0">
                <a:latin typeface="Calibri Light"/>
                <a:cs typeface="Calibri Light"/>
              </a:rPr>
              <a:t>e</a:t>
            </a:r>
            <a:r>
              <a:rPr dirty="0" spc="-90">
                <a:latin typeface="Calibri Light"/>
                <a:cs typeface="Calibri Light"/>
              </a:rPr>
              <a:t> </a:t>
            </a:r>
            <a:r>
              <a:rPr dirty="0" spc="-35">
                <a:latin typeface="Calibri Light"/>
                <a:cs typeface="Calibri Light"/>
              </a:rPr>
              <a:t>e</a:t>
            </a:r>
            <a:r>
              <a:rPr dirty="0" spc="-75">
                <a:latin typeface="Calibri Light"/>
                <a:cs typeface="Calibri Light"/>
              </a:rPr>
              <a:t>s</a:t>
            </a:r>
            <a:r>
              <a:rPr dirty="0">
                <a:latin typeface="Calibri Light"/>
                <a:cs typeface="Calibri Light"/>
              </a:rPr>
              <a:t>t</a:t>
            </a:r>
            <a:r>
              <a:rPr dirty="0" spc="-60">
                <a:latin typeface="Calibri Light"/>
                <a:cs typeface="Calibri Light"/>
              </a:rPr>
              <a:t> </a:t>
            </a:r>
            <a:r>
              <a:rPr dirty="0" spc="-35">
                <a:latin typeface="Calibri Light"/>
                <a:cs typeface="Calibri Light"/>
              </a:rPr>
              <a:t>h</a:t>
            </a:r>
            <a:r>
              <a:rPr dirty="0" spc="-30">
                <a:latin typeface="Calibri Light"/>
                <a:cs typeface="Calibri Light"/>
              </a:rPr>
              <a:t>or</a:t>
            </a:r>
            <a:r>
              <a:rPr dirty="0" spc="-105">
                <a:latin typeface="Calibri Light"/>
                <a:cs typeface="Calibri Light"/>
              </a:rPr>
              <a:t>r</a:t>
            </a:r>
            <a:r>
              <a:rPr dirty="0" spc="-45">
                <a:latin typeface="Calibri Light"/>
                <a:cs typeface="Calibri Light"/>
              </a:rPr>
              <a:t>e</a:t>
            </a:r>
            <a:r>
              <a:rPr dirty="0" spc="-95">
                <a:latin typeface="Calibri Light"/>
                <a:cs typeface="Calibri Light"/>
              </a:rPr>
              <a:t>r</a:t>
            </a:r>
            <a:r>
              <a:rPr dirty="0" spc="-45">
                <a:latin typeface="Calibri Light"/>
                <a:cs typeface="Calibri Light"/>
              </a:rPr>
              <a:t>e</a:t>
            </a:r>
            <a:r>
              <a:rPr dirty="0">
                <a:latin typeface="Calibri Light"/>
                <a:cs typeface="Calibri Light"/>
              </a:rPr>
              <a:t>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1018" rIns="0" bIns="0" rtlCol="0" vert="horz">
            <a:spAutoFit/>
          </a:bodyPr>
          <a:lstStyle/>
          <a:p>
            <a:pPr marL="3175">
              <a:lnSpc>
                <a:spcPct val="100000"/>
              </a:lnSpc>
            </a:pPr>
            <a:r>
              <a:rPr dirty="0" spc="-65"/>
              <a:t>M</a:t>
            </a:r>
            <a:r>
              <a:rPr dirty="0" spc="-40"/>
              <a:t>ű</a:t>
            </a:r>
            <a:r>
              <a:rPr dirty="0" spc="-80"/>
              <a:t>v</a:t>
            </a:r>
            <a:r>
              <a:rPr dirty="0" spc="-40"/>
              <a:t>e</a:t>
            </a:r>
            <a:r>
              <a:rPr dirty="0"/>
              <a:t>k</a:t>
            </a:r>
            <a:r>
              <a:rPr dirty="0" spc="-100"/>
              <a:t> </a:t>
            </a:r>
            <a:r>
              <a:rPr dirty="0" spc="-25"/>
              <a:t>t</a:t>
            </a:r>
            <a:r>
              <a:rPr dirty="0" spc="-40"/>
              <a:t>u</a:t>
            </a:r>
            <a:r>
              <a:rPr dirty="0" spc="-15"/>
              <a:t>l</a:t>
            </a:r>
            <a:r>
              <a:rPr dirty="0" spc="-40"/>
              <a:t>a</a:t>
            </a:r>
            <a:r>
              <a:rPr dirty="0" spc="-20"/>
              <a:t>j</a:t>
            </a:r>
            <a:r>
              <a:rPr dirty="0" spc="-50"/>
              <a:t>d</a:t>
            </a:r>
            <a:r>
              <a:rPr dirty="0" spc="-40"/>
              <a:t>o</a:t>
            </a:r>
            <a:r>
              <a:rPr dirty="0" spc="-60"/>
              <a:t>n</a:t>
            </a:r>
            <a:r>
              <a:rPr dirty="0" spc="-30"/>
              <a:t>s</a:t>
            </a:r>
            <a:r>
              <a:rPr dirty="0" spc="-50"/>
              <a:t>á</a:t>
            </a:r>
            <a:r>
              <a:rPr dirty="0" spc="-125"/>
              <a:t>g</a:t>
            </a:r>
            <a:r>
              <a:rPr dirty="0" spc="-40"/>
              <a:t>a</a:t>
            </a:r>
            <a:r>
              <a:rPr dirty="0"/>
              <a:t>i</a:t>
            </a:r>
            <a:r>
              <a:rPr dirty="0" spc="-90"/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 spc="-110"/>
              <a:t>r</a:t>
            </a:r>
            <a:r>
              <a:rPr dirty="0" spc="-30"/>
              <a:t>ö</a:t>
            </a:r>
            <a:r>
              <a:rPr dirty="0" spc="-40"/>
              <a:t>g</a:t>
            </a:r>
            <a:r>
              <a:rPr dirty="0" spc="-35"/>
              <a:t>z</a:t>
            </a:r>
            <a:r>
              <a:rPr dirty="0" spc="-30"/>
              <a:t>í</a:t>
            </a:r>
            <a:r>
              <a:rPr dirty="0" spc="-75"/>
              <a:t>t</a:t>
            </a:r>
            <a:r>
              <a:rPr dirty="0" spc="-55"/>
              <a:t>e</a:t>
            </a:r>
            <a:r>
              <a:rPr dirty="0" spc="-95"/>
              <a:t>t</a:t>
            </a:r>
            <a:r>
              <a:rPr dirty="0"/>
              <a:t>t</a:t>
            </a:r>
            <a:r>
              <a:rPr dirty="0" spc="-85"/>
              <a:t> </a:t>
            </a:r>
            <a:r>
              <a:rPr dirty="0" spc="-40"/>
              <a:t>h</a:t>
            </a:r>
            <a:r>
              <a:rPr dirty="0" spc="-30"/>
              <a:t>os</a:t>
            </a:r>
            <a:r>
              <a:rPr dirty="0" spc="-85"/>
              <a:t>s</a:t>
            </a:r>
            <a:r>
              <a:rPr dirty="0" spc="-35"/>
              <a:t>z</a:t>
            </a:r>
            <a:r>
              <a:rPr dirty="0" spc="-50"/>
              <a:t>ú</a:t>
            </a:r>
            <a:r>
              <a:rPr dirty="0" spc="-40"/>
              <a:t>ság</a:t>
            </a:r>
            <a:r>
              <a:rPr dirty="0"/>
              <a:t>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1329" y="908050"/>
            <a:ext cx="319278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spc="-55" b="0">
                <a:latin typeface="Calibri Light"/>
                <a:cs typeface="Calibri Light"/>
              </a:rPr>
              <a:t>m</a:t>
            </a:r>
            <a:r>
              <a:rPr dirty="0" sz="4400" spc="-75" b="0">
                <a:latin typeface="Calibri Light"/>
                <a:cs typeface="Calibri Light"/>
              </a:rPr>
              <a:t>e</a:t>
            </a:r>
            <a:r>
              <a:rPr dirty="0" sz="4400" spc="-35" b="0">
                <a:latin typeface="Calibri Light"/>
                <a:cs typeface="Calibri Light"/>
              </a:rPr>
              <a:t>z</a:t>
            </a:r>
            <a:r>
              <a:rPr dirty="0" sz="4400" spc="-40" b="0">
                <a:latin typeface="Calibri Light"/>
                <a:cs typeface="Calibri Light"/>
              </a:rPr>
              <a:t>ő</a:t>
            </a:r>
            <a:r>
              <a:rPr dirty="0" sz="4400" b="0">
                <a:latin typeface="Calibri Light"/>
                <a:cs typeface="Calibri Light"/>
              </a:rPr>
              <a:t>k</a:t>
            </a:r>
            <a:r>
              <a:rPr dirty="0" sz="4400" spc="-95" b="0">
                <a:latin typeface="Calibri Light"/>
                <a:cs typeface="Calibri Light"/>
              </a:rPr>
              <a:t> </a:t>
            </a:r>
            <a:r>
              <a:rPr dirty="0" sz="4400" spc="-40" b="0">
                <a:latin typeface="Calibri Light"/>
                <a:cs typeface="Calibri Light"/>
              </a:rPr>
              <a:t>a</a:t>
            </a:r>
            <a:r>
              <a:rPr dirty="0" sz="4400" spc="-15" b="0">
                <a:latin typeface="Calibri Light"/>
                <a:cs typeface="Calibri Light"/>
              </a:rPr>
              <a:t>l</a:t>
            </a:r>
            <a:r>
              <a:rPr dirty="0" sz="4400" spc="-40" b="0">
                <a:latin typeface="Calibri Light"/>
                <a:cs typeface="Calibri Light"/>
              </a:rPr>
              <a:t>ap</a:t>
            </a:r>
            <a:r>
              <a:rPr dirty="0" sz="4400" spc="-20" b="0">
                <a:latin typeface="Calibri Light"/>
                <a:cs typeface="Calibri Light"/>
              </a:rPr>
              <a:t>j</a:t>
            </a:r>
            <a:r>
              <a:rPr dirty="0" sz="4400" spc="-50" b="0">
                <a:latin typeface="Calibri Light"/>
                <a:cs typeface="Calibri Light"/>
              </a:rPr>
              <a:t>á</a:t>
            </a:r>
            <a:r>
              <a:rPr dirty="0" sz="4400" b="0">
                <a:latin typeface="Calibri Light"/>
                <a:cs typeface="Calibri Light"/>
              </a:rPr>
              <a:t>n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495" y="1630679"/>
            <a:ext cx="5657215" cy="646430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5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type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5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 spc="-5">
                <a:latin typeface="Calibri"/>
                <a:cs typeface="Calibri"/>
              </a:rPr>
              <a:t>ou</a:t>
            </a:r>
            <a:r>
              <a:rPr dirty="0" sz="1800" spc="-25">
                <a:latin typeface="Calibri"/>
                <a:cs typeface="Calibri"/>
              </a:rPr>
              <a:t>r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  <a:hlinkClick r:id="rId2"/>
              </a:rPr>
              <a:t>"</a:t>
            </a:r>
            <a:r>
              <a:rPr dirty="0" sz="1800" spc="-15">
                <a:latin typeface="Calibri"/>
                <a:cs typeface="Calibri"/>
                <a:hlinkClick r:id="rId2"/>
              </a:rPr>
              <a:t>h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  <a:hlinkClick r:id="rId2"/>
              </a:rPr>
              <a:t>t</a:t>
            </a:r>
            <a:r>
              <a:rPr dirty="0" sz="1800" spc="-5">
                <a:latin typeface="Calibri"/>
                <a:cs typeface="Calibri"/>
                <a:hlinkClick r:id="rId2"/>
              </a:rPr>
              <a:t>p</a:t>
            </a:r>
            <a:r>
              <a:rPr dirty="0" sz="1800">
                <a:latin typeface="Calibri"/>
                <a:cs typeface="Calibri"/>
                <a:hlinkClick r:id="rId2"/>
              </a:rPr>
              <a:t>:/</a:t>
            </a:r>
            <a:r>
              <a:rPr dirty="0" sz="1800" spc="-5">
                <a:latin typeface="Calibri"/>
                <a:cs typeface="Calibri"/>
                <a:hlinkClick r:id="rId2"/>
              </a:rPr>
              <a:t>/</a:t>
            </a:r>
            <a:r>
              <a:rPr dirty="0" sz="1800" spc="-10">
                <a:latin typeface="Calibri"/>
                <a:cs typeface="Calibri"/>
                <a:hlinkClick r:id="rId2"/>
              </a:rPr>
              <a:t>i</a:t>
            </a:r>
            <a:r>
              <a:rPr dirty="0" sz="1800" spc="-5">
                <a:latin typeface="Calibri"/>
                <a:cs typeface="Calibri"/>
                <a:hlinkClick r:id="rId2"/>
              </a:rPr>
              <a:t>d.lo</a:t>
            </a:r>
            <a:r>
              <a:rPr dirty="0" sz="1800" spc="-10">
                <a:latin typeface="Calibri"/>
                <a:cs typeface="Calibri"/>
                <a:hlinkClick r:id="rId2"/>
              </a:rPr>
              <a:t>c</a:t>
            </a:r>
            <a:r>
              <a:rPr dirty="0" sz="1800" spc="20">
                <a:latin typeface="Calibri"/>
                <a:cs typeface="Calibri"/>
                <a:hlinkClick r:id="rId2"/>
              </a:rPr>
              <a:t>.</a:t>
            </a:r>
            <a:r>
              <a:rPr dirty="0" sz="1800" spc="-10">
                <a:latin typeface="Calibri"/>
                <a:cs typeface="Calibri"/>
                <a:hlinkClick r:id="rId2"/>
              </a:rPr>
              <a:t>g</a:t>
            </a:r>
            <a:r>
              <a:rPr dirty="0" sz="1800" spc="-15">
                <a:latin typeface="Calibri"/>
                <a:cs typeface="Calibri"/>
                <a:hlinkClick r:id="rId2"/>
              </a:rPr>
              <a:t>o</a:t>
            </a:r>
            <a:r>
              <a:rPr dirty="0" sz="1800">
                <a:latin typeface="Calibri"/>
                <a:cs typeface="Calibri"/>
                <a:hlinkClick r:id="rId2"/>
              </a:rPr>
              <a:t>v</a:t>
            </a:r>
            <a:r>
              <a:rPr dirty="0" sz="1800" spc="-35">
                <a:latin typeface="Calibri"/>
                <a:cs typeface="Calibri"/>
                <a:hlinkClick r:id="rId2"/>
              </a:rPr>
              <a:t>/</a:t>
            </a:r>
            <a:r>
              <a:rPr dirty="0" sz="1800" spc="-5">
                <a:latin typeface="Calibri"/>
                <a:cs typeface="Calibri"/>
                <a:hlinkClick r:id="rId2"/>
              </a:rPr>
              <a:t>o</a:t>
            </a:r>
            <a:r>
              <a:rPr dirty="0" sz="1800" spc="-15">
                <a:latin typeface="Calibri"/>
                <a:cs typeface="Calibri"/>
                <a:hlinkClick r:id="rId2"/>
              </a:rPr>
              <a:t>n</a:t>
            </a:r>
            <a:r>
              <a:rPr dirty="0" sz="1800" spc="-20">
                <a:latin typeface="Calibri"/>
                <a:cs typeface="Calibri"/>
                <a:hlinkClick r:id="rId2"/>
              </a:rPr>
              <a:t>t</a:t>
            </a:r>
            <a:r>
              <a:rPr dirty="0" sz="1800" spc="-5">
                <a:latin typeface="Calibri"/>
                <a:cs typeface="Calibri"/>
                <a:hlinkClick r:id="rId2"/>
              </a:rPr>
              <a:t>o</a:t>
            </a:r>
            <a:r>
              <a:rPr dirty="0" sz="1800" spc="-10">
                <a:latin typeface="Calibri"/>
                <a:cs typeface="Calibri"/>
                <a:hlinkClick r:id="rId2"/>
              </a:rPr>
              <a:t>l</a:t>
            </a:r>
            <a:r>
              <a:rPr dirty="0" sz="1800" spc="-5">
                <a:latin typeface="Calibri"/>
                <a:cs typeface="Calibri"/>
                <a:hlinkClick r:id="rId2"/>
              </a:rPr>
              <a:t>ogies/bi</a:t>
            </a:r>
            <a:r>
              <a:rPr dirty="0" sz="1800" spc="-10">
                <a:latin typeface="Calibri"/>
                <a:cs typeface="Calibri"/>
                <a:hlinkClick r:id="rId2"/>
              </a:rPr>
              <a:t>b</a:t>
            </a:r>
            <a:r>
              <a:rPr dirty="0" sz="1800" spc="-5">
                <a:latin typeface="Calibri"/>
                <a:cs typeface="Calibri"/>
                <a:hlinkClick r:id="rId2"/>
              </a:rPr>
              <a:t>f</a:t>
            </a:r>
            <a:r>
              <a:rPr dirty="0" sz="1800" spc="-40">
                <a:latin typeface="Calibri"/>
                <a:cs typeface="Calibri"/>
                <a:hlinkClick r:id="rId2"/>
              </a:rPr>
              <a:t>r</a:t>
            </a:r>
            <a:r>
              <a:rPr dirty="0" sz="1800">
                <a:latin typeface="Calibri"/>
                <a:cs typeface="Calibri"/>
                <a:hlinkClick r:id="rId2"/>
              </a:rPr>
              <a:t>ame</a:t>
            </a:r>
            <a:r>
              <a:rPr dirty="0" sz="1800" spc="10">
                <a:latin typeface="Calibri"/>
                <a:cs typeface="Calibri"/>
                <a:hlinkClick r:id="rId2"/>
              </a:rPr>
              <a:t>/</a:t>
            </a:r>
            <a:r>
              <a:rPr dirty="0" sz="1800" b="1">
                <a:latin typeface="Calibri"/>
                <a:cs typeface="Calibri"/>
                <a:hlinkClick r:id="rId2"/>
              </a:rPr>
              <a:t>00</a:t>
            </a:r>
            <a:r>
              <a:rPr dirty="0" sz="1800" spc="-10" b="1">
                <a:latin typeface="Calibri"/>
                <a:cs typeface="Calibri"/>
                <a:hlinkClick r:id="rId2"/>
              </a:rPr>
              <a:t>0/</a:t>
            </a:r>
            <a:r>
              <a:rPr dirty="0" sz="1800" b="1">
                <a:latin typeface="Calibri"/>
                <a:cs typeface="Calibri"/>
                <a:hlinkClick r:id="rId2"/>
              </a:rPr>
              <a:t>06</a:t>
            </a:r>
            <a:r>
              <a:rPr dirty="0" sz="1800" spc="40" b="1">
                <a:latin typeface="Calibri"/>
                <a:cs typeface="Calibri"/>
                <a:hlinkClick r:id="rId2"/>
              </a:rPr>
              <a:t> </a:t>
            </a:r>
            <a:r>
              <a:rPr dirty="0" sz="1800" b="1">
                <a:latin typeface="Calibri"/>
                <a:cs typeface="Calibri"/>
              </a:rPr>
              <a:t>alapj</a:t>
            </a:r>
            <a:r>
              <a:rPr dirty="0" sz="1800" spc="-10" b="1">
                <a:latin typeface="Calibri"/>
                <a:cs typeface="Calibri"/>
              </a:rPr>
              <a:t>á</a:t>
            </a:r>
            <a:r>
              <a:rPr dirty="0" sz="1800" spc="5" b="1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"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/&gt;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0779" y="1269491"/>
            <a:ext cx="5727700" cy="1754505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gen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F</a:t>
            </a:r>
            <a:r>
              <a:rPr dirty="0" sz="1800" spc="-15">
                <a:latin typeface="Calibri"/>
                <a:cs typeface="Calibri"/>
              </a:rPr>
              <a:t>or</a:t>
            </a:r>
            <a:r>
              <a:rPr dirty="0" sz="1800" spc="-25">
                <a:latin typeface="Calibri"/>
                <a:cs typeface="Calibri"/>
              </a:rPr>
              <a:t>m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5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>
                <a:latin typeface="Calibri"/>
                <a:cs typeface="Calibri"/>
              </a:rPr>
              <a:t>G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n</a:t>
            </a:r>
            <a:r>
              <a:rPr dirty="0" sz="1800" spc="-25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F</a:t>
            </a:r>
            <a:r>
              <a:rPr dirty="0" sz="1800" spc="-5">
                <a:latin typeface="Calibri"/>
                <a:cs typeface="Calibri"/>
              </a:rPr>
              <a:t>or</a:t>
            </a:r>
            <a:r>
              <a:rPr dirty="0" sz="1800">
                <a:latin typeface="Calibri"/>
                <a:cs typeface="Calibri"/>
              </a:rPr>
              <a:t>m 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>
                <a:latin typeface="Calibri"/>
                <a:cs typeface="Calibri"/>
              </a:rPr>
              <a:t>abou</a:t>
            </a:r>
            <a:r>
              <a:rPr dirty="0" sz="1800" spc="-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  <a:hlinkClick r:id="rId3"/>
              </a:rPr>
              <a:t>"</a:t>
            </a:r>
            <a:r>
              <a:rPr dirty="0" sz="1800" spc="-15">
                <a:latin typeface="Calibri"/>
                <a:cs typeface="Calibri"/>
                <a:hlinkClick r:id="rId3"/>
              </a:rPr>
              <a:t>h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  <a:hlinkClick r:id="rId3"/>
              </a:rPr>
              <a:t>tp://</a:t>
            </a:r>
            <a:r>
              <a:rPr dirty="0" sz="1800" spc="-10">
                <a:latin typeface="Calibri"/>
                <a:cs typeface="Calibri"/>
                <a:hlinkClick r:id="rId3"/>
              </a:rPr>
              <a:t>i</a:t>
            </a:r>
            <a:r>
              <a:rPr dirty="0" sz="1800" spc="-5">
                <a:latin typeface="Calibri"/>
                <a:cs typeface="Calibri"/>
                <a:hlinkClick r:id="rId3"/>
              </a:rPr>
              <a:t>d</a:t>
            </a:r>
            <a:r>
              <a:rPr dirty="0" sz="1800">
                <a:latin typeface="Calibri"/>
                <a:cs typeface="Calibri"/>
                <a:hlinkClick r:id="rId3"/>
              </a:rPr>
              <a:t>.</a:t>
            </a:r>
            <a:r>
              <a:rPr dirty="0" sz="1800" spc="-5">
                <a:latin typeface="Calibri"/>
                <a:cs typeface="Calibri"/>
                <a:hlinkClick r:id="rId3"/>
              </a:rPr>
              <a:t>lo</a:t>
            </a:r>
            <a:r>
              <a:rPr dirty="0" sz="1800" spc="-10">
                <a:latin typeface="Calibri"/>
                <a:cs typeface="Calibri"/>
                <a:hlinkClick r:id="rId3"/>
              </a:rPr>
              <a:t>c</a:t>
            </a:r>
            <a:r>
              <a:rPr dirty="0" sz="1800" spc="20">
                <a:latin typeface="Calibri"/>
                <a:cs typeface="Calibri"/>
                <a:hlinkClick r:id="rId3"/>
              </a:rPr>
              <a:t>.</a:t>
            </a:r>
            <a:r>
              <a:rPr dirty="0" sz="1800" spc="-20">
                <a:latin typeface="Calibri"/>
                <a:cs typeface="Calibri"/>
                <a:hlinkClick r:id="rId3"/>
              </a:rPr>
              <a:t>g</a:t>
            </a:r>
            <a:r>
              <a:rPr dirty="0" sz="1800" spc="-15">
                <a:latin typeface="Calibri"/>
                <a:cs typeface="Calibri"/>
                <a:hlinkClick r:id="rId3"/>
              </a:rPr>
              <a:t>o</a:t>
            </a:r>
            <a:r>
              <a:rPr dirty="0" sz="1800" spc="-10">
                <a:latin typeface="Calibri"/>
                <a:cs typeface="Calibri"/>
                <a:hlinkClick r:id="rId3"/>
              </a:rPr>
              <a:t>v/</a:t>
            </a:r>
            <a:r>
              <a:rPr dirty="0" sz="1800" spc="-20">
                <a:latin typeface="Calibri"/>
                <a:cs typeface="Calibri"/>
                <a:hlinkClick r:id="rId3"/>
              </a:rPr>
              <a:t>v</a:t>
            </a:r>
            <a:r>
              <a:rPr dirty="0" sz="1800" spc="-5">
                <a:latin typeface="Calibri"/>
                <a:cs typeface="Calibri"/>
                <a:hlinkClick r:id="rId3"/>
              </a:rPr>
              <a:t>o</a:t>
            </a:r>
            <a:r>
              <a:rPr dirty="0" sz="1800" spc="-20">
                <a:latin typeface="Calibri"/>
                <a:cs typeface="Calibri"/>
                <a:hlinkClick r:id="rId3"/>
              </a:rPr>
              <a:t>c</a:t>
            </a:r>
            <a:r>
              <a:rPr dirty="0" sz="1800">
                <a:latin typeface="Calibri"/>
                <a:cs typeface="Calibri"/>
                <a:hlinkClick r:id="rId3"/>
              </a:rPr>
              <a:t>abu</a:t>
            </a:r>
            <a:r>
              <a:rPr dirty="0" sz="1800" spc="-5">
                <a:latin typeface="Calibri"/>
                <a:cs typeface="Calibri"/>
                <a:hlinkClick r:id="rId3"/>
              </a:rPr>
              <a:t>l</a:t>
            </a:r>
            <a:r>
              <a:rPr dirty="0" sz="1800" spc="-10">
                <a:latin typeface="Calibri"/>
                <a:cs typeface="Calibri"/>
                <a:hlinkClick r:id="rId3"/>
              </a:rPr>
              <a:t>a</a:t>
            </a:r>
            <a:r>
              <a:rPr dirty="0" sz="1800" spc="-5">
                <a:latin typeface="Calibri"/>
                <a:cs typeface="Calibri"/>
                <a:hlinkClick r:id="rId3"/>
              </a:rPr>
              <a:t>r</a:t>
            </a:r>
            <a:r>
              <a:rPr dirty="0" sz="1800" spc="-10">
                <a:latin typeface="Calibri"/>
                <a:cs typeface="Calibri"/>
                <a:hlinkClick r:id="rId3"/>
              </a:rPr>
              <a:t>y/ma</a:t>
            </a:r>
            <a:r>
              <a:rPr dirty="0" sz="1800" spc="-35">
                <a:latin typeface="Calibri"/>
                <a:cs typeface="Calibri"/>
                <a:hlinkClick r:id="rId3"/>
              </a:rPr>
              <a:t>r</a:t>
            </a:r>
            <a:r>
              <a:rPr dirty="0" sz="1800" spc="-20">
                <a:latin typeface="Calibri"/>
                <a:cs typeface="Calibri"/>
                <a:hlinkClick r:id="rId3"/>
              </a:rPr>
              <a:t>c</a:t>
            </a:r>
            <a:r>
              <a:rPr dirty="0" sz="1800" spc="-30">
                <a:latin typeface="Calibri"/>
                <a:cs typeface="Calibri"/>
                <a:hlinkClick r:id="rId3"/>
              </a:rPr>
              <a:t>g</a:t>
            </a:r>
            <a:r>
              <a:rPr dirty="0" sz="1800">
                <a:latin typeface="Calibri"/>
                <a:cs typeface="Calibri"/>
                <a:hlinkClick r:id="rId3"/>
              </a:rPr>
              <a:t>t</a:t>
            </a:r>
            <a:r>
              <a:rPr dirty="0" sz="1800" spc="5">
                <a:latin typeface="Calibri"/>
                <a:cs typeface="Calibri"/>
                <a:hlinkClick r:id="rId3"/>
              </a:rPr>
              <a:t>/</a:t>
            </a:r>
            <a:r>
              <a:rPr dirty="0" sz="1800" b="1">
                <a:latin typeface="Calibri"/>
                <a:cs typeface="Calibri"/>
                <a:hlinkClick r:id="rId3"/>
              </a:rPr>
              <a:t>008</a:t>
            </a:r>
            <a:r>
              <a:rPr dirty="0" sz="1800" spc="-10" b="1">
                <a:latin typeface="Calibri"/>
                <a:cs typeface="Calibri"/>
                <a:hlinkClick r:id="rId3"/>
              </a:rPr>
              <a:t>/</a:t>
            </a:r>
            <a:r>
              <a:rPr dirty="0" sz="1800" b="1">
                <a:latin typeface="Calibri"/>
                <a:cs typeface="Calibri"/>
                <a:hlinkClick r:id="rId3"/>
              </a:rPr>
              <a:t>33</a:t>
            </a:r>
            <a:r>
              <a:rPr dirty="0" sz="1800" spc="30" b="1">
                <a:latin typeface="Calibri"/>
                <a:cs typeface="Calibri"/>
                <a:hlinkClick r:id="rId3"/>
              </a:rPr>
              <a:t> </a:t>
            </a:r>
            <a:r>
              <a:rPr dirty="0" sz="1800" b="1">
                <a:latin typeface="Calibri"/>
                <a:cs typeface="Calibri"/>
              </a:rPr>
              <a:t>alapjá</a:t>
            </a:r>
            <a:r>
              <a:rPr dirty="0" sz="1800" spc="5" b="1">
                <a:latin typeface="Calibri"/>
                <a:cs typeface="Calibri"/>
              </a:rPr>
              <a:t>n</a:t>
            </a:r>
            <a:r>
              <a:rPr dirty="0" sz="1800" spc="-15">
                <a:latin typeface="Calibri"/>
                <a:cs typeface="Calibri"/>
              </a:rPr>
              <a:t>"&gt;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-20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5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ab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&gt;</a:t>
            </a:r>
            <a:r>
              <a:rPr dirty="0" sz="1800" b="1">
                <a:latin typeface="Calibri"/>
                <a:cs typeface="Calibri"/>
              </a:rPr>
              <a:t>008</a:t>
            </a:r>
            <a:r>
              <a:rPr dirty="0" sz="1800" spc="-10" b="1">
                <a:latin typeface="Calibri"/>
                <a:cs typeface="Calibri"/>
              </a:rPr>
              <a:t>/</a:t>
            </a:r>
            <a:r>
              <a:rPr dirty="0" sz="1800" b="1">
                <a:latin typeface="Calibri"/>
                <a:cs typeface="Calibri"/>
              </a:rPr>
              <a:t>33</a:t>
            </a:r>
            <a:r>
              <a:rPr dirty="0" sz="1800" spc="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alapjá</a:t>
            </a:r>
            <a:r>
              <a:rPr dirty="0" sz="1800" spc="5" b="1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-20">
                <a:latin typeface="Calibri"/>
                <a:cs typeface="Calibri"/>
              </a:rPr>
              <a:t>f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ab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G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F</a:t>
            </a:r>
            <a:r>
              <a:rPr dirty="0" sz="1800" spc="-15">
                <a:latin typeface="Calibri"/>
                <a:cs typeface="Calibri"/>
              </a:rPr>
              <a:t>orm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gen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F</a:t>
            </a:r>
            <a:r>
              <a:rPr dirty="0" sz="1800" spc="-15">
                <a:latin typeface="Calibri"/>
                <a:cs typeface="Calibri"/>
              </a:rPr>
              <a:t>or</a:t>
            </a:r>
            <a:r>
              <a:rPr dirty="0" sz="1800" spc="-25">
                <a:latin typeface="Calibri"/>
                <a:cs typeface="Calibri"/>
              </a:rPr>
              <a:t>m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92423" y="4189476"/>
            <a:ext cx="2906395" cy="1478280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5">
                <a:latin typeface="Calibri"/>
                <a:cs typeface="Calibri"/>
              </a:rPr>
              <a:t>:</a:t>
            </a:r>
            <a:r>
              <a:rPr dirty="0" sz="1800" spc="-30">
                <a:latin typeface="Calibri"/>
                <a:cs typeface="Calibri"/>
              </a:rPr>
              <a:t>s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tu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f:S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tu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25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&gt;</a:t>
            </a:r>
            <a:r>
              <a:rPr dirty="0" sz="1800" spc="-10" b="1">
                <a:latin typeface="Calibri"/>
                <a:cs typeface="Calibri"/>
              </a:rPr>
              <a:t>000</a:t>
            </a:r>
            <a:r>
              <a:rPr dirty="0" sz="1800" spc="-20" b="1">
                <a:latin typeface="Calibri"/>
                <a:cs typeface="Calibri"/>
              </a:rPr>
              <a:t>/</a:t>
            </a:r>
            <a:r>
              <a:rPr dirty="0" sz="1800" spc="-10" b="1">
                <a:latin typeface="Calibri"/>
                <a:cs typeface="Calibri"/>
              </a:rPr>
              <a:t>0</a:t>
            </a:r>
            <a:r>
              <a:rPr dirty="0" sz="1800" spc="-15" b="1">
                <a:latin typeface="Calibri"/>
                <a:cs typeface="Calibri"/>
              </a:rPr>
              <a:t>5</a:t>
            </a: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3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od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f:S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tu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5">
                <a:latin typeface="Calibri"/>
                <a:cs typeface="Calibri"/>
              </a:rPr>
              <a:t>/</a:t>
            </a:r>
            <a:r>
              <a:rPr dirty="0" sz="1800" spc="-15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f:</a:t>
            </a:r>
            <a:r>
              <a:rPr dirty="0" sz="1800" spc="-25">
                <a:latin typeface="Calibri"/>
                <a:cs typeface="Calibri"/>
              </a:rPr>
              <a:t>s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tus&gt;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3756" y="5201411"/>
            <a:ext cx="2969260" cy="1477010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fl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en</a:t>
            </a:r>
            <a:r>
              <a:rPr dirty="0" sz="1800" spc="-3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odingLe</a:t>
            </a:r>
            <a:r>
              <a:rPr dirty="0" sz="1800" spc="-10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el&gt;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fl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En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odingLe</a:t>
            </a:r>
            <a:r>
              <a:rPr dirty="0" sz="1800" spc="-10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el&gt;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5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od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&gt;</a:t>
            </a:r>
            <a:r>
              <a:rPr dirty="0" sz="1800" b="1">
                <a:latin typeface="Calibri"/>
                <a:cs typeface="Calibri"/>
              </a:rPr>
              <a:t>00</a:t>
            </a:r>
            <a:r>
              <a:rPr dirty="0" sz="1800" spc="-10" b="1">
                <a:latin typeface="Calibri"/>
                <a:cs typeface="Calibri"/>
              </a:rPr>
              <a:t>0/</a:t>
            </a:r>
            <a:r>
              <a:rPr dirty="0" sz="1800" b="1">
                <a:latin typeface="Calibri"/>
                <a:cs typeface="Calibri"/>
              </a:rPr>
              <a:t>1</a:t>
            </a:r>
            <a:r>
              <a:rPr dirty="0" sz="1800" spc="-5" b="1">
                <a:latin typeface="Calibri"/>
                <a:cs typeface="Calibri"/>
              </a:rPr>
              <a:t>7</a:t>
            </a: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5">
                <a:latin typeface="Calibri"/>
                <a:cs typeface="Calibri"/>
              </a:rPr>
              <a:t>/</a:t>
            </a:r>
            <a:r>
              <a:rPr dirty="0" sz="1800" spc="-15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od</a:t>
            </a:r>
            <a:r>
              <a:rPr dirty="0" sz="1800">
                <a:latin typeface="Calibri"/>
                <a:cs typeface="Calibri"/>
              </a:rPr>
              <a:t>e&gt;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fl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25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g</a:t>
            </a:r>
            <a:r>
              <a:rPr dirty="0" sz="1800" spc="-15">
                <a:latin typeface="Calibri"/>
                <a:cs typeface="Calibri"/>
              </a:rPr>
              <a:t>Le</a:t>
            </a:r>
            <a:r>
              <a:rPr dirty="0" sz="1800" spc="-20">
                <a:latin typeface="Calibri"/>
                <a:cs typeface="Calibri"/>
              </a:rPr>
              <a:t>v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fl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25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g</a:t>
            </a:r>
            <a:r>
              <a:rPr dirty="0" sz="1800" spc="-15">
                <a:latin typeface="Calibri"/>
                <a:cs typeface="Calibri"/>
              </a:rPr>
              <a:t>Le</a:t>
            </a:r>
            <a:r>
              <a:rPr dirty="0" sz="1800" spc="-20">
                <a:latin typeface="Calibri"/>
                <a:cs typeface="Calibri"/>
              </a:rPr>
              <a:t>v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72311" y="2494788"/>
            <a:ext cx="3641090" cy="1477010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5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sc</a:t>
            </a:r>
            <a:r>
              <a:rPr dirty="0" sz="1800" spc="-10">
                <a:latin typeface="Calibri"/>
                <a:cs typeface="Calibri"/>
              </a:rPr>
              <a:t>rip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on</a:t>
            </a:r>
            <a:r>
              <a:rPr dirty="0" sz="1800" spc="5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25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v</a:t>
            </a:r>
            <a:r>
              <a:rPr dirty="0" sz="1800">
                <a:latin typeface="Calibri"/>
                <a:cs typeface="Calibri"/>
              </a:rPr>
              <a:t>en</a:t>
            </a:r>
            <a:r>
              <a:rPr dirty="0" sz="1800" spc="-10">
                <a:latin typeface="Calibri"/>
                <a:cs typeface="Calibri"/>
              </a:rPr>
              <a:t>ti</a:t>
            </a:r>
            <a:r>
              <a:rPr dirty="0" sz="1800" spc="-5">
                <a:latin typeface="Calibri"/>
                <a:cs typeface="Calibri"/>
              </a:rPr>
              <a:t>on</a:t>
            </a:r>
            <a:r>
              <a:rPr dirty="0" sz="1800" spc="-2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5">
                <a:latin typeface="Calibri"/>
                <a:cs typeface="Calibri"/>
              </a:rPr>
              <a:t>:De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10">
                <a:latin typeface="Calibri"/>
                <a:cs typeface="Calibri"/>
              </a:rPr>
              <a:t>cr</a:t>
            </a:r>
            <a:r>
              <a:rPr dirty="0" sz="1800" spc="-15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Co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 spc="-20">
                <a:latin typeface="Calibri"/>
                <a:cs typeface="Calibri"/>
              </a:rPr>
              <a:t>v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2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25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&gt;</a:t>
            </a:r>
            <a:r>
              <a:rPr dirty="0" sz="1800" b="1">
                <a:latin typeface="Calibri"/>
                <a:cs typeface="Calibri"/>
              </a:rPr>
              <a:t>000</a:t>
            </a:r>
            <a:r>
              <a:rPr dirty="0" sz="1800" spc="-10" b="1">
                <a:latin typeface="Calibri"/>
                <a:cs typeface="Calibri"/>
              </a:rPr>
              <a:t>/</a:t>
            </a:r>
            <a:r>
              <a:rPr dirty="0" sz="1800" b="1">
                <a:latin typeface="Calibri"/>
                <a:cs typeface="Calibri"/>
              </a:rPr>
              <a:t>18</a:t>
            </a:r>
            <a:r>
              <a:rPr dirty="0" sz="1800" spc="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alapjá</a:t>
            </a:r>
            <a:r>
              <a:rPr dirty="0" sz="1800" spc="5" b="1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3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od</a:t>
            </a:r>
            <a:r>
              <a:rPr dirty="0" sz="1800" spc="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5">
                <a:latin typeface="Calibri"/>
                <a:cs typeface="Calibri"/>
              </a:rPr>
              <a:t>:De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10">
                <a:latin typeface="Calibri"/>
                <a:cs typeface="Calibri"/>
              </a:rPr>
              <a:t>cr</a:t>
            </a:r>
            <a:r>
              <a:rPr dirty="0" sz="1800" spc="-15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Co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 spc="-20">
                <a:latin typeface="Calibri"/>
                <a:cs typeface="Calibri"/>
              </a:rPr>
              <a:t>v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2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 spc="-10">
                <a:latin typeface="Calibri"/>
                <a:cs typeface="Calibri"/>
              </a:rPr>
              <a:t>cr</a:t>
            </a:r>
            <a:r>
              <a:rPr dirty="0" sz="1800" spc="-15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Co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 spc="-20">
                <a:latin typeface="Calibri"/>
                <a:cs typeface="Calibri"/>
              </a:rPr>
              <a:t>v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-20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87084" y="4928615"/>
            <a:ext cx="5436235" cy="1754505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3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5">
                <a:latin typeface="Calibri"/>
                <a:cs typeface="Calibri"/>
              </a:rPr>
              <a:t>orCo</a:t>
            </a:r>
            <a:r>
              <a:rPr dirty="0" sz="1800" spc="-15">
                <a:latin typeface="Calibri"/>
                <a:cs typeface="Calibri"/>
              </a:rPr>
              <a:t>n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1440" marR="16129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ColorCo</a:t>
            </a:r>
            <a:r>
              <a:rPr dirty="0" sz="1800" spc="-15">
                <a:latin typeface="Calibri"/>
                <a:cs typeface="Calibri"/>
              </a:rPr>
              <a:t>n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5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>
                <a:latin typeface="Calibri"/>
                <a:cs typeface="Calibri"/>
              </a:rPr>
              <a:t>abou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=</a:t>
            </a:r>
            <a:r>
              <a:rPr dirty="0" sz="1800">
                <a:latin typeface="Calibri"/>
                <a:cs typeface="Calibri"/>
                <a:hlinkClick r:id="rId4"/>
              </a:rPr>
              <a:t> "</a:t>
            </a:r>
            <a:r>
              <a:rPr dirty="0" sz="1800" spc="-15">
                <a:latin typeface="Calibri"/>
                <a:cs typeface="Calibri"/>
                <a:hlinkClick r:id="rId4"/>
              </a:rPr>
              <a:t>h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  <a:hlinkClick r:id="rId4"/>
              </a:rPr>
              <a:t>tp://</a:t>
            </a:r>
            <a:r>
              <a:rPr dirty="0" sz="1800" spc="-10">
                <a:latin typeface="Calibri"/>
                <a:cs typeface="Calibri"/>
                <a:hlinkClick r:id="rId4"/>
              </a:rPr>
              <a:t>i</a:t>
            </a:r>
            <a:r>
              <a:rPr dirty="0" sz="1800" spc="-5">
                <a:latin typeface="Calibri"/>
                <a:cs typeface="Calibri"/>
                <a:hlinkClick r:id="rId4"/>
              </a:rPr>
              <a:t>d</a:t>
            </a:r>
            <a:r>
              <a:rPr dirty="0" sz="1800">
                <a:latin typeface="Calibri"/>
                <a:cs typeface="Calibri"/>
                <a:hlinkClick r:id="rId4"/>
              </a:rPr>
              <a:t>.</a:t>
            </a:r>
            <a:r>
              <a:rPr dirty="0" sz="1800" spc="-5">
                <a:latin typeface="Calibri"/>
                <a:cs typeface="Calibri"/>
                <a:hlinkClick r:id="rId4"/>
              </a:rPr>
              <a:t>lo</a:t>
            </a:r>
            <a:r>
              <a:rPr dirty="0" sz="1800" spc="-10">
                <a:latin typeface="Calibri"/>
                <a:cs typeface="Calibri"/>
                <a:hlinkClick r:id="rId4"/>
              </a:rPr>
              <a:t>c</a:t>
            </a:r>
            <a:r>
              <a:rPr dirty="0" sz="1800" spc="20">
                <a:latin typeface="Calibri"/>
                <a:cs typeface="Calibri"/>
                <a:hlinkClick r:id="rId4"/>
              </a:rPr>
              <a:t>.</a:t>
            </a:r>
            <a:r>
              <a:rPr dirty="0" sz="1800" spc="-20">
                <a:latin typeface="Calibri"/>
                <a:cs typeface="Calibri"/>
                <a:hlinkClick r:id="rId4"/>
              </a:rPr>
              <a:t>g</a:t>
            </a:r>
            <a:r>
              <a:rPr dirty="0" sz="1800" spc="-15">
                <a:latin typeface="Calibri"/>
                <a:cs typeface="Calibri"/>
                <a:hlinkClick r:id="rId4"/>
              </a:rPr>
              <a:t>o</a:t>
            </a:r>
            <a:r>
              <a:rPr dirty="0" sz="1800" spc="-10">
                <a:latin typeface="Calibri"/>
                <a:cs typeface="Calibri"/>
                <a:hlinkClick r:id="rId4"/>
              </a:rPr>
              <a:t>v/</a:t>
            </a:r>
            <a:r>
              <a:rPr dirty="0" sz="1800" spc="-20">
                <a:latin typeface="Calibri"/>
                <a:cs typeface="Calibri"/>
                <a:hlinkClick r:id="rId4"/>
              </a:rPr>
              <a:t>v</a:t>
            </a:r>
            <a:r>
              <a:rPr dirty="0" sz="1800" spc="-5">
                <a:latin typeface="Calibri"/>
                <a:cs typeface="Calibri"/>
                <a:hlinkClick r:id="rId4"/>
              </a:rPr>
              <a:t>o</a:t>
            </a:r>
            <a:r>
              <a:rPr dirty="0" sz="1800" spc="-20">
                <a:latin typeface="Calibri"/>
                <a:cs typeface="Calibri"/>
                <a:hlinkClick r:id="rId4"/>
              </a:rPr>
              <a:t>c</a:t>
            </a:r>
            <a:r>
              <a:rPr dirty="0" sz="1800">
                <a:latin typeface="Calibri"/>
                <a:cs typeface="Calibri"/>
                <a:hlinkClick r:id="rId4"/>
              </a:rPr>
              <a:t>abu</a:t>
            </a:r>
            <a:r>
              <a:rPr dirty="0" sz="1800" spc="-5">
                <a:latin typeface="Calibri"/>
                <a:cs typeface="Calibri"/>
                <a:hlinkClick r:id="rId4"/>
              </a:rPr>
              <a:t>l</a:t>
            </a:r>
            <a:r>
              <a:rPr dirty="0" sz="1800" spc="-10">
                <a:latin typeface="Calibri"/>
                <a:cs typeface="Calibri"/>
                <a:hlinkClick r:id="rId4"/>
              </a:rPr>
              <a:t>a</a:t>
            </a:r>
            <a:r>
              <a:rPr dirty="0" sz="1800" spc="-5">
                <a:latin typeface="Calibri"/>
                <a:cs typeface="Calibri"/>
                <a:hlinkClick r:id="rId4"/>
              </a:rPr>
              <a:t>r</a:t>
            </a:r>
            <a:r>
              <a:rPr dirty="0" sz="1800" spc="-10">
                <a:latin typeface="Calibri"/>
                <a:cs typeface="Calibri"/>
                <a:hlinkClick r:id="rId4"/>
              </a:rPr>
              <a:t>y/m</a:t>
            </a:r>
            <a:r>
              <a:rPr dirty="0" sz="1800" spc="-30">
                <a:latin typeface="Calibri"/>
                <a:cs typeface="Calibri"/>
                <a:hlinkClick r:id="rId4"/>
              </a:rPr>
              <a:t>c</a:t>
            </a:r>
            <a:r>
              <a:rPr dirty="0" sz="1800" spc="-5">
                <a:latin typeface="Calibri"/>
                <a:cs typeface="Calibri"/>
                <a:hlinkClick r:id="rId4"/>
              </a:rPr>
              <a:t>o</a:t>
            </a:r>
            <a:r>
              <a:rPr dirty="0" sz="1800" spc="-10">
                <a:latin typeface="Calibri"/>
                <a:cs typeface="Calibri"/>
                <a:hlinkClick r:id="rId4"/>
              </a:rPr>
              <a:t>l</a:t>
            </a:r>
            <a:r>
              <a:rPr dirty="0" sz="1800" spc="-5">
                <a:latin typeface="Calibri"/>
                <a:cs typeface="Calibri"/>
                <a:hlinkClick r:id="rId4"/>
              </a:rPr>
              <a:t>or</a:t>
            </a:r>
            <a:r>
              <a:rPr dirty="0" sz="1800" spc="5">
                <a:latin typeface="Calibri"/>
                <a:cs typeface="Calibri"/>
                <a:hlinkClick r:id="rId4"/>
              </a:rPr>
              <a:t>/</a:t>
            </a:r>
            <a:r>
              <a:rPr dirty="0" sz="1800" b="1">
                <a:latin typeface="Calibri"/>
                <a:cs typeface="Calibri"/>
                <a:hlinkClick r:id="rId4"/>
              </a:rPr>
              <a:t>007</a:t>
            </a:r>
            <a:r>
              <a:rPr dirty="0" sz="1800" spc="-10" b="1">
                <a:latin typeface="Calibri"/>
                <a:cs typeface="Calibri"/>
                <a:hlinkClick r:id="rId4"/>
              </a:rPr>
              <a:t>/</a:t>
            </a:r>
            <a:r>
              <a:rPr dirty="0" sz="1800" b="1">
                <a:latin typeface="Calibri"/>
                <a:cs typeface="Calibri"/>
                <a:hlinkClick r:id="rId4"/>
              </a:rPr>
              <a:t>03</a:t>
            </a:r>
            <a:r>
              <a:rPr dirty="0" sz="1800" spc="55" b="1">
                <a:latin typeface="Calibri"/>
                <a:cs typeface="Calibri"/>
                <a:hlinkClick r:id="rId4"/>
              </a:rPr>
              <a:t> </a:t>
            </a:r>
            <a:r>
              <a:rPr dirty="0" sz="1800" b="1">
                <a:latin typeface="Calibri"/>
                <a:cs typeface="Calibri"/>
              </a:rPr>
              <a:t>alapjá</a:t>
            </a:r>
            <a:r>
              <a:rPr dirty="0" sz="1800" spc="5" b="1">
                <a:latin typeface="Calibri"/>
                <a:cs typeface="Calibri"/>
              </a:rPr>
              <a:t>n</a:t>
            </a:r>
            <a:r>
              <a:rPr dirty="0" sz="1800" spc="-15">
                <a:latin typeface="Calibri"/>
                <a:cs typeface="Calibri"/>
              </a:rPr>
              <a:t>"&gt;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-20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ab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5">
                <a:latin typeface="Calibri"/>
                <a:cs typeface="Calibri"/>
              </a:rPr>
              <a:t>&gt;</a:t>
            </a:r>
            <a:r>
              <a:rPr dirty="0" sz="1800" b="1">
                <a:latin typeface="Calibri"/>
                <a:cs typeface="Calibri"/>
              </a:rPr>
              <a:t>007</a:t>
            </a:r>
            <a:r>
              <a:rPr dirty="0" sz="1800" spc="-10" b="1">
                <a:latin typeface="Calibri"/>
                <a:cs typeface="Calibri"/>
              </a:rPr>
              <a:t>/</a:t>
            </a:r>
            <a:r>
              <a:rPr dirty="0" sz="1800" b="1">
                <a:latin typeface="Calibri"/>
                <a:cs typeface="Calibri"/>
              </a:rPr>
              <a:t>03</a:t>
            </a:r>
            <a:r>
              <a:rPr dirty="0" sz="1800" spc="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alapjá</a:t>
            </a:r>
            <a:r>
              <a:rPr dirty="0" sz="1800" spc="5" b="1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-20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ab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5">
                <a:latin typeface="Calibri"/>
                <a:cs typeface="Calibri"/>
              </a:rPr>
              <a:t>/</a:t>
            </a:r>
            <a:r>
              <a:rPr dirty="0" sz="1800" spc="-15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Co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Co</a:t>
            </a:r>
            <a:r>
              <a:rPr dirty="0" sz="1800" spc="-15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3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5">
                <a:latin typeface="Calibri"/>
                <a:cs typeface="Calibri"/>
              </a:rPr>
              <a:t>orCo</a:t>
            </a:r>
            <a:r>
              <a:rPr dirty="0" sz="1800" spc="-15">
                <a:latin typeface="Calibri"/>
                <a:cs typeface="Calibri"/>
              </a:rPr>
              <a:t>n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13576" y="3363467"/>
            <a:ext cx="5438140" cy="1201420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 spc="5">
                <a:latin typeface="Calibri"/>
                <a:cs typeface="Calibri"/>
              </a:rPr>
              <a:t>g</a:t>
            </a:r>
            <a:r>
              <a:rPr dirty="0" sz="1800" spc="-15">
                <a:latin typeface="Calibri"/>
                <a:cs typeface="Calibri"/>
              </a:rPr>
              <a:t>uag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Lan</a:t>
            </a:r>
            <a:r>
              <a:rPr dirty="0" sz="1800" spc="5">
                <a:latin typeface="Calibri"/>
                <a:cs typeface="Calibri"/>
              </a:rPr>
              <a:t>g</a:t>
            </a:r>
            <a:r>
              <a:rPr dirty="0" sz="1800" spc="-15">
                <a:latin typeface="Calibri"/>
                <a:cs typeface="Calibri"/>
              </a:rPr>
              <a:t>uag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5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>
                <a:latin typeface="Calibri"/>
                <a:cs typeface="Calibri"/>
              </a:rPr>
              <a:t>abou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=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  <a:hlinkClick r:id="rId5"/>
              </a:rPr>
              <a:t>"</a:t>
            </a:r>
            <a:r>
              <a:rPr dirty="0" sz="1800" spc="-15">
                <a:latin typeface="Calibri"/>
                <a:cs typeface="Calibri"/>
                <a:hlinkClick r:id="rId5"/>
              </a:rPr>
              <a:t>h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  <a:hlinkClick r:id="rId5"/>
              </a:rPr>
              <a:t>tp://</a:t>
            </a:r>
            <a:r>
              <a:rPr dirty="0" sz="1800" spc="-15">
                <a:latin typeface="Calibri"/>
                <a:cs typeface="Calibri"/>
                <a:hlinkClick r:id="rId5"/>
              </a:rPr>
              <a:t>i</a:t>
            </a:r>
            <a:r>
              <a:rPr dirty="0" sz="1800" spc="-5">
                <a:latin typeface="Calibri"/>
                <a:cs typeface="Calibri"/>
                <a:hlinkClick r:id="rId5"/>
              </a:rPr>
              <a:t>d.lo</a:t>
            </a:r>
            <a:r>
              <a:rPr dirty="0" sz="1800" spc="-10">
                <a:latin typeface="Calibri"/>
                <a:cs typeface="Calibri"/>
                <a:hlinkClick r:id="rId5"/>
              </a:rPr>
              <a:t>c</a:t>
            </a:r>
            <a:r>
              <a:rPr dirty="0" sz="1800" spc="20">
                <a:latin typeface="Calibri"/>
                <a:cs typeface="Calibri"/>
                <a:hlinkClick r:id="rId5"/>
              </a:rPr>
              <a:t>.</a:t>
            </a:r>
            <a:r>
              <a:rPr dirty="0" sz="1800" spc="-10">
                <a:latin typeface="Calibri"/>
                <a:cs typeface="Calibri"/>
                <a:hlinkClick r:id="rId5"/>
              </a:rPr>
              <a:t>g</a:t>
            </a:r>
            <a:r>
              <a:rPr dirty="0" sz="1800" spc="-15">
                <a:latin typeface="Calibri"/>
                <a:cs typeface="Calibri"/>
                <a:hlinkClick r:id="rId5"/>
              </a:rPr>
              <a:t>o</a:t>
            </a:r>
            <a:r>
              <a:rPr dirty="0" sz="1800">
                <a:latin typeface="Calibri"/>
                <a:cs typeface="Calibri"/>
                <a:hlinkClick r:id="rId5"/>
              </a:rPr>
              <a:t>v/</a:t>
            </a:r>
            <a:r>
              <a:rPr dirty="0" sz="1800" spc="-10">
                <a:latin typeface="Calibri"/>
                <a:cs typeface="Calibri"/>
                <a:hlinkClick r:id="rId5"/>
              </a:rPr>
              <a:t>v</a:t>
            </a:r>
            <a:r>
              <a:rPr dirty="0" sz="1800" spc="-5">
                <a:latin typeface="Calibri"/>
                <a:cs typeface="Calibri"/>
                <a:hlinkClick r:id="rId5"/>
              </a:rPr>
              <a:t>o</a:t>
            </a:r>
            <a:r>
              <a:rPr dirty="0" sz="1800" spc="-20">
                <a:latin typeface="Calibri"/>
                <a:cs typeface="Calibri"/>
                <a:hlinkClick r:id="rId5"/>
              </a:rPr>
              <a:t>c</a:t>
            </a:r>
            <a:r>
              <a:rPr dirty="0" sz="1800">
                <a:latin typeface="Calibri"/>
                <a:cs typeface="Calibri"/>
                <a:hlinkClick r:id="rId5"/>
              </a:rPr>
              <a:t>abulary/langua</a:t>
            </a:r>
            <a:r>
              <a:rPr dirty="0" sz="1800" spc="-10">
                <a:latin typeface="Calibri"/>
                <a:cs typeface="Calibri"/>
                <a:hlinkClick r:id="rId5"/>
              </a:rPr>
              <a:t>g</a:t>
            </a:r>
            <a:r>
              <a:rPr dirty="0" sz="1800">
                <a:latin typeface="Calibri"/>
                <a:cs typeface="Calibri"/>
                <a:hlinkClick r:id="rId5"/>
              </a:rPr>
              <a:t>es</a:t>
            </a:r>
            <a:r>
              <a:rPr dirty="0" sz="1800" spc="5">
                <a:latin typeface="Calibri"/>
                <a:cs typeface="Calibri"/>
                <a:hlinkClick r:id="rId5"/>
              </a:rPr>
              <a:t>/</a:t>
            </a:r>
            <a:r>
              <a:rPr dirty="0" sz="1800" b="1">
                <a:latin typeface="Calibri"/>
                <a:cs typeface="Calibri"/>
                <a:hlinkClick r:id="rId5"/>
              </a:rPr>
              <a:t>00</a:t>
            </a:r>
            <a:r>
              <a:rPr dirty="0" sz="1800" spc="-10" b="1">
                <a:latin typeface="Calibri"/>
                <a:cs typeface="Calibri"/>
                <a:hlinkClick r:id="rId5"/>
              </a:rPr>
              <a:t>8/</a:t>
            </a:r>
            <a:r>
              <a:rPr dirty="0" sz="1800" b="1">
                <a:latin typeface="Calibri"/>
                <a:cs typeface="Calibri"/>
                <a:hlinkClick r:id="rId5"/>
              </a:rPr>
              <a:t>3</a:t>
            </a:r>
            <a:r>
              <a:rPr dirty="0" sz="1800" spc="-5" b="1">
                <a:latin typeface="Calibri"/>
                <a:cs typeface="Calibri"/>
                <a:hlinkClick r:id="rId5"/>
              </a:rPr>
              <a:t>5</a:t>
            </a:r>
            <a:r>
              <a:rPr dirty="0" sz="1800" b="1">
                <a:latin typeface="Calibri"/>
                <a:cs typeface="Calibri"/>
                <a:hlinkClick r:id="rId5"/>
              </a:rPr>
              <a:t>-</a:t>
            </a:r>
            <a:r>
              <a:rPr dirty="0" sz="1800" spc="-5" b="1">
                <a:latin typeface="Calibri"/>
                <a:cs typeface="Calibri"/>
                <a:hlinkClick r:id="rId5"/>
              </a:rPr>
              <a:t>37</a:t>
            </a:r>
            <a:r>
              <a:rPr dirty="0" sz="1800">
                <a:latin typeface="Calibri"/>
                <a:cs typeface="Calibri"/>
              </a:rPr>
              <a:t>"</a:t>
            </a:r>
            <a:r>
              <a:rPr dirty="0" sz="1800" spc="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/&gt;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 spc="5">
                <a:latin typeface="Calibri"/>
                <a:cs typeface="Calibri"/>
              </a:rPr>
              <a:t>g</a:t>
            </a:r>
            <a:r>
              <a:rPr dirty="0" sz="1800" spc="-15">
                <a:latin typeface="Calibri"/>
                <a:cs typeface="Calibri"/>
              </a:rPr>
              <a:t>uag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15"/>
              </a:lnSpc>
            </a:pPr>
            <a:r>
              <a:rPr dirty="0" spc="-65"/>
              <a:t>M</a:t>
            </a:r>
            <a:r>
              <a:rPr dirty="0" spc="-30"/>
              <a:t>eg</a:t>
            </a:r>
            <a:r>
              <a:rPr dirty="0" spc="-20"/>
              <a:t>j</a:t>
            </a:r>
            <a:r>
              <a:rPr dirty="0" spc="-40"/>
              <a:t>e</a:t>
            </a:r>
            <a:r>
              <a:rPr dirty="0" spc="-15"/>
              <a:t>l</a:t>
            </a:r>
            <a:r>
              <a:rPr dirty="0" spc="-40"/>
              <a:t>e</a:t>
            </a:r>
            <a:r>
              <a:rPr dirty="0" spc="-60"/>
              <a:t>n</a:t>
            </a:r>
            <a:r>
              <a:rPr dirty="0" spc="-40"/>
              <a:t>é</a:t>
            </a:r>
            <a:r>
              <a:rPr dirty="0" spc="-30"/>
              <a:t>s</a:t>
            </a:r>
            <a:r>
              <a:rPr dirty="0"/>
              <a:t>i</a:t>
            </a:r>
            <a:r>
              <a:rPr dirty="0" spc="-85"/>
              <a:t> </a:t>
            </a:r>
            <a:r>
              <a:rPr dirty="0" spc="-120"/>
              <a:t>f</a:t>
            </a:r>
            <a:r>
              <a:rPr dirty="0" spc="-30"/>
              <a:t>o</a:t>
            </a:r>
            <a:r>
              <a:rPr dirty="0" spc="-35"/>
              <a:t>r</a:t>
            </a:r>
            <a:r>
              <a:rPr dirty="0" spc="-65"/>
              <a:t>m</a:t>
            </a:r>
            <a:r>
              <a:rPr dirty="0" spc="-50"/>
              <a:t>á</a:t>
            </a:r>
            <a:r>
              <a:rPr dirty="0"/>
              <a:t>k</a:t>
            </a:r>
            <a:r>
              <a:rPr dirty="0" spc="-95"/>
              <a:t> </a:t>
            </a:r>
            <a:r>
              <a:rPr dirty="0" spc="-25"/>
              <a:t>t</a:t>
            </a:r>
            <a:r>
              <a:rPr dirty="0" spc="-40"/>
              <a:t>u</a:t>
            </a:r>
            <a:r>
              <a:rPr dirty="0" spc="-15"/>
              <a:t>l</a:t>
            </a:r>
            <a:r>
              <a:rPr dirty="0" spc="-40"/>
              <a:t>a</a:t>
            </a:r>
            <a:r>
              <a:rPr dirty="0" spc="-20"/>
              <a:t>j</a:t>
            </a:r>
            <a:r>
              <a:rPr dirty="0" spc="-45"/>
              <a:t>d</a:t>
            </a:r>
            <a:r>
              <a:rPr dirty="0" spc="-50"/>
              <a:t>o</a:t>
            </a:r>
            <a:r>
              <a:rPr dirty="0" spc="-45"/>
              <a:t>n</a:t>
            </a:r>
            <a:r>
              <a:rPr dirty="0" spc="-40"/>
              <a:t>sá</a:t>
            </a:r>
            <a:r>
              <a:rPr dirty="0" spc="-125"/>
              <a:t>g</a:t>
            </a:r>
            <a:r>
              <a:rPr dirty="0" spc="-40"/>
              <a:t>a</a:t>
            </a:r>
            <a:r>
              <a:rPr dirty="0"/>
              <a:t>i</a:t>
            </a:r>
            <a:r>
              <a:rPr dirty="0" spc="-85"/>
              <a:t> </a:t>
            </a:r>
            <a:r>
              <a:rPr dirty="0"/>
              <a:t>a</a:t>
            </a:r>
            <a:r>
              <a:rPr dirty="0" spc="-60"/>
              <a:t> </a:t>
            </a:r>
            <a:r>
              <a:rPr dirty="0" spc="-105"/>
              <a:t>r</a:t>
            </a:r>
            <a:r>
              <a:rPr dirty="0" spc="-30"/>
              <a:t>ö</a:t>
            </a:r>
            <a:r>
              <a:rPr dirty="0" spc="-40"/>
              <a:t>g</a:t>
            </a:r>
            <a:r>
              <a:rPr dirty="0" spc="-35"/>
              <a:t>z</a:t>
            </a:r>
            <a:r>
              <a:rPr dirty="0" spc="-30"/>
              <a:t>í</a:t>
            </a:r>
            <a:r>
              <a:rPr dirty="0" spc="-75"/>
              <a:t>t</a:t>
            </a:r>
            <a:r>
              <a:rPr dirty="0" spc="-65"/>
              <a:t>e</a:t>
            </a:r>
            <a:r>
              <a:rPr dirty="0" spc="-80"/>
              <a:t>t</a:t>
            </a:r>
            <a:r>
              <a:rPr dirty="0"/>
              <a:t>t</a:t>
            </a:r>
          </a:p>
          <a:p>
            <a:pPr marL="12700">
              <a:lnSpc>
                <a:spcPts val="5015"/>
              </a:lnSpc>
            </a:pPr>
            <a:r>
              <a:rPr dirty="0" spc="-40"/>
              <a:t>h</a:t>
            </a:r>
            <a:r>
              <a:rPr dirty="0" spc="-30"/>
              <a:t>os</a:t>
            </a:r>
            <a:r>
              <a:rPr dirty="0" spc="-85"/>
              <a:t>s</a:t>
            </a:r>
            <a:r>
              <a:rPr dirty="0" spc="-35"/>
              <a:t>z</a:t>
            </a:r>
            <a:r>
              <a:rPr dirty="0" spc="-50"/>
              <a:t>ú</a:t>
            </a:r>
            <a:r>
              <a:rPr dirty="0" spc="-40"/>
              <a:t>ság</a:t>
            </a:r>
            <a:r>
              <a:rPr dirty="0"/>
              <a:t>ú</a:t>
            </a:r>
            <a:r>
              <a:rPr dirty="0" spc="-105"/>
              <a:t> </a:t>
            </a:r>
            <a:r>
              <a:rPr dirty="0" spc="-55"/>
              <a:t>m</a:t>
            </a:r>
            <a:r>
              <a:rPr dirty="0" spc="-75"/>
              <a:t>e</a:t>
            </a:r>
            <a:r>
              <a:rPr dirty="0" spc="-35"/>
              <a:t>z</a:t>
            </a:r>
            <a:r>
              <a:rPr dirty="0" spc="-40"/>
              <a:t>ő</a:t>
            </a:r>
            <a:r>
              <a:rPr dirty="0"/>
              <a:t>k</a:t>
            </a:r>
            <a:r>
              <a:rPr dirty="0" spc="-110"/>
              <a:t> </a:t>
            </a:r>
            <a:r>
              <a:rPr dirty="0" spc="-40"/>
              <a:t>a</a:t>
            </a:r>
            <a:r>
              <a:rPr dirty="0" spc="-15"/>
              <a:t>l</a:t>
            </a:r>
            <a:r>
              <a:rPr dirty="0" spc="-40"/>
              <a:t>ap</a:t>
            </a:r>
            <a:r>
              <a:rPr dirty="0"/>
              <a:t>j</a:t>
            </a:r>
            <a:r>
              <a:rPr dirty="0" spc="-55"/>
              <a:t>á</a:t>
            </a:r>
            <a:r>
              <a:rPr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69735" y="4824984"/>
            <a:ext cx="4859020" cy="1384300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271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illu</a:t>
            </a:r>
            <a:r>
              <a:rPr dirty="0" sz="1400" spc="-15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v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-15">
                <a:latin typeface="Calibri"/>
                <a:cs typeface="Calibri"/>
              </a:rPr>
              <a:t>nt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2710" marR="116141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I</a:t>
            </a:r>
            <a:r>
              <a:rPr dirty="0" sz="1400">
                <a:latin typeface="Calibri"/>
                <a:cs typeface="Calibri"/>
              </a:rPr>
              <a:t>llu</a:t>
            </a:r>
            <a:r>
              <a:rPr dirty="0" sz="1400" spc="-15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tion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b</a:t>
            </a:r>
            <a:r>
              <a:rPr dirty="0" sz="1400" spc="-5">
                <a:latin typeface="Calibri"/>
                <a:cs typeface="Calibri"/>
              </a:rPr>
              <a:t>out</a:t>
            </a:r>
            <a:r>
              <a:rPr dirty="0" sz="1400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  <a:hlinkClick r:id="rId2"/>
              </a:rPr>
              <a:t> "</a:t>
            </a:r>
            <a:r>
              <a:rPr dirty="0" sz="1400" spc="-15">
                <a:latin typeface="Calibri"/>
                <a:cs typeface="Calibri"/>
                <a:hlinkClick r:id="rId2"/>
              </a:rPr>
              <a:t>h</a:t>
            </a:r>
            <a:r>
              <a:rPr dirty="0" sz="1400" spc="-3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  <a:hlinkClick r:id="rId2"/>
              </a:rPr>
              <a:t>t</a:t>
            </a:r>
            <a:r>
              <a:rPr dirty="0" sz="1400" spc="-10">
                <a:latin typeface="Calibri"/>
                <a:cs typeface="Calibri"/>
                <a:hlinkClick r:id="rId2"/>
              </a:rPr>
              <a:t>p</a:t>
            </a:r>
            <a:r>
              <a:rPr dirty="0" sz="1400" spc="-5">
                <a:latin typeface="Calibri"/>
                <a:cs typeface="Calibri"/>
                <a:hlinkClick r:id="rId2"/>
              </a:rPr>
              <a:t>://i</a:t>
            </a:r>
            <a:r>
              <a:rPr dirty="0" sz="1400" spc="-10">
                <a:latin typeface="Calibri"/>
                <a:cs typeface="Calibri"/>
                <a:hlinkClick r:id="rId2"/>
              </a:rPr>
              <a:t>d</a:t>
            </a:r>
            <a:r>
              <a:rPr dirty="0" sz="1400">
                <a:latin typeface="Calibri"/>
                <a:cs typeface="Calibri"/>
                <a:hlinkClick r:id="rId2"/>
              </a:rPr>
              <a:t>.l</a:t>
            </a:r>
            <a:r>
              <a:rPr dirty="0" sz="1400" spc="5">
                <a:latin typeface="Calibri"/>
                <a:cs typeface="Calibri"/>
                <a:hlinkClick r:id="rId2"/>
              </a:rPr>
              <a:t>o</a:t>
            </a:r>
            <a:r>
              <a:rPr dirty="0" sz="1400" spc="-10">
                <a:latin typeface="Calibri"/>
                <a:cs typeface="Calibri"/>
                <a:hlinkClick r:id="rId2"/>
              </a:rPr>
              <a:t>c</a:t>
            </a:r>
            <a:r>
              <a:rPr dirty="0" sz="1400" spc="15">
                <a:latin typeface="Calibri"/>
                <a:cs typeface="Calibri"/>
                <a:hlinkClick r:id="rId2"/>
              </a:rPr>
              <a:t>.</a:t>
            </a:r>
            <a:r>
              <a:rPr dirty="0" sz="1400" spc="-15">
                <a:latin typeface="Calibri"/>
                <a:cs typeface="Calibri"/>
                <a:hlinkClick r:id="rId2"/>
              </a:rPr>
              <a:t>g</a:t>
            </a:r>
            <a:r>
              <a:rPr dirty="0" sz="1400" spc="5">
                <a:latin typeface="Calibri"/>
                <a:cs typeface="Calibri"/>
                <a:hlinkClick r:id="rId2"/>
              </a:rPr>
              <a:t>o</a:t>
            </a:r>
            <a:r>
              <a:rPr dirty="0" sz="1400">
                <a:latin typeface="Calibri"/>
                <a:cs typeface="Calibri"/>
                <a:hlinkClick r:id="rId2"/>
              </a:rPr>
              <a:t>v/</a:t>
            </a:r>
            <a:r>
              <a:rPr dirty="0" sz="1400" spc="-10">
                <a:latin typeface="Calibri"/>
                <a:cs typeface="Calibri"/>
                <a:hlinkClick r:id="rId2"/>
              </a:rPr>
              <a:t>v</a:t>
            </a:r>
            <a:r>
              <a:rPr dirty="0" sz="1400" spc="5">
                <a:latin typeface="Calibri"/>
                <a:cs typeface="Calibri"/>
                <a:hlinkClick r:id="rId2"/>
              </a:rPr>
              <a:t>o</a:t>
            </a:r>
            <a:r>
              <a:rPr dirty="0" sz="1400" spc="-20">
                <a:latin typeface="Calibri"/>
                <a:cs typeface="Calibri"/>
                <a:hlinkClick r:id="rId2"/>
              </a:rPr>
              <a:t>c</a:t>
            </a:r>
            <a:r>
              <a:rPr dirty="0" sz="1400">
                <a:latin typeface="Calibri"/>
                <a:cs typeface="Calibri"/>
                <a:hlinkClick r:id="rId2"/>
              </a:rPr>
              <a:t>abula</a:t>
            </a:r>
            <a:r>
              <a:rPr dirty="0" sz="1400" spc="10">
                <a:latin typeface="Calibri"/>
                <a:cs typeface="Calibri"/>
                <a:hlinkClick r:id="rId2"/>
              </a:rPr>
              <a:t>r</a:t>
            </a:r>
            <a:r>
              <a:rPr dirty="0" sz="1400">
                <a:latin typeface="Calibri"/>
                <a:cs typeface="Calibri"/>
                <a:hlinkClick r:id="rId2"/>
              </a:rPr>
              <a:t>y/millus</a:t>
            </a:r>
            <a:r>
              <a:rPr dirty="0" sz="1400" spc="-30">
                <a:latin typeface="Calibri"/>
                <a:cs typeface="Calibri"/>
                <a:hlinkClick r:id="rId2"/>
              </a:rPr>
              <a:t>/</a:t>
            </a:r>
            <a:r>
              <a:rPr dirty="0" sz="1400" spc="-5" b="1">
                <a:latin typeface="Calibri"/>
                <a:cs typeface="Calibri"/>
                <a:hlinkClick r:id="rId2"/>
              </a:rPr>
              <a:t>008/18</a:t>
            </a:r>
            <a:r>
              <a:rPr dirty="0" sz="1400" b="1">
                <a:latin typeface="Calibri"/>
                <a:cs typeface="Calibri"/>
                <a:hlinkClick r:id="rId2"/>
              </a:rPr>
              <a:t>-</a:t>
            </a:r>
            <a:r>
              <a:rPr dirty="0" sz="1400" spc="-5" b="1">
                <a:latin typeface="Calibri"/>
                <a:cs typeface="Calibri"/>
                <a:hlinkClick r:id="rId2"/>
              </a:rPr>
              <a:t>21</a:t>
            </a:r>
            <a:r>
              <a:rPr dirty="0" sz="1400">
                <a:latin typeface="Calibri"/>
                <a:cs typeface="Calibri"/>
              </a:rPr>
              <a:t>"&gt;</a:t>
            </a:r>
            <a:endParaRPr sz="14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2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la</a:t>
            </a:r>
            <a:r>
              <a:rPr dirty="0" sz="1400" spc="-10">
                <a:latin typeface="Calibri"/>
                <a:cs typeface="Calibri"/>
              </a:rPr>
              <a:t>b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l</a:t>
            </a:r>
            <a:r>
              <a:rPr dirty="0" sz="1400" spc="-5">
                <a:latin typeface="Calibri"/>
                <a:cs typeface="Calibri"/>
              </a:rPr>
              <a:t>&gt;</a:t>
            </a:r>
            <a:r>
              <a:rPr dirty="0" sz="1400" spc="-5" b="1">
                <a:latin typeface="Calibri"/>
                <a:cs typeface="Calibri"/>
              </a:rPr>
              <a:t>008/18</a:t>
            </a:r>
            <a:r>
              <a:rPr dirty="0" sz="1400" b="1">
                <a:latin typeface="Calibri"/>
                <a:cs typeface="Calibri"/>
              </a:rPr>
              <a:t>-</a:t>
            </a:r>
            <a:r>
              <a:rPr dirty="0" sz="1400" spc="-10" b="1">
                <a:latin typeface="Calibri"/>
                <a:cs typeface="Calibri"/>
              </a:rPr>
              <a:t>2</a:t>
            </a:r>
            <a:r>
              <a:rPr dirty="0" sz="1400" b="1">
                <a:latin typeface="Calibri"/>
                <a:cs typeface="Calibri"/>
              </a:rPr>
              <a:t>1</a:t>
            </a:r>
            <a:r>
              <a:rPr dirty="0" sz="1400" spc="3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alapjá</a:t>
            </a:r>
            <a:r>
              <a:rPr dirty="0" sz="1400" spc="5" b="1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2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la</a:t>
            </a:r>
            <a:r>
              <a:rPr dirty="0" sz="1400" spc="-10">
                <a:latin typeface="Calibri"/>
                <a:cs typeface="Calibri"/>
              </a:rPr>
              <a:t>b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l&gt;</a:t>
            </a:r>
            <a:endParaRPr sz="14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I</a:t>
            </a:r>
            <a:r>
              <a:rPr dirty="0" sz="1400">
                <a:latin typeface="Calibri"/>
                <a:cs typeface="Calibri"/>
              </a:rPr>
              <a:t>llu</a:t>
            </a:r>
            <a:r>
              <a:rPr dirty="0" sz="1400" spc="-15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tio</a:t>
            </a:r>
            <a:r>
              <a:rPr dirty="0" sz="1400" spc="-5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illu</a:t>
            </a:r>
            <a:r>
              <a:rPr dirty="0" sz="1400" spc="-15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v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-15">
                <a:latin typeface="Calibri"/>
                <a:cs typeface="Calibri"/>
              </a:rPr>
              <a:t>nt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25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3308" y="1559052"/>
            <a:ext cx="5836920" cy="2463165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207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visi</a:t>
            </a:r>
            <a:r>
              <a:rPr dirty="0" sz="1400" spc="-5">
                <a:latin typeface="Calibri"/>
                <a:cs typeface="Calibri"/>
              </a:rPr>
              <a:t>onAct</a:t>
            </a:r>
            <a:r>
              <a:rPr dirty="0" sz="1400">
                <a:latin typeface="Calibri"/>
                <a:cs typeface="Calibri"/>
              </a:rPr>
              <a:t>ivit</a:t>
            </a:r>
            <a:r>
              <a:rPr dirty="0" sz="1400" spc="5">
                <a:latin typeface="Calibri"/>
                <a:cs typeface="Calibri"/>
              </a:rPr>
              <a:t>y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:P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visi</a:t>
            </a:r>
            <a:r>
              <a:rPr dirty="0" sz="1400" spc="-5">
                <a:latin typeface="Calibri"/>
                <a:cs typeface="Calibri"/>
              </a:rPr>
              <a:t>onAct</a:t>
            </a:r>
            <a:r>
              <a:rPr dirty="0" sz="1400">
                <a:latin typeface="Calibri"/>
                <a:cs typeface="Calibri"/>
              </a:rPr>
              <a:t>ivity&gt;</a:t>
            </a:r>
            <a:endParaRPr sz="1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ty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es</a:t>
            </a:r>
            <a:r>
              <a:rPr dirty="0" sz="1400" spc="5">
                <a:latin typeface="Calibri"/>
                <a:cs typeface="Calibri"/>
              </a:rPr>
              <a:t>o</a:t>
            </a:r>
            <a:r>
              <a:rPr dirty="0" sz="1400" spc="-5">
                <a:latin typeface="Calibri"/>
                <a:cs typeface="Calibri"/>
              </a:rPr>
              <a:t>u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ce</a:t>
            </a:r>
            <a:r>
              <a:rPr dirty="0" sz="1400">
                <a:latin typeface="Calibri"/>
                <a:cs typeface="Calibri"/>
                <a:hlinkClick r:id="rId3"/>
              </a:rPr>
              <a:t>="</a:t>
            </a:r>
            <a:r>
              <a:rPr dirty="0" sz="1400" spc="-20">
                <a:latin typeface="Calibri"/>
                <a:cs typeface="Calibri"/>
                <a:hlinkClick r:id="rId3"/>
              </a:rPr>
              <a:t>h</a:t>
            </a:r>
            <a:r>
              <a:rPr dirty="0" sz="1400" spc="-3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  <a:hlinkClick r:id="rId3"/>
              </a:rPr>
              <a:t>t</a:t>
            </a:r>
            <a:r>
              <a:rPr dirty="0" sz="1400" spc="-10">
                <a:latin typeface="Calibri"/>
                <a:cs typeface="Calibri"/>
                <a:hlinkClick r:id="rId3"/>
              </a:rPr>
              <a:t>p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5">
                <a:latin typeface="Calibri"/>
                <a:cs typeface="Calibri"/>
                <a:hlinkClick r:id="rId3"/>
              </a:rPr>
              <a:t>//i</a:t>
            </a:r>
            <a:r>
              <a:rPr dirty="0" sz="1400" spc="-10">
                <a:latin typeface="Calibri"/>
                <a:cs typeface="Calibri"/>
                <a:hlinkClick r:id="rId3"/>
              </a:rPr>
              <a:t>d</a:t>
            </a:r>
            <a:r>
              <a:rPr dirty="0" sz="1400">
                <a:latin typeface="Calibri"/>
                <a:cs typeface="Calibri"/>
                <a:hlinkClick r:id="rId3"/>
              </a:rPr>
              <a:t>.lo</a:t>
            </a:r>
            <a:r>
              <a:rPr dirty="0" sz="1400" spc="-10">
                <a:latin typeface="Calibri"/>
                <a:cs typeface="Calibri"/>
                <a:hlinkClick r:id="rId3"/>
              </a:rPr>
              <a:t>c</a:t>
            </a:r>
            <a:r>
              <a:rPr dirty="0" sz="1400" spc="15">
                <a:latin typeface="Calibri"/>
                <a:cs typeface="Calibri"/>
                <a:hlinkClick r:id="rId3"/>
              </a:rPr>
              <a:t>.</a:t>
            </a:r>
            <a:r>
              <a:rPr dirty="0" sz="1400" spc="-15">
                <a:latin typeface="Calibri"/>
                <a:cs typeface="Calibri"/>
                <a:hlinkClick r:id="rId3"/>
              </a:rPr>
              <a:t>g</a:t>
            </a:r>
            <a:r>
              <a:rPr dirty="0" sz="1400" spc="-5">
                <a:latin typeface="Calibri"/>
                <a:cs typeface="Calibri"/>
                <a:hlinkClick r:id="rId3"/>
              </a:rPr>
              <a:t>o</a:t>
            </a:r>
            <a:r>
              <a:rPr dirty="0" sz="1400">
                <a:latin typeface="Calibri"/>
                <a:cs typeface="Calibri"/>
                <a:hlinkClick r:id="rId3"/>
              </a:rPr>
              <a:t>v</a:t>
            </a:r>
            <a:r>
              <a:rPr dirty="0" sz="1400" spc="-30">
                <a:latin typeface="Calibri"/>
                <a:cs typeface="Calibri"/>
                <a:hlinkClick r:id="rId3"/>
              </a:rPr>
              <a:t>/</a:t>
            </a:r>
            <a:r>
              <a:rPr dirty="0" sz="1400" spc="-5">
                <a:latin typeface="Calibri"/>
                <a:cs typeface="Calibri"/>
                <a:hlinkClick r:id="rId3"/>
              </a:rPr>
              <a:t>o</a:t>
            </a:r>
            <a:r>
              <a:rPr dirty="0" sz="1400" spc="-15">
                <a:latin typeface="Calibri"/>
                <a:cs typeface="Calibri"/>
                <a:hlinkClick r:id="rId3"/>
              </a:rPr>
              <a:t>nt</a:t>
            </a:r>
            <a:r>
              <a:rPr dirty="0" sz="1400" spc="-5">
                <a:latin typeface="Calibri"/>
                <a:cs typeface="Calibri"/>
                <a:hlinkClick r:id="rId3"/>
              </a:rPr>
              <a:t>o</a:t>
            </a:r>
            <a:r>
              <a:rPr dirty="0" sz="1400" spc="5">
                <a:latin typeface="Calibri"/>
                <a:cs typeface="Calibri"/>
                <a:hlinkClick r:id="rId3"/>
              </a:rPr>
              <a:t>l</a:t>
            </a:r>
            <a:r>
              <a:rPr dirty="0" sz="1400" spc="-5">
                <a:latin typeface="Calibri"/>
                <a:cs typeface="Calibri"/>
                <a:hlinkClick r:id="rId3"/>
              </a:rPr>
              <a:t>ogies/bi</a:t>
            </a:r>
            <a:r>
              <a:rPr dirty="0" sz="1400" spc="-20">
                <a:latin typeface="Calibri"/>
                <a:cs typeface="Calibri"/>
                <a:hlinkClick r:id="rId3"/>
              </a:rPr>
              <a:t>b</a:t>
            </a:r>
            <a:r>
              <a:rPr dirty="0" sz="1400" spc="-5">
                <a:latin typeface="Calibri"/>
                <a:cs typeface="Calibri"/>
                <a:hlinkClick r:id="rId3"/>
              </a:rPr>
              <a:t>f</a:t>
            </a:r>
            <a:r>
              <a:rPr dirty="0" sz="1400" spc="-20">
                <a:latin typeface="Calibri"/>
                <a:cs typeface="Calibri"/>
                <a:hlinkClick r:id="rId3"/>
              </a:rPr>
              <a:t>r</a:t>
            </a:r>
            <a:r>
              <a:rPr dirty="0" sz="1400">
                <a:latin typeface="Calibri"/>
                <a:cs typeface="Calibri"/>
                <a:hlinkClick r:id="rId3"/>
              </a:rPr>
              <a:t>a</a:t>
            </a:r>
            <a:r>
              <a:rPr dirty="0" sz="1400" spc="-10">
                <a:latin typeface="Calibri"/>
                <a:cs typeface="Calibri"/>
                <a:hlinkClick r:id="rId3"/>
              </a:rPr>
              <a:t>m</a:t>
            </a:r>
            <a:r>
              <a:rPr dirty="0" sz="1400">
                <a:latin typeface="Calibri"/>
                <a:cs typeface="Calibri"/>
                <a:hlinkClick r:id="rId3"/>
              </a:rPr>
              <a:t>e</a:t>
            </a:r>
            <a:r>
              <a:rPr dirty="0" sz="1400" spc="-10">
                <a:latin typeface="Calibri"/>
                <a:cs typeface="Calibri"/>
                <a:hlinkClick r:id="rId3"/>
              </a:rPr>
              <a:t>/</a:t>
            </a:r>
            <a:r>
              <a:rPr dirty="0" sz="1400" spc="-5">
                <a:latin typeface="Calibri"/>
                <a:cs typeface="Calibri"/>
                <a:hlinkClick r:id="rId3"/>
              </a:rPr>
              <a:t>P</a:t>
            </a:r>
            <a:r>
              <a:rPr dirty="0" sz="1400" spc="-10">
                <a:latin typeface="Calibri"/>
                <a:cs typeface="Calibri"/>
                <a:hlinkClick r:id="rId3"/>
              </a:rPr>
              <a:t>ub</a:t>
            </a:r>
            <a:r>
              <a:rPr dirty="0" sz="1400">
                <a:latin typeface="Calibri"/>
                <a:cs typeface="Calibri"/>
                <a:hlinkClick r:id="rId3"/>
              </a:rPr>
              <a:t>li</a:t>
            </a:r>
            <a:r>
              <a:rPr dirty="0" sz="1400" spc="-20">
                <a:latin typeface="Calibri"/>
                <a:cs typeface="Calibri"/>
                <a:hlinkClick r:id="rId3"/>
              </a:rPr>
              <a:t>c</a:t>
            </a:r>
            <a:r>
              <a:rPr dirty="0" sz="1400" spc="-15">
                <a:latin typeface="Calibri"/>
                <a:cs typeface="Calibri"/>
                <a:hlinkClick r:id="rId3"/>
              </a:rPr>
              <a:t>a</a:t>
            </a:r>
            <a:r>
              <a:rPr dirty="0" sz="1400">
                <a:latin typeface="Calibri"/>
                <a:cs typeface="Calibri"/>
                <a:hlinkClick r:id="rId3"/>
              </a:rPr>
              <a:t>tion"</a:t>
            </a:r>
            <a:r>
              <a:rPr dirty="0" sz="1400" spc="15">
                <a:latin typeface="Calibri"/>
                <a:cs typeface="Calibri"/>
                <a:hlinkClick r:id="rId3"/>
              </a:rPr>
              <a:t> </a:t>
            </a:r>
            <a:r>
              <a:rPr dirty="0" sz="1400" spc="-5">
                <a:latin typeface="Calibri"/>
                <a:cs typeface="Calibri"/>
              </a:rPr>
              <a:t>/&gt;</a:t>
            </a:r>
            <a:endParaRPr sz="1400">
              <a:latin typeface="Calibri"/>
              <a:cs typeface="Calibri"/>
            </a:endParaRPr>
          </a:p>
          <a:p>
            <a:pPr marL="92075" marR="1659889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5">
                <a:latin typeface="Calibri"/>
                <a:cs typeface="Calibri"/>
              </a:rPr>
              <a:t>at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5">
                <a:latin typeface="Calibri"/>
                <a:cs typeface="Calibri"/>
              </a:rPr>
              <a:t>ata</a:t>
            </a:r>
            <a:r>
              <a:rPr dirty="0" sz="1400">
                <a:latin typeface="Calibri"/>
                <a:cs typeface="Calibri"/>
              </a:rPr>
              <a:t>ty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  <a:hlinkClick r:id="rId4"/>
              </a:rPr>
              <a:t> "</a:t>
            </a:r>
            <a:r>
              <a:rPr dirty="0" sz="1400" spc="-20">
                <a:latin typeface="Calibri"/>
                <a:cs typeface="Calibri"/>
                <a:hlinkClick r:id="rId4"/>
              </a:rPr>
              <a:t>h</a:t>
            </a:r>
            <a:r>
              <a:rPr dirty="0" sz="1400" spc="-3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  <a:hlinkClick r:id="rId4"/>
              </a:rPr>
              <a:t>t</a:t>
            </a:r>
            <a:r>
              <a:rPr dirty="0" sz="1400" spc="-10">
                <a:latin typeface="Calibri"/>
                <a:cs typeface="Calibri"/>
                <a:hlinkClick r:id="rId4"/>
              </a:rPr>
              <a:t>p</a:t>
            </a:r>
            <a:r>
              <a:rPr dirty="0" sz="1400" spc="-5">
                <a:latin typeface="Calibri"/>
                <a:cs typeface="Calibri"/>
                <a:hlinkClick r:id="rId4"/>
              </a:rPr>
              <a:t>://i</a:t>
            </a:r>
            <a:r>
              <a:rPr dirty="0" sz="1400" spc="-10">
                <a:latin typeface="Calibri"/>
                <a:cs typeface="Calibri"/>
                <a:hlinkClick r:id="rId4"/>
              </a:rPr>
              <a:t>d</a:t>
            </a:r>
            <a:r>
              <a:rPr dirty="0" sz="1400">
                <a:latin typeface="Calibri"/>
                <a:cs typeface="Calibri"/>
                <a:hlinkClick r:id="rId4"/>
              </a:rPr>
              <a:t>.lo</a:t>
            </a:r>
            <a:r>
              <a:rPr dirty="0" sz="1400" spc="-10">
                <a:latin typeface="Calibri"/>
                <a:cs typeface="Calibri"/>
                <a:hlinkClick r:id="rId4"/>
              </a:rPr>
              <a:t>c</a:t>
            </a:r>
            <a:r>
              <a:rPr dirty="0" sz="1400" spc="15">
                <a:latin typeface="Calibri"/>
                <a:cs typeface="Calibri"/>
                <a:hlinkClick r:id="rId4"/>
              </a:rPr>
              <a:t>.</a:t>
            </a:r>
            <a:r>
              <a:rPr dirty="0" sz="1400" spc="-15">
                <a:latin typeface="Calibri"/>
                <a:cs typeface="Calibri"/>
                <a:hlinkClick r:id="rId4"/>
              </a:rPr>
              <a:t>g</a:t>
            </a:r>
            <a:r>
              <a:rPr dirty="0" sz="1400" spc="-5">
                <a:latin typeface="Calibri"/>
                <a:cs typeface="Calibri"/>
                <a:hlinkClick r:id="rId4"/>
              </a:rPr>
              <a:t>o</a:t>
            </a:r>
            <a:r>
              <a:rPr dirty="0" sz="1400">
                <a:latin typeface="Calibri"/>
                <a:cs typeface="Calibri"/>
                <a:hlinkClick r:id="rId4"/>
              </a:rPr>
              <a:t>v</a:t>
            </a:r>
            <a:r>
              <a:rPr dirty="0" sz="1400" spc="-5">
                <a:latin typeface="Calibri"/>
                <a:cs typeface="Calibri"/>
                <a:hlinkClick r:id="rId4"/>
              </a:rPr>
              <a:t>/</a:t>
            </a:r>
            <a:r>
              <a:rPr dirty="0" sz="1400" spc="-10">
                <a:latin typeface="Calibri"/>
                <a:cs typeface="Calibri"/>
                <a:hlinkClick r:id="rId4"/>
              </a:rPr>
              <a:t>d</a:t>
            </a:r>
            <a:r>
              <a:rPr dirty="0" sz="1400" spc="-15">
                <a:latin typeface="Calibri"/>
                <a:cs typeface="Calibri"/>
                <a:hlinkClick r:id="rId4"/>
              </a:rPr>
              <a:t>ata</a:t>
            </a:r>
            <a:r>
              <a:rPr dirty="0" sz="1400">
                <a:latin typeface="Calibri"/>
                <a:cs typeface="Calibri"/>
                <a:hlinkClick r:id="rId4"/>
              </a:rPr>
              <a:t>ty</a:t>
            </a:r>
            <a:r>
              <a:rPr dirty="0" sz="1400" spc="-10">
                <a:latin typeface="Calibri"/>
                <a:cs typeface="Calibri"/>
                <a:hlinkClick r:id="rId4"/>
              </a:rPr>
              <a:t>p</a:t>
            </a:r>
            <a:r>
              <a:rPr dirty="0" sz="1400">
                <a:latin typeface="Calibri"/>
                <a:cs typeface="Calibri"/>
                <a:hlinkClick r:id="rId4"/>
              </a:rPr>
              <a:t>es</a:t>
            </a:r>
            <a:r>
              <a:rPr dirty="0" sz="1400" spc="-30">
                <a:latin typeface="Calibri"/>
                <a:cs typeface="Calibri"/>
                <a:hlinkClick r:id="rId4"/>
              </a:rPr>
              <a:t>/</a:t>
            </a:r>
            <a:r>
              <a:rPr dirty="0" sz="1400">
                <a:latin typeface="Calibri"/>
                <a:cs typeface="Calibri"/>
                <a:hlinkClick r:id="rId4"/>
              </a:rPr>
              <a:t>e</a:t>
            </a:r>
            <a:r>
              <a:rPr dirty="0" sz="1400" spc="-10">
                <a:latin typeface="Calibri"/>
                <a:cs typeface="Calibri"/>
                <a:hlinkClick r:id="rId4"/>
              </a:rPr>
              <a:t>d</a:t>
            </a:r>
            <a:r>
              <a:rPr dirty="0" sz="1400">
                <a:latin typeface="Calibri"/>
                <a:cs typeface="Calibri"/>
                <a:hlinkClick r:id="rId4"/>
              </a:rPr>
              <a:t>tf"</a:t>
            </a:r>
            <a:r>
              <a:rPr dirty="0" sz="1400" spc="5">
                <a:latin typeface="Calibri"/>
                <a:cs typeface="Calibri"/>
                <a:hlinkClick r:id="rId4"/>
              </a:rPr>
              <a:t>&gt;</a:t>
            </a:r>
            <a:r>
              <a:rPr dirty="0" sz="1400" spc="-5" b="1">
                <a:latin typeface="Calibri"/>
                <a:cs typeface="Calibri"/>
              </a:rPr>
              <a:t>008/07</a:t>
            </a:r>
            <a:r>
              <a:rPr dirty="0" sz="1400" b="1">
                <a:latin typeface="Calibri"/>
                <a:cs typeface="Calibri"/>
              </a:rPr>
              <a:t>-</a:t>
            </a:r>
            <a:r>
              <a:rPr dirty="0" sz="1400" spc="-5" b="1">
                <a:latin typeface="Calibri"/>
                <a:cs typeface="Calibri"/>
              </a:rPr>
              <a:t>10</a:t>
            </a:r>
            <a:r>
              <a:rPr dirty="0" sz="1400">
                <a:latin typeface="Calibri"/>
                <a:cs typeface="Calibri"/>
              </a:rPr>
              <a:t>&lt;</a:t>
            </a:r>
            <a:r>
              <a:rPr dirty="0" sz="1400" spc="5">
                <a:latin typeface="Calibri"/>
                <a:cs typeface="Calibri"/>
              </a:rPr>
              <a:t>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 spc="-5">
                <a:latin typeface="Calibri"/>
                <a:cs typeface="Calibri"/>
              </a:rPr>
              <a:t>f: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t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>
                <a:latin typeface="Calibri"/>
                <a:cs typeface="Calibri"/>
              </a:rPr>
              <a:t>la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2075" marR="1786889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:P</a:t>
            </a:r>
            <a:r>
              <a:rPr dirty="0" sz="1400">
                <a:latin typeface="Calibri"/>
                <a:cs typeface="Calibri"/>
              </a:rPr>
              <a:t>la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abo</a:t>
            </a:r>
            <a:r>
              <a:rPr dirty="0" sz="1400" spc="-5">
                <a:latin typeface="Calibri"/>
                <a:cs typeface="Calibri"/>
              </a:rPr>
              <a:t>u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  <a:hlinkClick r:id="rId5"/>
              </a:rPr>
              <a:t> "</a:t>
            </a:r>
            <a:r>
              <a:rPr dirty="0" sz="1400" spc="-20">
                <a:latin typeface="Calibri"/>
                <a:cs typeface="Calibri"/>
                <a:hlinkClick r:id="rId5"/>
              </a:rPr>
              <a:t>h</a:t>
            </a:r>
            <a:r>
              <a:rPr dirty="0" sz="1400" spc="-3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  <a:hlinkClick r:id="rId5"/>
              </a:rPr>
              <a:t>t</a:t>
            </a:r>
            <a:r>
              <a:rPr dirty="0" sz="1400" spc="-10">
                <a:latin typeface="Calibri"/>
                <a:cs typeface="Calibri"/>
                <a:hlinkClick r:id="rId5"/>
              </a:rPr>
              <a:t>p</a:t>
            </a:r>
            <a:r>
              <a:rPr dirty="0" sz="1400" spc="-5">
                <a:latin typeface="Calibri"/>
                <a:cs typeface="Calibri"/>
                <a:hlinkClick r:id="rId5"/>
              </a:rPr>
              <a:t>://i</a:t>
            </a:r>
            <a:r>
              <a:rPr dirty="0" sz="1400" spc="-10">
                <a:latin typeface="Calibri"/>
                <a:cs typeface="Calibri"/>
                <a:hlinkClick r:id="rId5"/>
              </a:rPr>
              <a:t>d</a:t>
            </a:r>
            <a:r>
              <a:rPr dirty="0" sz="1400">
                <a:latin typeface="Calibri"/>
                <a:cs typeface="Calibri"/>
                <a:hlinkClick r:id="rId5"/>
              </a:rPr>
              <a:t>.lo</a:t>
            </a:r>
            <a:r>
              <a:rPr dirty="0" sz="1400" spc="-10">
                <a:latin typeface="Calibri"/>
                <a:cs typeface="Calibri"/>
                <a:hlinkClick r:id="rId5"/>
              </a:rPr>
              <a:t>c</a:t>
            </a:r>
            <a:r>
              <a:rPr dirty="0" sz="1400" spc="15">
                <a:latin typeface="Calibri"/>
                <a:cs typeface="Calibri"/>
                <a:hlinkClick r:id="rId5"/>
              </a:rPr>
              <a:t>.</a:t>
            </a:r>
            <a:r>
              <a:rPr dirty="0" sz="1400" spc="-15">
                <a:latin typeface="Calibri"/>
                <a:cs typeface="Calibri"/>
                <a:hlinkClick r:id="rId5"/>
              </a:rPr>
              <a:t>g</a:t>
            </a:r>
            <a:r>
              <a:rPr dirty="0" sz="1400" spc="-5">
                <a:latin typeface="Calibri"/>
                <a:cs typeface="Calibri"/>
                <a:hlinkClick r:id="rId5"/>
              </a:rPr>
              <a:t>o</a:t>
            </a:r>
            <a:r>
              <a:rPr dirty="0" sz="1400">
                <a:latin typeface="Calibri"/>
                <a:cs typeface="Calibri"/>
                <a:hlinkClick r:id="rId5"/>
              </a:rPr>
              <a:t>v</a:t>
            </a:r>
            <a:r>
              <a:rPr dirty="0" sz="1400" spc="-5">
                <a:latin typeface="Calibri"/>
                <a:cs typeface="Calibri"/>
                <a:hlinkClick r:id="rId5"/>
              </a:rPr>
              <a:t>/</a:t>
            </a:r>
            <a:r>
              <a:rPr dirty="0" sz="1400" spc="-15">
                <a:latin typeface="Calibri"/>
                <a:cs typeface="Calibri"/>
                <a:hlinkClick r:id="rId5"/>
              </a:rPr>
              <a:t>v</a:t>
            </a:r>
            <a:r>
              <a:rPr dirty="0" sz="1400" spc="-5">
                <a:latin typeface="Calibri"/>
                <a:cs typeface="Calibri"/>
                <a:hlinkClick r:id="rId5"/>
              </a:rPr>
              <a:t>o</a:t>
            </a:r>
            <a:r>
              <a:rPr dirty="0" sz="1400" spc="-15">
                <a:latin typeface="Calibri"/>
                <a:cs typeface="Calibri"/>
                <a:hlinkClick r:id="rId5"/>
              </a:rPr>
              <a:t>c</a:t>
            </a:r>
            <a:r>
              <a:rPr dirty="0" sz="1400">
                <a:latin typeface="Calibri"/>
                <a:cs typeface="Calibri"/>
                <a:hlinkClick r:id="rId5"/>
              </a:rPr>
              <a:t>a</a:t>
            </a:r>
            <a:r>
              <a:rPr dirty="0" sz="1400" spc="-10">
                <a:latin typeface="Calibri"/>
                <a:cs typeface="Calibri"/>
                <a:hlinkClick r:id="rId5"/>
              </a:rPr>
              <a:t>bu</a:t>
            </a:r>
            <a:r>
              <a:rPr dirty="0" sz="1400">
                <a:latin typeface="Calibri"/>
                <a:cs typeface="Calibri"/>
                <a:hlinkClick r:id="rId5"/>
              </a:rPr>
              <a:t>la</a:t>
            </a:r>
            <a:r>
              <a:rPr dirty="0" sz="1400" spc="10">
                <a:latin typeface="Calibri"/>
                <a:cs typeface="Calibri"/>
                <a:hlinkClick r:id="rId5"/>
              </a:rPr>
              <a:t>r</a:t>
            </a:r>
            <a:r>
              <a:rPr dirty="0" sz="1400">
                <a:latin typeface="Calibri"/>
                <a:cs typeface="Calibri"/>
                <a:hlinkClick r:id="rId5"/>
              </a:rPr>
              <a:t>y</a:t>
            </a:r>
            <a:r>
              <a:rPr dirty="0" sz="1400" spc="-30">
                <a:latin typeface="Calibri"/>
                <a:cs typeface="Calibri"/>
                <a:hlinkClick r:id="rId5"/>
              </a:rPr>
              <a:t>/</a:t>
            </a:r>
            <a:r>
              <a:rPr dirty="0" sz="1400" spc="-20">
                <a:latin typeface="Calibri"/>
                <a:cs typeface="Calibri"/>
                <a:hlinkClick r:id="rId5"/>
              </a:rPr>
              <a:t>c</a:t>
            </a:r>
            <a:r>
              <a:rPr dirty="0" sz="1400" spc="-5">
                <a:latin typeface="Calibri"/>
                <a:cs typeface="Calibri"/>
                <a:hlinkClick r:id="rId5"/>
              </a:rPr>
              <a:t>ou</a:t>
            </a:r>
            <a:r>
              <a:rPr dirty="0" sz="1400" spc="-20">
                <a:latin typeface="Calibri"/>
                <a:cs typeface="Calibri"/>
                <a:hlinkClick r:id="rId5"/>
              </a:rPr>
              <a:t>n</a:t>
            </a:r>
            <a:r>
              <a:rPr dirty="0" sz="1400">
                <a:latin typeface="Calibri"/>
                <a:cs typeface="Calibri"/>
                <a:hlinkClick r:id="rId5"/>
              </a:rPr>
              <a:t>tries</a:t>
            </a:r>
            <a:r>
              <a:rPr dirty="0" sz="1400" spc="5">
                <a:latin typeface="Calibri"/>
                <a:cs typeface="Calibri"/>
                <a:hlinkClick r:id="rId5"/>
              </a:rPr>
              <a:t>/</a:t>
            </a:r>
            <a:r>
              <a:rPr dirty="0" sz="1400" spc="-5" b="1">
                <a:latin typeface="Calibri"/>
                <a:cs typeface="Calibri"/>
                <a:hlinkClick r:id="rId5"/>
              </a:rPr>
              <a:t>008/15</a:t>
            </a:r>
            <a:r>
              <a:rPr dirty="0" sz="1400" b="1">
                <a:latin typeface="Calibri"/>
                <a:cs typeface="Calibri"/>
                <a:hlinkClick r:id="rId5"/>
              </a:rPr>
              <a:t>-</a:t>
            </a:r>
            <a:r>
              <a:rPr dirty="0" sz="1400" spc="-5" b="1">
                <a:latin typeface="Calibri"/>
                <a:cs typeface="Calibri"/>
                <a:hlinkClick r:id="rId5"/>
              </a:rPr>
              <a:t>17</a:t>
            </a:r>
            <a:r>
              <a:rPr dirty="0" sz="1400">
                <a:latin typeface="Calibri"/>
                <a:cs typeface="Calibri"/>
              </a:rPr>
              <a:t>"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/&gt;</a:t>
            </a:r>
            <a:endParaRPr sz="1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>
                <a:latin typeface="Calibri"/>
                <a:cs typeface="Calibri"/>
              </a:rPr>
              <a:t>la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:P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visi</a:t>
            </a:r>
            <a:r>
              <a:rPr dirty="0" sz="1400" spc="-5">
                <a:latin typeface="Calibri"/>
                <a:cs typeface="Calibri"/>
              </a:rPr>
              <a:t>onAct</a:t>
            </a:r>
            <a:r>
              <a:rPr dirty="0" sz="1400">
                <a:latin typeface="Calibri"/>
                <a:cs typeface="Calibri"/>
              </a:rPr>
              <a:t>ivity&gt;</a:t>
            </a:r>
            <a:endParaRPr sz="14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visi</a:t>
            </a:r>
            <a:r>
              <a:rPr dirty="0" sz="1400" spc="-5">
                <a:latin typeface="Calibri"/>
                <a:cs typeface="Calibri"/>
              </a:rPr>
              <a:t>onAct</a:t>
            </a:r>
            <a:r>
              <a:rPr dirty="0" sz="1400">
                <a:latin typeface="Calibri"/>
                <a:cs typeface="Calibri"/>
              </a:rPr>
              <a:t>ivit</a:t>
            </a:r>
            <a:r>
              <a:rPr dirty="0" sz="1400" spc="5">
                <a:latin typeface="Calibri"/>
                <a:cs typeface="Calibri"/>
              </a:rPr>
              <a:t>y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9431" y="2670048"/>
            <a:ext cx="4631690" cy="1600200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igi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al</a:t>
            </a:r>
            <a:r>
              <a:rPr dirty="0" sz="1400" spc="-10">
                <a:latin typeface="Calibri"/>
                <a:cs typeface="Calibri"/>
              </a:rPr>
              <a:t>Ch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ri</a:t>
            </a:r>
            <a:r>
              <a:rPr dirty="0" sz="1400" spc="-1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:Digi</a:t>
            </a:r>
            <a:r>
              <a:rPr dirty="0" sz="1400" spc="-1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alC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eri</a:t>
            </a:r>
            <a:r>
              <a:rPr dirty="0" sz="1400" spc="-1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1440" marR="21717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ty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esou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  <a:hlinkClick r:id="rId6"/>
              </a:rPr>
              <a:t> "</a:t>
            </a:r>
            <a:r>
              <a:rPr dirty="0" sz="1400" spc="-20">
                <a:latin typeface="Calibri"/>
                <a:cs typeface="Calibri"/>
                <a:hlinkClick r:id="rId6"/>
              </a:rPr>
              <a:t>h</a:t>
            </a:r>
            <a:r>
              <a:rPr dirty="0" sz="1400" spc="-3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  <a:hlinkClick r:id="rId6"/>
              </a:rPr>
              <a:t>t</a:t>
            </a:r>
            <a:r>
              <a:rPr dirty="0" sz="1400" spc="-10">
                <a:latin typeface="Calibri"/>
                <a:cs typeface="Calibri"/>
                <a:hlinkClick r:id="rId6"/>
              </a:rPr>
              <a:t>p</a:t>
            </a:r>
            <a:r>
              <a:rPr dirty="0" sz="1400" spc="-5">
                <a:latin typeface="Calibri"/>
                <a:cs typeface="Calibri"/>
                <a:hlinkClick r:id="rId6"/>
              </a:rPr>
              <a:t>://i</a:t>
            </a:r>
            <a:r>
              <a:rPr dirty="0" sz="1400" spc="-10">
                <a:latin typeface="Calibri"/>
                <a:cs typeface="Calibri"/>
                <a:hlinkClick r:id="rId6"/>
              </a:rPr>
              <a:t>d</a:t>
            </a:r>
            <a:r>
              <a:rPr dirty="0" sz="1400">
                <a:latin typeface="Calibri"/>
                <a:cs typeface="Calibri"/>
                <a:hlinkClick r:id="rId6"/>
              </a:rPr>
              <a:t>.lo</a:t>
            </a:r>
            <a:r>
              <a:rPr dirty="0" sz="1400" spc="-10">
                <a:latin typeface="Calibri"/>
                <a:cs typeface="Calibri"/>
                <a:hlinkClick r:id="rId6"/>
              </a:rPr>
              <a:t>c</a:t>
            </a:r>
            <a:r>
              <a:rPr dirty="0" sz="1400" spc="15">
                <a:latin typeface="Calibri"/>
                <a:cs typeface="Calibri"/>
                <a:hlinkClick r:id="rId6"/>
              </a:rPr>
              <a:t>.</a:t>
            </a:r>
            <a:r>
              <a:rPr dirty="0" sz="1400" spc="-15">
                <a:latin typeface="Calibri"/>
                <a:cs typeface="Calibri"/>
                <a:hlinkClick r:id="rId6"/>
              </a:rPr>
              <a:t>g</a:t>
            </a:r>
            <a:r>
              <a:rPr dirty="0" sz="1400" spc="-5">
                <a:latin typeface="Calibri"/>
                <a:cs typeface="Calibri"/>
                <a:hlinkClick r:id="rId6"/>
              </a:rPr>
              <a:t>o</a:t>
            </a:r>
            <a:r>
              <a:rPr dirty="0" sz="1400">
                <a:latin typeface="Calibri"/>
                <a:cs typeface="Calibri"/>
                <a:hlinkClick r:id="rId6"/>
              </a:rPr>
              <a:t>v</a:t>
            </a:r>
            <a:r>
              <a:rPr dirty="0" sz="1400" spc="-30">
                <a:latin typeface="Calibri"/>
                <a:cs typeface="Calibri"/>
                <a:hlinkClick r:id="rId6"/>
              </a:rPr>
              <a:t>/</a:t>
            </a:r>
            <a:r>
              <a:rPr dirty="0" sz="1400" spc="-5">
                <a:latin typeface="Calibri"/>
                <a:cs typeface="Calibri"/>
                <a:hlinkClick r:id="rId6"/>
              </a:rPr>
              <a:t>o</a:t>
            </a:r>
            <a:r>
              <a:rPr dirty="0" sz="1400" spc="-15">
                <a:latin typeface="Calibri"/>
                <a:cs typeface="Calibri"/>
                <a:hlinkClick r:id="rId6"/>
              </a:rPr>
              <a:t>nt</a:t>
            </a:r>
            <a:r>
              <a:rPr dirty="0" sz="1400" spc="-5">
                <a:latin typeface="Calibri"/>
                <a:cs typeface="Calibri"/>
                <a:hlinkClick r:id="rId6"/>
              </a:rPr>
              <a:t>o</a:t>
            </a:r>
            <a:r>
              <a:rPr dirty="0" sz="1400" spc="5">
                <a:latin typeface="Calibri"/>
                <a:cs typeface="Calibri"/>
                <a:hlinkClick r:id="rId6"/>
              </a:rPr>
              <a:t>l</a:t>
            </a:r>
            <a:r>
              <a:rPr dirty="0" sz="1400" spc="-5">
                <a:latin typeface="Calibri"/>
                <a:cs typeface="Calibri"/>
                <a:hlinkClick r:id="rId6"/>
              </a:rPr>
              <a:t>ogies/bi</a:t>
            </a:r>
            <a:r>
              <a:rPr dirty="0" sz="1400" spc="-20">
                <a:latin typeface="Calibri"/>
                <a:cs typeface="Calibri"/>
                <a:hlinkClick r:id="rId6"/>
              </a:rPr>
              <a:t>b</a:t>
            </a:r>
            <a:r>
              <a:rPr dirty="0" sz="1400" spc="-5">
                <a:latin typeface="Calibri"/>
                <a:cs typeface="Calibri"/>
                <a:hlinkClick r:id="rId6"/>
              </a:rPr>
              <a:t>f</a:t>
            </a:r>
            <a:r>
              <a:rPr dirty="0" sz="1400" spc="-20">
                <a:latin typeface="Calibri"/>
                <a:cs typeface="Calibri"/>
                <a:hlinkClick r:id="rId6"/>
              </a:rPr>
              <a:t>r</a:t>
            </a:r>
            <a:r>
              <a:rPr dirty="0" sz="1400">
                <a:latin typeface="Calibri"/>
                <a:cs typeface="Calibri"/>
                <a:hlinkClick r:id="rId6"/>
              </a:rPr>
              <a:t>a</a:t>
            </a:r>
            <a:r>
              <a:rPr dirty="0" sz="1400" spc="-10">
                <a:latin typeface="Calibri"/>
                <a:cs typeface="Calibri"/>
                <a:hlinkClick r:id="rId6"/>
              </a:rPr>
              <a:t>m</a:t>
            </a:r>
            <a:r>
              <a:rPr dirty="0" sz="1400">
                <a:latin typeface="Calibri"/>
                <a:cs typeface="Calibri"/>
                <a:hlinkClick r:id="rId6"/>
              </a:rPr>
              <a:t>e</a:t>
            </a:r>
            <a:r>
              <a:rPr dirty="0" sz="1400" spc="-10">
                <a:latin typeface="Calibri"/>
                <a:cs typeface="Calibri"/>
                <a:hlinkClick r:id="rId6"/>
              </a:rPr>
              <a:t>/</a:t>
            </a:r>
            <a:r>
              <a:rPr dirty="0" sz="1400" spc="-5">
                <a:latin typeface="Calibri"/>
                <a:cs typeface="Calibri"/>
                <a:hlinkClick r:id="rId6"/>
              </a:rPr>
              <a:t>E</a:t>
            </a:r>
            <a:r>
              <a:rPr dirty="0" sz="1400" spc="-10">
                <a:latin typeface="Calibri"/>
                <a:cs typeface="Calibri"/>
                <a:hlinkClick r:id="rId6"/>
              </a:rPr>
              <a:t>n</a:t>
            </a:r>
            <a:r>
              <a:rPr dirty="0" sz="1400" spc="-20">
                <a:latin typeface="Calibri"/>
                <a:cs typeface="Calibri"/>
                <a:hlinkClick r:id="rId6"/>
              </a:rPr>
              <a:t>c</a:t>
            </a:r>
            <a:r>
              <a:rPr dirty="0" sz="1400" spc="-5">
                <a:latin typeface="Calibri"/>
                <a:cs typeface="Calibri"/>
                <a:hlinkClick r:id="rId6"/>
              </a:rPr>
              <a:t>odin</a:t>
            </a:r>
            <a:r>
              <a:rPr dirty="0" sz="1400">
                <a:latin typeface="Calibri"/>
                <a:cs typeface="Calibri"/>
                <a:hlinkClick r:id="rId6"/>
              </a:rPr>
              <a:t>g</a:t>
            </a:r>
            <a:r>
              <a:rPr dirty="0" sz="1400" spc="-25">
                <a:latin typeface="Calibri"/>
                <a:cs typeface="Calibri"/>
                <a:hlinkClick r:id="rId6"/>
              </a:rPr>
              <a:t>F</a:t>
            </a:r>
            <a:r>
              <a:rPr dirty="0" sz="1400" spc="-5">
                <a:latin typeface="Calibri"/>
                <a:cs typeface="Calibri"/>
                <a:hlinkClick r:id="rId6"/>
              </a:rPr>
              <a:t>o</a:t>
            </a:r>
            <a:r>
              <a:rPr dirty="0" sz="1400">
                <a:latin typeface="Calibri"/>
                <a:cs typeface="Calibri"/>
                <a:hlinkClick r:id="rId6"/>
              </a:rPr>
              <a:t>r</a:t>
            </a:r>
            <a:r>
              <a:rPr dirty="0" sz="1400" spc="-10">
                <a:latin typeface="Calibri"/>
                <a:cs typeface="Calibri"/>
                <a:hlinkClick r:id="rId6"/>
              </a:rPr>
              <a:t>m</a:t>
            </a:r>
            <a:r>
              <a:rPr dirty="0" sz="1400" spc="-15">
                <a:latin typeface="Calibri"/>
                <a:cs typeface="Calibri"/>
                <a:hlinkClick r:id="rId6"/>
              </a:rPr>
              <a:t>a</a:t>
            </a:r>
            <a:r>
              <a:rPr dirty="0" sz="1400">
                <a:latin typeface="Calibri"/>
                <a:cs typeface="Calibri"/>
                <a:hlinkClick r:id="rId6"/>
              </a:rPr>
              <a:t>t"</a:t>
            </a:r>
            <a:r>
              <a:rPr dirty="0" sz="1400" spc="-10">
                <a:latin typeface="Calibri"/>
                <a:cs typeface="Calibri"/>
                <a:hlinkClick r:id="rId6"/>
              </a:rPr>
              <a:t> </a:t>
            </a:r>
            <a:r>
              <a:rPr dirty="0" sz="1400" spc="-5">
                <a:latin typeface="Calibri"/>
                <a:cs typeface="Calibri"/>
              </a:rPr>
              <a:t>/&gt;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20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la</a:t>
            </a:r>
            <a:r>
              <a:rPr dirty="0" sz="1400" spc="-1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5">
                <a:latin typeface="Calibri"/>
                <a:cs typeface="Calibri"/>
              </a:rPr>
              <a:t>l&gt;</a:t>
            </a:r>
            <a:r>
              <a:rPr dirty="0" sz="1400" b="1">
                <a:latin typeface="Calibri"/>
                <a:cs typeface="Calibri"/>
              </a:rPr>
              <a:t>0</a:t>
            </a:r>
            <a:r>
              <a:rPr dirty="0" sz="1400" spc="-10" b="1">
                <a:latin typeface="Calibri"/>
                <a:cs typeface="Calibri"/>
              </a:rPr>
              <a:t>0</a:t>
            </a:r>
            <a:r>
              <a:rPr dirty="0" sz="1400" b="1">
                <a:latin typeface="Calibri"/>
                <a:cs typeface="Calibri"/>
              </a:rPr>
              <a:t>7</a:t>
            </a:r>
            <a:r>
              <a:rPr dirty="0" sz="1400" spc="-10" b="1">
                <a:latin typeface="Calibri"/>
                <a:cs typeface="Calibri"/>
              </a:rPr>
              <a:t>/</a:t>
            </a:r>
            <a:r>
              <a:rPr dirty="0" sz="1400" b="1">
                <a:latin typeface="Calibri"/>
                <a:cs typeface="Calibri"/>
              </a:rPr>
              <a:t>09</a:t>
            </a:r>
            <a:r>
              <a:rPr dirty="0" sz="1400" spc="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alapjá</a:t>
            </a:r>
            <a:r>
              <a:rPr dirty="0" sz="1400" spc="5" b="1">
                <a:latin typeface="Calibri"/>
                <a:cs typeface="Calibri"/>
              </a:rPr>
              <a:t>n</a:t>
            </a: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20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la</a:t>
            </a:r>
            <a:r>
              <a:rPr dirty="0" sz="1400" spc="-1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5">
                <a:latin typeface="Calibri"/>
                <a:cs typeface="Calibri"/>
              </a:rPr>
              <a:t>l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:Digi</a:t>
            </a:r>
            <a:r>
              <a:rPr dirty="0" sz="1400" spc="-1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alC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eri</a:t>
            </a:r>
            <a:r>
              <a:rPr dirty="0" sz="1400" spc="-1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igi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al</a:t>
            </a:r>
            <a:r>
              <a:rPr dirty="0" sz="1400" spc="-10">
                <a:latin typeface="Calibri"/>
                <a:cs typeface="Calibri"/>
              </a:rPr>
              <a:t>Ch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ri</a:t>
            </a:r>
            <a:r>
              <a:rPr dirty="0" sz="1400" spc="-1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8431" y="4427220"/>
            <a:ext cx="5192395" cy="1600200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igi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alC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eri</a:t>
            </a:r>
            <a:r>
              <a:rPr dirty="0" sz="1400" spc="-1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:Digi</a:t>
            </a:r>
            <a:r>
              <a:rPr dirty="0" sz="1400" spc="-1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alC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eri</a:t>
            </a:r>
            <a:r>
              <a:rPr dirty="0" sz="1400" spc="-1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1440" marR="126682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ty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esou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  <a:hlinkClick r:id="rId7"/>
              </a:rPr>
              <a:t> "</a:t>
            </a:r>
            <a:r>
              <a:rPr dirty="0" sz="1400" spc="-20">
                <a:latin typeface="Calibri"/>
                <a:cs typeface="Calibri"/>
                <a:hlinkClick r:id="rId7"/>
              </a:rPr>
              <a:t>h</a:t>
            </a:r>
            <a:r>
              <a:rPr dirty="0" sz="1400" spc="-3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  <a:hlinkClick r:id="rId7"/>
              </a:rPr>
              <a:t>t</a:t>
            </a:r>
            <a:r>
              <a:rPr dirty="0" sz="1400" spc="-10">
                <a:latin typeface="Calibri"/>
                <a:cs typeface="Calibri"/>
                <a:hlinkClick r:id="rId7"/>
              </a:rPr>
              <a:t>p</a:t>
            </a:r>
            <a:r>
              <a:rPr dirty="0" sz="1400" spc="-5">
                <a:latin typeface="Calibri"/>
                <a:cs typeface="Calibri"/>
                <a:hlinkClick r:id="rId7"/>
              </a:rPr>
              <a:t>://i</a:t>
            </a:r>
            <a:r>
              <a:rPr dirty="0" sz="1400" spc="-10">
                <a:latin typeface="Calibri"/>
                <a:cs typeface="Calibri"/>
                <a:hlinkClick r:id="rId7"/>
              </a:rPr>
              <a:t>d</a:t>
            </a:r>
            <a:r>
              <a:rPr dirty="0" sz="1400">
                <a:latin typeface="Calibri"/>
                <a:cs typeface="Calibri"/>
                <a:hlinkClick r:id="rId7"/>
              </a:rPr>
              <a:t>.lo</a:t>
            </a:r>
            <a:r>
              <a:rPr dirty="0" sz="1400" spc="-10">
                <a:latin typeface="Calibri"/>
                <a:cs typeface="Calibri"/>
                <a:hlinkClick r:id="rId7"/>
              </a:rPr>
              <a:t>c</a:t>
            </a:r>
            <a:r>
              <a:rPr dirty="0" sz="1400" spc="15">
                <a:latin typeface="Calibri"/>
                <a:cs typeface="Calibri"/>
                <a:hlinkClick r:id="rId7"/>
              </a:rPr>
              <a:t>.</a:t>
            </a:r>
            <a:r>
              <a:rPr dirty="0" sz="1400" spc="-15">
                <a:latin typeface="Calibri"/>
                <a:cs typeface="Calibri"/>
                <a:hlinkClick r:id="rId7"/>
              </a:rPr>
              <a:t>g</a:t>
            </a:r>
            <a:r>
              <a:rPr dirty="0" sz="1400" spc="-5">
                <a:latin typeface="Calibri"/>
                <a:cs typeface="Calibri"/>
                <a:hlinkClick r:id="rId7"/>
              </a:rPr>
              <a:t>o</a:t>
            </a:r>
            <a:r>
              <a:rPr dirty="0" sz="1400">
                <a:latin typeface="Calibri"/>
                <a:cs typeface="Calibri"/>
                <a:hlinkClick r:id="rId7"/>
              </a:rPr>
              <a:t>v</a:t>
            </a:r>
            <a:r>
              <a:rPr dirty="0" sz="1400" spc="-30">
                <a:latin typeface="Calibri"/>
                <a:cs typeface="Calibri"/>
                <a:hlinkClick r:id="rId7"/>
              </a:rPr>
              <a:t>/</a:t>
            </a:r>
            <a:r>
              <a:rPr dirty="0" sz="1400" spc="-5">
                <a:latin typeface="Calibri"/>
                <a:cs typeface="Calibri"/>
                <a:hlinkClick r:id="rId7"/>
              </a:rPr>
              <a:t>o</a:t>
            </a:r>
            <a:r>
              <a:rPr dirty="0" sz="1400" spc="-15">
                <a:latin typeface="Calibri"/>
                <a:cs typeface="Calibri"/>
                <a:hlinkClick r:id="rId7"/>
              </a:rPr>
              <a:t>nt</a:t>
            </a:r>
            <a:r>
              <a:rPr dirty="0" sz="1400" spc="-5">
                <a:latin typeface="Calibri"/>
                <a:cs typeface="Calibri"/>
                <a:hlinkClick r:id="rId7"/>
              </a:rPr>
              <a:t>o</a:t>
            </a:r>
            <a:r>
              <a:rPr dirty="0" sz="1400" spc="5">
                <a:latin typeface="Calibri"/>
                <a:cs typeface="Calibri"/>
                <a:hlinkClick r:id="rId7"/>
              </a:rPr>
              <a:t>l</a:t>
            </a:r>
            <a:r>
              <a:rPr dirty="0" sz="1400" spc="-5">
                <a:latin typeface="Calibri"/>
                <a:cs typeface="Calibri"/>
                <a:hlinkClick r:id="rId7"/>
              </a:rPr>
              <a:t>ogies/</a:t>
            </a:r>
            <a:r>
              <a:rPr dirty="0" sz="1400" spc="-15">
                <a:latin typeface="Calibri"/>
                <a:cs typeface="Calibri"/>
                <a:hlinkClick r:id="rId7"/>
              </a:rPr>
              <a:t>b</a:t>
            </a:r>
            <a:r>
              <a:rPr dirty="0" sz="1400" spc="-5">
                <a:latin typeface="Calibri"/>
                <a:cs typeface="Calibri"/>
                <a:hlinkClick r:id="rId7"/>
              </a:rPr>
              <a:t>f</a:t>
            </a:r>
            <a:r>
              <a:rPr dirty="0" sz="1400">
                <a:latin typeface="Calibri"/>
                <a:cs typeface="Calibri"/>
                <a:hlinkClick r:id="rId7"/>
              </a:rPr>
              <a:t>l</a:t>
            </a:r>
            <a:r>
              <a:rPr dirty="0" sz="1400" spc="-10">
                <a:latin typeface="Calibri"/>
                <a:cs typeface="Calibri"/>
                <a:hlinkClick r:id="rId7"/>
              </a:rPr>
              <a:t>c</a:t>
            </a:r>
            <a:r>
              <a:rPr dirty="0" sz="1400" spc="-5">
                <a:latin typeface="Calibri"/>
                <a:cs typeface="Calibri"/>
                <a:hlinkClick r:id="rId7"/>
              </a:rPr>
              <a:t>/</a:t>
            </a:r>
            <a:r>
              <a:rPr dirty="0" sz="1400" spc="-10">
                <a:latin typeface="Calibri"/>
                <a:cs typeface="Calibri"/>
                <a:hlinkClick r:id="rId7"/>
              </a:rPr>
              <a:t>Im</a:t>
            </a:r>
            <a:r>
              <a:rPr dirty="0" sz="1400">
                <a:latin typeface="Calibri"/>
                <a:cs typeface="Calibri"/>
                <a:hlinkClick r:id="rId7"/>
              </a:rPr>
              <a:t>a</a:t>
            </a:r>
            <a:r>
              <a:rPr dirty="0" sz="1400" spc="-15">
                <a:latin typeface="Calibri"/>
                <a:cs typeface="Calibri"/>
                <a:hlinkClick r:id="rId7"/>
              </a:rPr>
              <a:t>g</a:t>
            </a:r>
            <a:r>
              <a:rPr dirty="0" sz="1400">
                <a:latin typeface="Calibri"/>
                <a:cs typeface="Calibri"/>
                <a:hlinkClick r:id="rId7"/>
              </a:rPr>
              <a:t>eBitDe</a:t>
            </a:r>
            <a:r>
              <a:rPr dirty="0" sz="1400" spc="-15">
                <a:latin typeface="Calibri"/>
                <a:cs typeface="Calibri"/>
                <a:hlinkClick r:id="rId7"/>
              </a:rPr>
              <a:t>p</a:t>
            </a:r>
            <a:r>
              <a:rPr dirty="0" sz="1400">
                <a:latin typeface="Calibri"/>
                <a:cs typeface="Calibri"/>
                <a:hlinkClick r:id="rId7"/>
              </a:rPr>
              <a:t>t</a:t>
            </a:r>
            <a:r>
              <a:rPr dirty="0" sz="1400" spc="-10">
                <a:latin typeface="Calibri"/>
                <a:cs typeface="Calibri"/>
                <a:hlinkClick r:id="rId7"/>
              </a:rPr>
              <a:t>h</a:t>
            </a:r>
            <a:r>
              <a:rPr dirty="0" sz="1400">
                <a:latin typeface="Calibri"/>
                <a:cs typeface="Calibri"/>
              </a:rPr>
              <a:t>"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/&gt;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20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la</a:t>
            </a:r>
            <a:r>
              <a:rPr dirty="0" sz="1400" spc="-1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5">
                <a:latin typeface="Calibri"/>
                <a:cs typeface="Calibri"/>
              </a:rPr>
              <a:t>l&gt;</a:t>
            </a:r>
            <a:r>
              <a:rPr dirty="0" sz="1400" spc="-5" b="1">
                <a:latin typeface="Calibri"/>
                <a:cs typeface="Calibri"/>
              </a:rPr>
              <a:t>007/06</a:t>
            </a:r>
            <a:r>
              <a:rPr dirty="0" sz="1400" b="1">
                <a:latin typeface="Calibri"/>
                <a:cs typeface="Calibri"/>
              </a:rPr>
              <a:t>-</a:t>
            </a:r>
            <a:r>
              <a:rPr dirty="0" sz="1400" spc="-5" b="1">
                <a:latin typeface="Calibri"/>
                <a:cs typeface="Calibri"/>
              </a:rPr>
              <a:t>08</a:t>
            </a: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20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l</a:t>
            </a:r>
            <a:r>
              <a:rPr dirty="0" sz="1400" spc="10">
                <a:latin typeface="Calibri"/>
                <a:cs typeface="Calibri"/>
              </a:rPr>
              <a:t>a</a:t>
            </a:r>
            <a:r>
              <a:rPr dirty="0" sz="1400" spc="-5">
                <a:latin typeface="Calibri"/>
                <a:cs typeface="Calibri"/>
              </a:rPr>
              <a:t>be</a:t>
            </a:r>
            <a:r>
              <a:rPr dirty="0" sz="1400" spc="5">
                <a:latin typeface="Calibri"/>
                <a:cs typeface="Calibri"/>
              </a:rPr>
              <a:t>l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:Digi</a:t>
            </a:r>
            <a:r>
              <a:rPr dirty="0" sz="1400" spc="-1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alC</a:t>
            </a:r>
            <a:r>
              <a:rPr dirty="0" sz="1400" spc="-10">
                <a:latin typeface="Calibri"/>
                <a:cs typeface="Calibri"/>
              </a:rPr>
              <a:t>h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eri</a:t>
            </a:r>
            <a:r>
              <a:rPr dirty="0" sz="1400" spc="-1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igi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al</a:t>
            </a:r>
            <a:r>
              <a:rPr dirty="0" sz="1400" spc="-10">
                <a:latin typeface="Calibri"/>
                <a:cs typeface="Calibri"/>
              </a:rPr>
              <a:t>Ch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20">
                <a:latin typeface="Calibri"/>
                <a:cs typeface="Calibri"/>
              </a:rPr>
              <a:t>t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ri</a:t>
            </a:r>
            <a:r>
              <a:rPr dirty="0" sz="1400" spc="-10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ti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87796" y="4187952"/>
            <a:ext cx="5649595" cy="523240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0805" marR="130429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ty</a:t>
            </a: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>
                <a:latin typeface="Calibri"/>
                <a:cs typeface="Calibri"/>
              </a:rPr>
              <a:t>esou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  <a:hlinkClick r:id="rId8"/>
              </a:rPr>
              <a:t> "</a:t>
            </a:r>
            <a:r>
              <a:rPr dirty="0" sz="1400" spc="-20">
                <a:latin typeface="Calibri"/>
                <a:cs typeface="Calibri"/>
                <a:hlinkClick r:id="rId8"/>
              </a:rPr>
              <a:t>h</a:t>
            </a:r>
            <a:r>
              <a:rPr dirty="0" sz="1400" spc="-3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  <a:hlinkClick r:id="rId8"/>
              </a:rPr>
              <a:t>t</a:t>
            </a:r>
            <a:r>
              <a:rPr dirty="0" sz="1400" spc="-10">
                <a:latin typeface="Calibri"/>
                <a:cs typeface="Calibri"/>
                <a:hlinkClick r:id="rId8"/>
              </a:rPr>
              <a:t>p</a:t>
            </a:r>
            <a:r>
              <a:rPr dirty="0" sz="1400" spc="-5">
                <a:latin typeface="Calibri"/>
                <a:cs typeface="Calibri"/>
                <a:hlinkClick r:id="rId8"/>
              </a:rPr>
              <a:t>://i</a:t>
            </a:r>
            <a:r>
              <a:rPr dirty="0" sz="1400" spc="-10">
                <a:latin typeface="Calibri"/>
                <a:cs typeface="Calibri"/>
                <a:hlinkClick r:id="rId8"/>
              </a:rPr>
              <a:t>d</a:t>
            </a:r>
            <a:r>
              <a:rPr dirty="0" sz="1400">
                <a:latin typeface="Calibri"/>
                <a:cs typeface="Calibri"/>
                <a:hlinkClick r:id="rId8"/>
              </a:rPr>
              <a:t>.lo</a:t>
            </a:r>
            <a:r>
              <a:rPr dirty="0" sz="1400" spc="-10">
                <a:latin typeface="Calibri"/>
                <a:cs typeface="Calibri"/>
                <a:hlinkClick r:id="rId8"/>
              </a:rPr>
              <a:t>c</a:t>
            </a:r>
            <a:r>
              <a:rPr dirty="0" sz="1400" spc="15">
                <a:latin typeface="Calibri"/>
                <a:cs typeface="Calibri"/>
                <a:hlinkClick r:id="rId8"/>
              </a:rPr>
              <a:t>.</a:t>
            </a:r>
            <a:r>
              <a:rPr dirty="0" sz="1400" spc="-15">
                <a:latin typeface="Calibri"/>
                <a:cs typeface="Calibri"/>
                <a:hlinkClick r:id="rId8"/>
              </a:rPr>
              <a:t>g</a:t>
            </a:r>
            <a:r>
              <a:rPr dirty="0" sz="1400" spc="-5">
                <a:latin typeface="Calibri"/>
                <a:cs typeface="Calibri"/>
                <a:hlinkClick r:id="rId8"/>
              </a:rPr>
              <a:t>o</a:t>
            </a:r>
            <a:r>
              <a:rPr dirty="0" sz="1400">
                <a:latin typeface="Calibri"/>
                <a:cs typeface="Calibri"/>
                <a:hlinkClick r:id="rId8"/>
              </a:rPr>
              <a:t>v</a:t>
            </a:r>
            <a:r>
              <a:rPr dirty="0" sz="1400" spc="-30">
                <a:latin typeface="Calibri"/>
                <a:cs typeface="Calibri"/>
                <a:hlinkClick r:id="rId8"/>
              </a:rPr>
              <a:t>/</a:t>
            </a:r>
            <a:r>
              <a:rPr dirty="0" sz="1400" spc="-5">
                <a:latin typeface="Calibri"/>
                <a:cs typeface="Calibri"/>
                <a:hlinkClick r:id="rId8"/>
              </a:rPr>
              <a:t>o</a:t>
            </a:r>
            <a:r>
              <a:rPr dirty="0" sz="1400" spc="-15">
                <a:latin typeface="Calibri"/>
                <a:cs typeface="Calibri"/>
                <a:hlinkClick r:id="rId8"/>
              </a:rPr>
              <a:t>nt</a:t>
            </a:r>
            <a:r>
              <a:rPr dirty="0" sz="1400" spc="-5">
                <a:latin typeface="Calibri"/>
                <a:cs typeface="Calibri"/>
                <a:hlinkClick r:id="rId8"/>
              </a:rPr>
              <a:t>o</a:t>
            </a:r>
            <a:r>
              <a:rPr dirty="0" sz="1400" spc="5">
                <a:latin typeface="Calibri"/>
                <a:cs typeface="Calibri"/>
                <a:hlinkClick r:id="rId8"/>
              </a:rPr>
              <a:t>l</a:t>
            </a:r>
            <a:r>
              <a:rPr dirty="0" sz="1400" spc="-5">
                <a:latin typeface="Calibri"/>
                <a:cs typeface="Calibri"/>
                <a:hlinkClick r:id="rId8"/>
              </a:rPr>
              <a:t>ogies/bi</a:t>
            </a:r>
            <a:r>
              <a:rPr dirty="0" sz="1400" spc="-20">
                <a:latin typeface="Calibri"/>
                <a:cs typeface="Calibri"/>
                <a:hlinkClick r:id="rId8"/>
              </a:rPr>
              <a:t>b</a:t>
            </a:r>
            <a:r>
              <a:rPr dirty="0" sz="1400" spc="-5">
                <a:latin typeface="Calibri"/>
                <a:cs typeface="Calibri"/>
                <a:hlinkClick r:id="rId8"/>
              </a:rPr>
              <a:t>f</a:t>
            </a:r>
            <a:r>
              <a:rPr dirty="0" sz="1400" spc="-20">
                <a:latin typeface="Calibri"/>
                <a:cs typeface="Calibri"/>
                <a:hlinkClick r:id="rId8"/>
              </a:rPr>
              <a:t>r</a:t>
            </a:r>
            <a:r>
              <a:rPr dirty="0" sz="1400">
                <a:latin typeface="Calibri"/>
                <a:cs typeface="Calibri"/>
                <a:hlinkClick r:id="rId8"/>
              </a:rPr>
              <a:t>a</a:t>
            </a:r>
            <a:r>
              <a:rPr dirty="0" sz="1400" spc="-10">
                <a:latin typeface="Calibri"/>
                <a:cs typeface="Calibri"/>
                <a:hlinkClick r:id="rId8"/>
              </a:rPr>
              <a:t>m</a:t>
            </a:r>
            <a:r>
              <a:rPr dirty="0" sz="1400">
                <a:latin typeface="Calibri"/>
                <a:cs typeface="Calibri"/>
                <a:hlinkClick r:id="rId8"/>
              </a:rPr>
              <a:t>e/</a:t>
            </a:r>
            <a:r>
              <a:rPr dirty="0" sz="1400" b="1">
                <a:latin typeface="Calibri"/>
                <a:cs typeface="Calibri"/>
                <a:hlinkClick r:id="rId8"/>
              </a:rPr>
              <a:t>0</a:t>
            </a:r>
            <a:r>
              <a:rPr dirty="0" sz="1400" spc="-10" b="1">
                <a:latin typeface="Calibri"/>
                <a:cs typeface="Calibri"/>
                <a:hlinkClick r:id="rId8"/>
              </a:rPr>
              <a:t>0</a:t>
            </a:r>
            <a:r>
              <a:rPr dirty="0" sz="1400" b="1">
                <a:latin typeface="Calibri"/>
                <a:cs typeface="Calibri"/>
                <a:hlinkClick r:id="rId8"/>
              </a:rPr>
              <a:t>7</a:t>
            </a:r>
            <a:r>
              <a:rPr dirty="0" sz="1400" spc="-10" b="1">
                <a:latin typeface="Calibri"/>
                <a:cs typeface="Calibri"/>
                <a:hlinkClick r:id="rId8"/>
              </a:rPr>
              <a:t>/</a:t>
            </a:r>
            <a:r>
              <a:rPr dirty="0" sz="1400" b="1">
                <a:latin typeface="Calibri"/>
                <a:cs typeface="Calibri"/>
                <a:hlinkClick r:id="rId8"/>
              </a:rPr>
              <a:t>00</a:t>
            </a:r>
            <a:r>
              <a:rPr dirty="0" sz="1400" spc="-5" b="1">
                <a:latin typeface="Calibri"/>
                <a:cs typeface="Calibri"/>
                <a:hlinkClick r:id="rId8"/>
              </a:rPr>
              <a:t> </a:t>
            </a:r>
            <a:r>
              <a:rPr dirty="0" sz="1400" b="1">
                <a:latin typeface="Calibri"/>
                <a:cs typeface="Calibri"/>
              </a:rPr>
              <a:t>alapjá</a:t>
            </a:r>
            <a:r>
              <a:rPr dirty="0" sz="1400" spc="5" b="1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"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/&gt;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8431" y="1559052"/>
            <a:ext cx="4541520" cy="954405"/>
          </a:xfrm>
          <a:prstGeom prst="rect">
            <a:avLst/>
          </a:prstGeom>
          <a:solidFill>
            <a:srgbClr val="F8CAAC"/>
          </a:solidFill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iss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nc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  <a:p>
            <a:pPr marL="91440" marR="19875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I</a:t>
            </a:r>
            <a:r>
              <a:rPr dirty="0" sz="1400" spc="-5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s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nc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r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b</a:t>
            </a:r>
            <a:r>
              <a:rPr dirty="0" sz="1400" spc="-5">
                <a:latin typeface="Calibri"/>
                <a:cs typeface="Calibri"/>
              </a:rPr>
              <a:t>out</a:t>
            </a:r>
            <a:r>
              <a:rPr dirty="0" sz="1400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  <a:hlinkClick r:id="rId9"/>
              </a:rPr>
              <a:t> "</a:t>
            </a:r>
            <a:r>
              <a:rPr dirty="0" sz="1400" spc="-20">
                <a:latin typeface="Calibri"/>
                <a:cs typeface="Calibri"/>
                <a:hlinkClick r:id="rId9"/>
              </a:rPr>
              <a:t>h</a:t>
            </a:r>
            <a:r>
              <a:rPr dirty="0" sz="1400" spc="-3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  <a:hlinkClick r:id="rId9"/>
              </a:rPr>
              <a:t>t</a:t>
            </a:r>
            <a:r>
              <a:rPr dirty="0" sz="1400" spc="-10">
                <a:latin typeface="Calibri"/>
                <a:cs typeface="Calibri"/>
                <a:hlinkClick r:id="rId9"/>
              </a:rPr>
              <a:t>p</a:t>
            </a:r>
            <a:r>
              <a:rPr dirty="0" sz="1400" spc="-5">
                <a:latin typeface="Calibri"/>
                <a:cs typeface="Calibri"/>
                <a:hlinkClick r:id="rId9"/>
              </a:rPr>
              <a:t>://i</a:t>
            </a:r>
            <a:r>
              <a:rPr dirty="0" sz="1400" spc="-10">
                <a:latin typeface="Calibri"/>
                <a:cs typeface="Calibri"/>
                <a:hlinkClick r:id="rId9"/>
              </a:rPr>
              <a:t>d</a:t>
            </a:r>
            <a:r>
              <a:rPr dirty="0" sz="1400">
                <a:latin typeface="Calibri"/>
                <a:cs typeface="Calibri"/>
                <a:hlinkClick r:id="rId9"/>
              </a:rPr>
              <a:t>.lo</a:t>
            </a:r>
            <a:r>
              <a:rPr dirty="0" sz="1400" spc="-10">
                <a:latin typeface="Calibri"/>
                <a:cs typeface="Calibri"/>
                <a:hlinkClick r:id="rId9"/>
              </a:rPr>
              <a:t>c</a:t>
            </a:r>
            <a:r>
              <a:rPr dirty="0" sz="1400" spc="15">
                <a:latin typeface="Calibri"/>
                <a:cs typeface="Calibri"/>
                <a:hlinkClick r:id="rId9"/>
              </a:rPr>
              <a:t>.</a:t>
            </a:r>
            <a:r>
              <a:rPr dirty="0" sz="1400" spc="-15">
                <a:latin typeface="Calibri"/>
                <a:cs typeface="Calibri"/>
                <a:hlinkClick r:id="rId9"/>
              </a:rPr>
              <a:t>g</a:t>
            </a:r>
            <a:r>
              <a:rPr dirty="0" sz="1400" spc="-5">
                <a:latin typeface="Calibri"/>
                <a:cs typeface="Calibri"/>
                <a:hlinkClick r:id="rId9"/>
              </a:rPr>
              <a:t>o</a:t>
            </a:r>
            <a:r>
              <a:rPr dirty="0" sz="1400">
                <a:latin typeface="Calibri"/>
                <a:cs typeface="Calibri"/>
                <a:hlinkClick r:id="rId9"/>
              </a:rPr>
              <a:t>v</a:t>
            </a:r>
            <a:r>
              <a:rPr dirty="0" sz="1400" spc="-5">
                <a:latin typeface="Calibri"/>
                <a:cs typeface="Calibri"/>
                <a:hlinkClick r:id="rId9"/>
              </a:rPr>
              <a:t>/</a:t>
            </a:r>
            <a:r>
              <a:rPr dirty="0" sz="1400" spc="-15">
                <a:latin typeface="Calibri"/>
                <a:cs typeface="Calibri"/>
                <a:hlinkClick r:id="rId9"/>
              </a:rPr>
              <a:t>v</a:t>
            </a:r>
            <a:r>
              <a:rPr dirty="0" sz="1400" spc="-5">
                <a:latin typeface="Calibri"/>
                <a:cs typeface="Calibri"/>
                <a:hlinkClick r:id="rId9"/>
              </a:rPr>
              <a:t>o</a:t>
            </a:r>
            <a:r>
              <a:rPr dirty="0" sz="1400" spc="-15">
                <a:latin typeface="Calibri"/>
                <a:cs typeface="Calibri"/>
                <a:hlinkClick r:id="rId9"/>
              </a:rPr>
              <a:t>c</a:t>
            </a:r>
            <a:r>
              <a:rPr dirty="0" sz="1400">
                <a:latin typeface="Calibri"/>
                <a:cs typeface="Calibri"/>
                <a:hlinkClick r:id="rId9"/>
              </a:rPr>
              <a:t>a</a:t>
            </a:r>
            <a:r>
              <a:rPr dirty="0" sz="1400" spc="-10">
                <a:latin typeface="Calibri"/>
                <a:cs typeface="Calibri"/>
                <a:hlinkClick r:id="rId9"/>
              </a:rPr>
              <a:t>bu</a:t>
            </a:r>
            <a:r>
              <a:rPr dirty="0" sz="1400">
                <a:latin typeface="Calibri"/>
                <a:cs typeface="Calibri"/>
                <a:hlinkClick r:id="rId9"/>
              </a:rPr>
              <a:t>la</a:t>
            </a:r>
            <a:r>
              <a:rPr dirty="0" sz="1400" spc="10">
                <a:latin typeface="Calibri"/>
                <a:cs typeface="Calibri"/>
                <a:hlinkClick r:id="rId9"/>
              </a:rPr>
              <a:t>r</a:t>
            </a:r>
            <a:r>
              <a:rPr dirty="0" sz="1400">
                <a:latin typeface="Calibri"/>
                <a:cs typeface="Calibri"/>
                <a:hlinkClick r:id="rId9"/>
              </a:rPr>
              <a:t>y/iss</a:t>
            </a:r>
            <a:r>
              <a:rPr dirty="0" sz="1400" spc="-10">
                <a:latin typeface="Calibri"/>
                <a:cs typeface="Calibri"/>
                <a:hlinkClick r:id="rId9"/>
              </a:rPr>
              <a:t>u</a:t>
            </a:r>
            <a:r>
              <a:rPr dirty="0" sz="1400">
                <a:latin typeface="Calibri"/>
                <a:cs typeface="Calibri"/>
                <a:hlinkClick r:id="rId9"/>
              </a:rPr>
              <a:t>a</a:t>
            </a:r>
            <a:r>
              <a:rPr dirty="0" sz="1400" spc="-10">
                <a:latin typeface="Calibri"/>
                <a:cs typeface="Calibri"/>
                <a:hlinkClick r:id="rId9"/>
              </a:rPr>
              <a:t>nc</a:t>
            </a:r>
            <a:r>
              <a:rPr dirty="0" sz="1400">
                <a:latin typeface="Calibri"/>
                <a:cs typeface="Calibri"/>
                <a:hlinkClick r:id="rId9"/>
              </a:rPr>
              <a:t>e/</a:t>
            </a:r>
            <a:r>
              <a:rPr dirty="0" sz="1400" b="1">
                <a:latin typeface="Calibri"/>
                <a:cs typeface="Calibri"/>
                <a:hlinkClick r:id="rId9"/>
              </a:rPr>
              <a:t>0</a:t>
            </a:r>
            <a:r>
              <a:rPr dirty="0" sz="1400" spc="-10" b="1">
                <a:latin typeface="Calibri"/>
                <a:cs typeface="Calibri"/>
                <a:hlinkClick r:id="rId9"/>
              </a:rPr>
              <a:t>0</a:t>
            </a:r>
            <a:r>
              <a:rPr dirty="0" sz="1400" b="1">
                <a:latin typeface="Calibri"/>
                <a:cs typeface="Calibri"/>
                <a:hlinkClick r:id="rId9"/>
              </a:rPr>
              <a:t>0</a:t>
            </a:r>
            <a:r>
              <a:rPr dirty="0" sz="1400" spc="-10" b="1">
                <a:latin typeface="Calibri"/>
                <a:cs typeface="Calibri"/>
                <a:hlinkClick r:id="rId9"/>
              </a:rPr>
              <a:t>/</a:t>
            </a:r>
            <a:r>
              <a:rPr dirty="0" sz="1400" b="1">
                <a:latin typeface="Calibri"/>
                <a:cs typeface="Calibri"/>
                <a:hlinkClick r:id="rId9"/>
              </a:rPr>
              <a:t>07</a:t>
            </a:r>
            <a:r>
              <a:rPr dirty="0" sz="1400" spc="20" b="1">
                <a:latin typeface="Calibri"/>
                <a:cs typeface="Calibri"/>
                <a:hlinkClick r:id="rId9"/>
              </a:rPr>
              <a:t> </a:t>
            </a:r>
            <a:r>
              <a:rPr dirty="0" sz="1400" b="1">
                <a:latin typeface="Calibri"/>
                <a:cs typeface="Calibri"/>
              </a:rPr>
              <a:t>alapjá</a:t>
            </a:r>
            <a:r>
              <a:rPr dirty="0" sz="1400" spc="5" b="1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"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/&gt;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&lt;/</a:t>
            </a:r>
            <a:r>
              <a:rPr dirty="0" sz="1400" spc="-20">
                <a:latin typeface="Calibri"/>
                <a:cs typeface="Calibri"/>
              </a:rPr>
              <a:t>b</a:t>
            </a:r>
            <a:r>
              <a:rPr dirty="0" sz="1400">
                <a:latin typeface="Calibri"/>
                <a:cs typeface="Calibri"/>
              </a:rPr>
              <a:t>f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iss</a:t>
            </a:r>
            <a:r>
              <a:rPr dirty="0" sz="1400" spc="-10">
                <a:latin typeface="Calibri"/>
                <a:cs typeface="Calibri"/>
              </a:rPr>
              <a:t>u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nc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&gt;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246" y="614578"/>
            <a:ext cx="7618730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spc="-65" b="0">
                <a:latin typeface="Calibri Light"/>
                <a:cs typeface="Calibri Light"/>
              </a:rPr>
              <a:t>M</a:t>
            </a:r>
            <a:r>
              <a:rPr dirty="0" sz="4400" spc="-30" b="0">
                <a:latin typeface="Calibri Light"/>
                <a:cs typeface="Calibri Light"/>
              </a:rPr>
              <a:t>a</a:t>
            </a:r>
            <a:r>
              <a:rPr dirty="0" sz="4400" spc="-80" b="0">
                <a:latin typeface="Calibri Light"/>
                <a:cs typeface="Calibri Light"/>
              </a:rPr>
              <a:t>r</a:t>
            </a:r>
            <a:r>
              <a:rPr dirty="0" sz="4400" spc="-40" b="0">
                <a:latin typeface="Calibri Light"/>
                <a:cs typeface="Calibri Light"/>
              </a:rPr>
              <a:t>c</a:t>
            </a:r>
            <a:r>
              <a:rPr dirty="0" sz="4400" spc="-125" b="0">
                <a:latin typeface="Calibri Light"/>
                <a:cs typeface="Calibri Light"/>
              </a:rPr>
              <a:t>K</a:t>
            </a:r>
            <a:r>
              <a:rPr dirty="0" sz="4400" spc="-65" b="0">
                <a:latin typeface="Calibri Light"/>
                <a:cs typeface="Calibri Light"/>
              </a:rPr>
              <a:t>e</a:t>
            </a:r>
            <a:r>
              <a:rPr dirty="0" sz="4400" spc="-395" b="0">
                <a:latin typeface="Calibri Light"/>
                <a:cs typeface="Calibri Light"/>
              </a:rPr>
              <a:t>y</a:t>
            </a:r>
            <a:r>
              <a:rPr dirty="0" sz="4400" spc="-15" b="0">
                <a:latin typeface="Calibri Light"/>
                <a:cs typeface="Calibri Light"/>
              </a:rPr>
              <a:t>,</a:t>
            </a:r>
            <a:r>
              <a:rPr dirty="0" sz="4400" spc="-70" b="0">
                <a:latin typeface="Calibri Light"/>
                <a:cs typeface="Calibri Light"/>
              </a:rPr>
              <a:t> </a:t>
            </a:r>
            <a:r>
              <a:rPr dirty="0" sz="4400" spc="-65" b="0">
                <a:latin typeface="Calibri Light"/>
                <a:cs typeface="Calibri Light"/>
              </a:rPr>
              <a:t>M</a:t>
            </a:r>
            <a:r>
              <a:rPr dirty="0" sz="4400" spc="-85" b="0">
                <a:latin typeface="Calibri Light"/>
                <a:cs typeface="Calibri Light"/>
              </a:rPr>
              <a:t>a</a:t>
            </a:r>
            <a:r>
              <a:rPr dirty="0" sz="4400" spc="-70" b="0">
                <a:latin typeface="Calibri Light"/>
                <a:cs typeface="Calibri Light"/>
              </a:rPr>
              <a:t>t</a:t>
            </a:r>
            <a:r>
              <a:rPr dirty="0" sz="4400" spc="-30" b="0">
                <a:latin typeface="Calibri Light"/>
                <a:cs typeface="Calibri Light"/>
              </a:rPr>
              <a:t>c</a:t>
            </a:r>
            <a:r>
              <a:rPr dirty="0" sz="4400" spc="-50" b="0">
                <a:latin typeface="Calibri Light"/>
                <a:cs typeface="Calibri Light"/>
              </a:rPr>
              <a:t>h</a:t>
            </a:r>
            <a:r>
              <a:rPr dirty="0" sz="4400" spc="-135" b="0">
                <a:latin typeface="Calibri Light"/>
                <a:cs typeface="Calibri Light"/>
              </a:rPr>
              <a:t>K</a:t>
            </a:r>
            <a:r>
              <a:rPr dirty="0" sz="4400" spc="-70" b="0">
                <a:latin typeface="Calibri Light"/>
                <a:cs typeface="Calibri Light"/>
              </a:rPr>
              <a:t>e</a:t>
            </a:r>
            <a:r>
              <a:rPr dirty="0" sz="4400" spc="-380" b="0">
                <a:latin typeface="Calibri Light"/>
                <a:cs typeface="Calibri Light"/>
              </a:rPr>
              <a:t>y</a:t>
            </a:r>
            <a:r>
              <a:rPr dirty="0" sz="4400" spc="-15" b="0">
                <a:latin typeface="Calibri Light"/>
                <a:cs typeface="Calibri Light"/>
              </a:rPr>
              <a:t>,</a:t>
            </a:r>
            <a:r>
              <a:rPr dirty="0" sz="4400" spc="-70" b="0">
                <a:latin typeface="Calibri Light"/>
                <a:cs typeface="Calibri Light"/>
              </a:rPr>
              <a:t> </a:t>
            </a:r>
            <a:r>
              <a:rPr dirty="0" sz="4400" spc="-25" b="0">
                <a:latin typeface="Calibri Light"/>
                <a:cs typeface="Calibri Light"/>
              </a:rPr>
              <a:t>S</a:t>
            </a:r>
            <a:r>
              <a:rPr dirty="0" sz="4400" spc="-30" b="0">
                <a:latin typeface="Calibri Light"/>
                <a:cs typeface="Calibri Light"/>
              </a:rPr>
              <a:t>or</a:t>
            </a:r>
            <a:r>
              <a:rPr dirty="0" sz="4400" spc="-35" b="0">
                <a:latin typeface="Calibri Light"/>
                <a:cs typeface="Calibri Light"/>
              </a:rPr>
              <a:t>t</a:t>
            </a:r>
            <a:r>
              <a:rPr dirty="0" sz="4400" spc="-135" b="0">
                <a:latin typeface="Calibri Light"/>
                <a:cs typeface="Calibri Light"/>
              </a:rPr>
              <a:t>K</a:t>
            </a:r>
            <a:r>
              <a:rPr dirty="0" sz="4400" spc="-70" b="0">
                <a:latin typeface="Calibri Light"/>
                <a:cs typeface="Calibri Light"/>
              </a:rPr>
              <a:t>e</a:t>
            </a:r>
            <a:r>
              <a:rPr dirty="0" sz="4400" spc="-385" b="0">
                <a:latin typeface="Calibri Light"/>
                <a:cs typeface="Calibri Light"/>
              </a:rPr>
              <a:t>y</a:t>
            </a:r>
            <a:r>
              <a:rPr dirty="0" sz="4400" spc="-15" b="0">
                <a:latin typeface="Calibri Light"/>
                <a:cs typeface="Calibri Light"/>
              </a:rPr>
              <a:t>,</a:t>
            </a:r>
            <a:r>
              <a:rPr dirty="0" sz="4400" spc="-70" b="0">
                <a:latin typeface="Calibri Light"/>
                <a:cs typeface="Calibri Light"/>
              </a:rPr>
              <a:t> </a:t>
            </a:r>
            <a:r>
              <a:rPr dirty="0" sz="4400" spc="-25" b="0">
                <a:latin typeface="Calibri Light"/>
                <a:cs typeface="Calibri Light"/>
              </a:rPr>
              <a:t>L</a:t>
            </a:r>
            <a:r>
              <a:rPr dirty="0" sz="4400" spc="-35" b="0">
                <a:latin typeface="Calibri Light"/>
                <a:cs typeface="Calibri Light"/>
              </a:rPr>
              <a:t>abe</a:t>
            </a:r>
            <a:r>
              <a:rPr dirty="0" sz="4400" b="0">
                <a:latin typeface="Calibri Light"/>
                <a:cs typeface="Calibri Light"/>
              </a:rPr>
              <a:t>l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827" y="1795310"/>
            <a:ext cx="6814184" cy="420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marR="705485" indent="-228600">
              <a:lnSpc>
                <a:spcPct val="801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BF</a:t>
            </a:r>
            <a:r>
              <a:rPr dirty="0" sz="2400" spc="-25">
                <a:latin typeface="Calibri"/>
                <a:cs typeface="Calibri"/>
              </a:rPr>
              <a:t>L</a:t>
            </a:r>
            <a:r>
              <a:rPr dirty="0" sz="2400">
                <a:latin typeface="Calibri"/>
                <a:cs typeface="Calibri"/>
              </a:rPr>
              <a:t>C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„hi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alo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”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kie</a:t>
            </a:r>
            <a:r>
              <a:rPr dirty="0" sz="2400" spc="-30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-2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zí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ésében d</a:t>
            </a:r>
            <a:r>
              <a:rPr dirty="0" sz="2400" spc="-2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finiált</a:t>
            </a:r>
            <a:r>
              <a:rPr dirty="0" sz="2400">
                <a:latin typeface="Calibri"/>
                <a:cs typeface="Calibri"/>
              </a:rPr>
              <a:t> tulajdonsá</a:t>
            </a:r>
            <a:r>
              <a:rPr dirty="0" sz="2400" spc="-15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ok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em</a:t>
            </a:r>
            <a:r>
              <a:rPr dirty="0" sz="2400" spc="5">
                <a:latin typeface="Calibri"/>
                <a:cs typeface="Calibri"/>
              </a:rPr>
              <a:t>é</a:t>
            </a:r>
            <a:r>
              <a:rPr dirty="0" sz="2400">
                <a:latin typeface="Calibri"/>
                <a:cs typeface="Calibri"/>
              </a:rPr>
              <a:t>l</a:t>
            </a:r>
            <a:r>
              <a:rPr dirty="0" sz="2400" spc="-20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ek/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tül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4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ek,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alami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 cím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k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meg</a:t>
            </a:r>
            <a:r>
              <a:rPr dirty="0" sz="2400" spc="-6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el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lő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erziójáh</a:t>
            </a:r>
            <a:r>
              <a:rPr dirty="0" sz="2400" spc="-4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z</a:t>
            </a:r>
            <a:endParaRPr sz="2400">
              <a:latin typeface="Calibri"/>
              <a:cs typeface="Calibri"/>
            </a:endParaRPr>
          </a:p>
          <a:p>
            <a:pPr marL="241300" marR="623570" indent="-228600">
              <a:lnSpc>
                <a:spcPts val="230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35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ő</a:t>
            </a:r>
            <a:r>
              <a:rPr dirty="0" sz="2400" spc="-35">
                <a:latin typeface="Calibri"/>
                <a:cs typeface="Calibri"/>
              </a:rPr>
              <a:t>s</a:t>
            </a:r>
            <a:r>
              <a:rPr dirty="0" sz="2400" spc="-4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abály: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az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alm</a:t>
            </a:r>
            <a:r>
              <a:rPr dirty="0" sz="2400" spc="-20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ők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r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endjén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k me</a:t>
            </a:r>
            <a:r>
              <a:rPr dirty="0" sz="2400" spc="-40">
                <a:latin typeface="Calibri"/>
                <a:cs typeface="Calibri"/>
              </a:rPr>
              <a:t>g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ar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ása,</a:t>
            </a:r>
            <a:r>
              <a:rPr dirty="0" sz="2400">
                <a:latin typeface="Calibri"/>
                <a:cs typeface="Calibri"/>
              </a:rPr>
              <a:t> majd…</a:t>
            </a:r>
            <a:endParaRPr sz="2400">
              <a:latin typeface="Calibri"/>
              <a:cs typeface="Calibri"/>
            </a:endParaRPr>
          </a:p>
          <a:p>
            <a:pPr marL="241300" marR="1107440" indent="-228600">
              <a:lnSpc>
                <a:spcPts val="23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25" b="1">
                <a:latin typeface="Calibri"/>
                <a:cs typeface="Calibri"/>
              </a:rPr>
              <a:t>M</a:t>
            </a:r>
            <a:r>
              <a:rPr dirty="0" sz="2400" spc="-35" b="1">
                <a:latin typeface="Calibri"/>
                <a:cs typeface="Calibri"/>
              </a:rPr>
              <a:t>a</a:t>
            </a:r>
            <a:r>
              <a:rPr dirty="0" sz="2400" spc="-50" b="1">
                <a:latin typeface="Calibri"/>
                <a:cs typeface="Calibri"/>
              </a:rPr>
              <a:t>t</a:t>
            </a:r>
            <a:r>
              <a:rPr dirty="0" sz="2400" spc="-20" b="1">
                <a:latin typeface="Calibri"/>
                <a:cs typeface="Calibri"/>
              </a:rPr>
              <a:t>ch</a:t>
            </a:r>
            <a:r>
              <a:rPr dirty="0" sz="2400" spc="-70" b="1">
                <a:latin typeface="Calibri"/>
                <a:cs typeface="Calibri"/>
              </a:rPr>
              <a:t>K</a:t>
            </a:r>
            <a:r>
              <a:rPr dirty="0" sz="2400" spc="-25" b="1">
                <a:latin typeface="Calibri"/>
                <a:cs typeface="Calibri"/>
              </a:rPr>
              <a:t>e</a:t>
            </a:r>
            <a:r>
              <a:rPr dirty="0" sz="2400" spc="-15" b="1">
                <a:latin typeface="Calibri"/>
                <a:cs typeface="Calibri"/>
              </a:rPr>
              <a:t>y</a:t>
            </a:r>
            <a:r>
              <a:rPr dirty="0" sz="2400" spc="1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– indi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á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ér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-7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ek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és alm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őjelek</a:t>
            </a:r>
            <a:r>
              <a:rPr dirty="0" sz="2400">
                <a:latin typeface="Calibri"/>
                <a:cs typeface="Calibri"/>
              </a:rPr>
              <a:t> eldobása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2595"/>
              </a:lnSpc>
              <a:spcBef>
                <a:spcPts val="4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b="1">
                <a:latin typeface="Calibri"/>
                <a:cs typeface="Calibri"/>
              </a:rPr>
              <a:t>Ma</a:t>
            </a:r>
            <a:r>
              <a:rPr dirty="0" sz="2400" spc="-40" b="1">
                <a:latin typeface="Calibri"/>
                <a:cs typeface="Calibri"/>
              </a:rPr>
              <a:t>r</a:t>
            </a:r>
            <a:r>
              <a:rPr dirty="0" sz="2400" spc="-5" b="1">
                <a:latin typeface="Calibri"/>
                <a:cs typeface="Calibri"/>
              </a:rPr>
              <a:t>c</a:t>
            </a:r>
            <a:r>
              <a:rPr dirty="0" sz="2400" spc="-55" b="1">
                <a:latin typeface="Calibri"/>
                <a:cs typeface="Calibri"/>
              </a:rPr>
              <a:t>K</a:t>
            </a:r>
            <a:r>
              <a:rPr dirty="0" sz="2400" spc="-2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y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– indi</a:t>
            </a:r>
            <a:r>
              <a:rPr dirty="0" sz="2400" spc="-45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á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ér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-7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ek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és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alm</a:t>
            </a:r>
            <a:r>
              <a:rPr dirty="0" sz="2400" spc="-20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őjelek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5"/>
              </a:lnSpc>
            </a:pPr>
            <a:r>
              <a:rPr dirty="0" sz="2400">
                <a:latin typeface="Calibri"/>
                <a:cs typeface="Calibri"/>
              </a:rPr>
              <a:t>me</a:t>
            </a:r>
            <a:r>
              <a:rPr dirty="0" sz="2400" spc="-35">
                <a:latin typeface="Calibri"/>
                <a:cs typeface="Calibri"/>
              </a:rPr>
              <a:t>g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ar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ása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d</a:t>
            </a:r>
            <a:r>
              <a:rPr dirty="0" sz="2400" spc="-35" b="1">
                <a:latin typeface="Calibri"/>
                <a:cs typeface="Calibri"/>
              </a:rPr>
              <a:t>f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-15" b="1">
                <a:latin typeface="Calibri"/>
                <a:cs typeface="Calibri"/>
              </a:rPr>
              <a:t>:</a:t>
            </a:r>
            <a:r>
              <a:rPr dirty="0" sz="2400" spc="-10" b="1">
                <a:latin typeface="Calibri"/>
                <a:cs typeface="Calibri"/>
              </a:rPr>
              <a:t>label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–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indi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á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ér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-7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ek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és alm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őjelek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eldobása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2595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20" b="1">
                <a:latin typeface="Calibri"/>
                <a:cs typeface="Calibri"/>
              </a:rPr>
              <a:t>i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20" b="1">
                <a:latin typeface="Calibri"/>
                <a:cs typeface="Calibri"/>
              </a:rPr>
              <a:t>l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5" b="1">
                <a:latin typeface="Calibri"/>
                <a:cs typeface="Calibri"/>
              </a:rPr>
              <a:t>S</a:t>
            </a:r>
            <a:r>
              <a:rPr dirty="0" sz="2400" b="1">
                <a:latin typeface="Calibri"/>
                <a:cs typeface="Calibri"/>
              </a:rPr>
              <a:t>ort</a:t>
            </a:r>
            <a:r>
              <a:rPr dirty="0" sz="2400" spc="-60" b="1">
                <a:latin typeface="Calibri"/>
                <a:cs typeface="Calibri"/>
              </a:rPr>
              <a:t>K</a:t>
            </a:r>
            <a:r>
              <a:rPr dirty="0" sz="2400" spc="-2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y</a:t>
            </a:r>
            <a:r>
              <a:rPr dirty="0" sz="2400" spc="25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– 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5">
                <a:latin typeface="Calibri"/>
                <a:cs typeface="Calibri"/>
              </a:rPr>
              <a:t>d</a:t>
            </a:r>
            <a:r>
              <a:rPr dirty="0" sz="2400" spc="-35">
                <a:latin typeface="Calibri"/>
                <a:cs typeface="Calibri"/>
              </a:rPr>
              <a:t>f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 spc="-5">
                <a:latin typeface="Calibri"/>
                <a:cs typeface="Calibri"/>
              </a:rPr>
              <a:t>:</a:t>
            </a:r>
            <a:r>
              <a:rPr dirty="0" sz="2400">
                <a:latin typeface="Calibri"/>
                <a:cs typeface="Calibri"/>
              </a:rPr>
              <a:t>label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+ a más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dik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indi</a:t>
            </a:r>
            <a:r>
              <a:rPr dirty="0" sz="2400" spc="-45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á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orban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95"/>
              </a:lnSpc>
            </a:pPr>
            <a:r>
              <a:rPr dirty="0" sz="2400">
                <a:latin typeface="Calibri"/>
                <a:cs typeface="Calibri"/>
              </a:rPr>
              <a:t>jel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4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kihag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andó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0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3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ek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eldobása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99169" y="1075816"/>
            <a:ext cx="1453515" cy="1359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500" spc="-15" b="1" i="1">
                <a:latin typeface="Calibri"/>
                <a:cs typeface="Calibri"/>
              </a:rPr>
              <a:t>nam</a:t>
            </a:r>
            <a:r>
              <a:rPr dirty="0" sz="1500" spc="-5" b="1" i="1">
                <a:latin typeface="Calibri"/>
                <a:cs typeface="Calibri"/>
              </a:rPr>
              <a:t>e</a:t>
            </a:r>
            <a:r>
              <a:rPr dirty="0" sz="1500" spc="-10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0" b="1" i="1">
                <a:latin typeface="Calibri"/>
                <a:cs typeface="Calibri"/>
              </a:rPr>
              <a:t>Mar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nam</a:t>
            </a:r>
            <a:r>
              <a:rPr dirty="0" sz="1500" spc="-5" b="1" i="1">
                <a:latin typeface="Calibri"/>
                <a:cs typeface="Calibri"/>
              </a:rPr>
              <a:t>e</a:t>
            </a:r>
            <a:r>
              <a:rPr dirty="0" sz="1500" spc="-10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Ma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0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nam</a:t>
            </a:r>
            <a:r>
              <a:rPr dirty="0" sz="1500" spc="-5" b="1" i="1">
                <a:latin typeface="Calibri"/>
                <a:cs typeface="Calibri"/>
              </a:rPr>
              <a:t>e</a:t>
            </a:r>
            <a:r>
              <a:rPr dirty="0" sz="1500" spc="-10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0" b="1" i="1">
                <a:latin typeface="Calibri"/>
                <a:cs typeface="Calibri"/>
              </a:rPr>
              <a:t>Mar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nam</a:t>
            </a:r>
            <a:r>
              <a:rPr dirty="0" sz="1500" spc="-5" b="1" i="1">
                <a:latin typeface="Calibri"/>
                <a:cs typeface="Calibri"/>
              </a:rPr>
              <a:t>e</a:t>
            </a:r>
            <a:r>
              <a:rPr dirty="0" sz="1500" spc="-10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Ma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0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nam</a:t>
            </a:r>
            <a:r>
              <a:rPr dirty="0" sz="1500" spc="-5" b="1" i="1">
                <a:latin typeface="Calibri"/>
                <a:cs typeface="Calibri"/>
              </a:rPr>
              <a:t>e</a:t>
            </a:r>
            <a:r>
              <a:rPr dirty="0" sz="1500" spc="-10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1</a:t>
            </a:r>
            <a:r>
              <a:rPr dirty="0" sz="1500" spc="-10" b="1" i="1">
                <a:latin typeface="Calibri"/>
                <a:cs typeface="Calibri"/>
              </a:rPr>
              <a:t>Mar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nam</a:t>
            </a:r>
            <a:r>
              <a:rPr dirty="0" sz="1500" spc="-5" b="1" i="1">
                <a:latin typeface="Calibri"/>
                <a:cs typeface="Calibri"/>
              </a:rPr>
              <a:t>e</a:t>
            </a:r>
            <a:r>
              <a:rPr dirty="0" sz="1500" spc="-10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Ma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0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99169" y="2676270"/>
            <a:ext cx="3011170" cy="673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1500" spc="-10" b="1" i="1">
                <a:latin typeface="Calibri"/>
                <a:cs typeface="Calibri"/>
              </a:rPr>
              <a:t>prima</a:t>
            </a:r>
            <a:r>
              <a:rPr dirty="0" sz="1500" spc="-5" b="1" i="1">
                <a:latin typeface="Calibri"/>
                <a:cs typeface="Calibri"/>
              </a:rPr>
              <a:t>r</a:t>
            </a:r>
            <a:r>
              <a:rPr dirty="0" sz="1500" spc="-15" b="1" i="1">
                <a:latin typeface="Calibri"/>
                <a:cs typeface="Calibri"/>
              </a:rPr>
              <a:t>y</a:t>
            </a:r>
            <a:r>
              <a:rPr dirty="0" sz="1500" spc="-10" b="1" i="1">
                <a:latin typeface="Calibri"/>
                <a:cs typeface="Calibri"/>
              </a:rPr>
              <a:t>C</a:t>
            </a:r>
            <a:r>
              <a:rPr dirty="0" sz="1500" spc="-15" b="1" i="1">
                <a:latin typeface="Calibri"/>
                <a:cs typeface="Calibri"/>
              </a:rPr>
              <a:t>on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10" b="1" i="1">
                <a:latin typeface="Calibri"/>
                <a:cs typeface="Calibri"/>
              </a:rPr>
              <a:t>r</a:t>
            </a:r>
            <a:r>
              <a:rPr dirty="0" sz="1500" spc="-15" b="1" i="1">
                <a:latin typeface="Calibri"/>
                <a:cs typeface="Calibri"/>
              </a:rPr>
              <a:t>i</a:t>
            </a:r>
            <a:r>
              <a:rPr dirty="0" sz="1500" spc="-10" b="1" i="1">
                <a:latin typeface="Calibri"/>
                <a:cs typeface="Calibri"/>
              </a:rPr>
              <a:t>bu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o</a:t>
            </a:r>
            <a:r>
              <a:rPr dirty="0" sz="1500" spc="-15" b="1" i="1">
                <a:latin typeface="Calibri"/>
                <a:cs typeface="Calibri"/>
              </a:rPr>
              <a:t>r</a:t>
            </a:r>
            <a:r>
              <a:rPr dirty="0" sz="1500" spc="-15" b="1" i="1">
                <a:latin typeface="Calibri"/>
                <a:cs typeface="Calibri"/>
              </a:rPr>
              <a:t>Nam</a:t>
            </a:r>
            <a:r>
              <a:rPr dirty="0" sz="1500" spc="-5" b="1" i="1">
                <a:latin typeface="Calibri"/>
                <a:cs typeface="Calibri"/>
              </a:rPr>
              <a:t>e</a:t>
            </a:r>
            <a:r>
              <a:rPr dirty="0" sz="1500" spc="-10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Ma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0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0" b="1" i="1">
                <a:latin typeface="Calibri"/>
                <a:cs typeface="Calibri"/>
              </a:rPr>
              <a:t>prima</a:t>
            </a:r>
            <a:r>
              <a:rPr dirty="0" sz="1500" spc="-5" b="1" i="1">
                <a:latin typeface="Calibri"/>
                <a:cs typeface="Calibri"/>
              </a:rPr>
              <a:t>r</a:t>
            </a:r>
            <a:r>
              <a:rPr dirty="0" sz="1500" spc="-15" b="1" i="1">
                <a:latin typeface="Calibri"/>
                <a:cs typeface="Calibri"/>
              </a:rPr>
              <a:t>y</a:t>
            </a:r>
            <a:r>
              <a:rPr dirty="0" sz="1500" spc="-10" b="1" i="1">
                <a:latin typeface="Calibri"/>
                <a:cs typeface="Calibri"/>
              </a:rPr>
              <a:t>C</a:t>
            </a:r>
            <a:r>
              <a:rPr dirty="0" sz="1500" spc="-15" b="1" i="1">
                <a:latin typeface="Calibri"/>
                <a:cs typeface="Calibri"/>
              </a:rPr>
              <a:t>on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10" b="1" i="1">
                <a:latin typeface="Calibri"/>
                <a:cs typeface="Calibri"/>
              </a:rPr>
              <a:t>r</a:t>
            </a:r>
            <a:r>
              <a:rPr dirty="0" sz="1500" spc="-15" b="1" i="1">
                <a:latin typeface="Calibri"/>
                <a:cs typeface="Calibri"/>
              </a:rPr>
              <a:t>i</a:t>
            </a:r>
            <a:r>
              <a:rPr dirty="0" sz="1500" spc="-10" b="1" i="1">
                <a:latin typeface="Calibri"/>
                <a:cs typeface="Calibri"/>
              </a:rPr>
              <a:t>bu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o</a:t>
            </a:r>
            <a:r>
              <a:rPr dirty="0" sz="1500" spc="-15" b="1" i="1">
                <a:latin typeface="Calibri"/>
                <a:cs typeface="Calibri"/>
              </a:rPr>
              <a:t>r</a:t>
            </a:r>
            <a:r>
              <a:rPr dirty="0" sz="1500" spc="-15" b="1" i="1">
                <a:latin typeface="Calibri"/>
                <a:cs typeface="Calibri"/>
              </a:rPr>
              <a:t>Nam</a:t>
            </a:r>
            <a:r>
              <a:rPr dirty="0" sz="1500" spc="-5" b="1" i="1">
                <a:latin typeface="Calibri"/>
                <a:cs typeface="Calibri"/>
              </a:rPr>
              <a:t>e</a:t>
            </a:r>
            <a:r>
              <a:rPr dirty="0" sz="1500" spc="-10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Ma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0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pri</a:t>
            </a:r>
            <a:r>
              <a:rPr dirty="0" sz="1500" spc="-10" b="1" i="1">
                <a:latin typeface="Calibri"/>
                <a:cs typeface="Calibri"/>
              </a:rPr>
              <a:t>m</a:t>
            </a:r>
            <a:r>
              <a:rPr dirty="0" sz="1500" b="1" i="1">
                <a:latin typeface="Calibri"/>
                <a:cs typeface="Calibri"/>
              </a:rPr>
              <a:t>a</a:t>
            </a:r>
            <a:r>
              <a:rPr dirty="0" sz="1500" spc="5" b="1" i="1">
                <a:latin typeface="Calibri"/>
                <a:cs typeface="Calibri"/>
              </a:rPr>
              <a:t>r</a:t>
            </a:r>
            <a:r>
              <a:rPr dirty="0" sz="1500" spc="-5" b="1" i="1">
                <a:latin typeface="Calibri"/>
                <a:cs typeface="Calibri"/>
              </a:rPr>
              <a:t>yC</a:t>
            </a:r>
            <a:r>
              <a:rPr dirty="0" sz="1500" spc="-10" b="1" i="1">
                <a:latin typeface="Calibri"/>
                <a:cs typeface="Calibri"/>
              </a:rPr>
              <a:t>o</a:t>
            </a:r>
            <a:r>
              <a:rPr dirty="0" sz="1500" spc="-15" b="1" i="1">
                <a:latin typeface="Calibri"/>
                <a:cs typeface="Calibri"/>
              </a:rPr>
              <a:t>n</a:t>
            </a:r>
            <a:r>
              <a:rPr dirty="0" sz="1500" spc="-10" b="1" i="1">
                <a:latin typeface="Calibri"/>
                <a:cs typeface="Calibri"/>
              </a:rPr>
              <a:t>t</a:t>
            </a:r>
            <a:r>
              <a:rPr dirty="0" sz="1500" b="1" i="1">
                <a:latin typeface="Calibri"/>
                <a:cs typeface="Calibri"/>
              </a:rPr>
              <a:t>r</a:t>
            </a:r>
            <a:r>
              <a:rPr dirty="0" sz="1500" spc="-10" b="1" i="1">
                <a:latin typeface="Calibri"/>
                <a:cs typeface="Calibri"/>
              </a:rPr>
              <a:t>i</a:t>
            </a:r>
            <a:r>
              <a:rPr dirty="0" sz="1500" b="1" i="1">
                <a:latin typeface="Calibri"/>
                <a:cs typeface="Calibri"/>
              </a:rPr>
              <a:t>bu</a:t>
            </a:r>
            <a:r>
              <a:rPr dirty="0" sz="1500" spc="-20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o</a:t>
            </a:r>
            <a:r>
              <a:rPr dirty="0" sz="1500" spc="-15" b="1" i="1">
                <a:latin typeface="Calibri"/>
                <a:cs typeface="Calibri"/>
              </a:rPr>
              <a:t>r</a:t>
            </a:r>
            <a:r>
              <a:rPr dirty="0" sz="1500" spc="-5" b="1" i="1">
                <a:latin typeface="Calibri"/>
                <a:cs typeface="Calibri"/>
              </a:rPr>
              <a:t>Na</a:t>
            </a:r>
            <a:r>
              <a:rPr dirty="0" sz="1500" spc="-10" b="1" i="1">
                <a:latin typeface="Calibri"/>
                <a:cs typeface="Calibri"/>
              </a:rPr>
              <a:t>me11</a:t>
            </a:r>
            <a:r>
              <a:rPr dirty="0" sz="1500" spc="-5" b="1" i="1">
                <a:latin typeface="Calibri"/>
                <a:cs typeface="Calibri"/>
              </a:rPr>
              <a:t>M</a:t>
            </a:r>
            <a:r>
              <a:rPr dirty="0" sz="1500" b="1" i="1">
                <a:latin typeface="Calibri"/>
                <a:cs typeface="Calibri"/>
              </a:rPr>
              <a:t>a</a:t>
            </a:r>
            <a:r>
              <a:rPr dirty="0" sz="1500" spc="-20" b="1" i="1">
                <a:latin typeface="Calibri"/>
                <a:cs typeface="Calibri"/>
              </a:rPr>
              <a:t>t</a:t>
            </a:r>
            <a:r>
              <a:rPr dirty="0" sz="1500" spc="-1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9169" y="3591052"/>
            <a:ext cx="1325245" cy="2273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itle</a:t>
            </a:r>
            <a:r>
              <a:rPr dirty="0" sz="1500" spc="-20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0" b="1" i="1">
                <a:latin typeface="Calibri"/>
                <a:cs typeface="Calibri"/>
              </a:rPr>
              <a:t>Mar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itle</a:t>
            </a:r>
            <a:r>
              <a:rPr dirty="0" sz="1500" spc="-20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Ma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0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itle</a:t>
            </a:r>
            <a:r>
              <a:rPr dirty="0" sz="1500" spc="-20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0" b="1" i="1">
                <a:latin typeface="Calibri"/>
                <a:cs typeface="Calibri"/>
              </a:rPr>
              <a:t>Mar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itle</a:t>
            </a:r>
            <a:r>
              <a:rPr dirty="0" sz="1500" spc="-20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Ma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0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itle</a:t>
            </a:r>
            <a:r>
              <a:rPr dirty="0" sz="1500" spc="-20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1</a:t>
            </a:r>
            <a:r>
              <a:rPr dirty="0" sz="1500" spc="-10" b="1" i="1">
                <a:latin typeface="Calibri"/>
                <a:cs typeface="Calibri"/>
              </a:rPr>
              <a:t>Mar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itle</a:t>
            </a:r>
            <a:r>
              <a:rPr dirty="0" sz="1500" spc="-20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1</a:t>
            </a:r>
            <a:r>
              <a:rPr dirty="0" sz="1500" spc="-15" b="1" i="1">
                <a:latin typeface="Calibri"/>
                <a:cs typeface="Calibri"/>
              </a:rPr>
              <a:t>Ma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0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itle</a:t>
            </a:r>
            <a:r>
              <a:rPr dirty="0" sz="1500" spc="-20" b="1" i="1">
                <a:latin typeface="Calibri"/>
                <a:cs typeface="Calibri"/>
              </a:rPr>
              <a:t>3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0" b="1" i="1">
                <a:latin typeface="Calibri"/>
                <a:cs typeface="Calibri"/>
              </a:rPr>
              <a:t>Mar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itle</a:t>
            </a:r>
            <a:r>
              <a:rPr dirty="0" sz="1500" spc="-20" b="1" i="1">
                <a:latin typeface="Calibri"/>
                <a:cs typeface="Calibri"/>
              </a:rPr>
              <a:t>3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5" b="1" i="1">
                <a:latin typeface="Calibri"/>
                <a:cs typeface="Calibri"/>
              </a:rPr>
              <a:t>Ma</a:t>
            </a:r>
            <a:r>
              <a:rPr dirty="0" sz="1500" spc="-30" b="1" i="1">
                <a:latin typeface="Calibri"/>
                <a:cs typeface="Calibri"/>
              </a:rPr>
              <a:t>t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0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5" b="1" i="1">
                <a:latin typeface="Calibri"/>
                <a:cs typeface="Calibri"/>
              </a:rPr>
              <a:t>itle</a:t>
            </a:r>
            <a:r>
              <a:rPr dirty="0" sz="1500" spc="-20" b="1" i="1">
                <a:latin typeface="Calibri"/>
                <a:cs typeface="Calibri"/>
              </a:rPr>
              <a:t>4</a:t>
            </a:r>
            <a:r>
              <a:rPr dirty="0" sz="1500" spc="-15" b="1" i="1">
                <a:latin typeface="Calibri"/>
                <a:cs typeface="Calibri"/>
              </a:rPr>
              <a:t>0</a:t>
            </a:r>
            <a:r>
              <a:rPr dirty="0" sz="1500" spc="-10" b="1" i="1">
                <a:latin typeface="Calibri"/>
                <a:cs typeface="Calibri"/>
              </a:rPr>
              <a:t>Mar</a:t>
            </a:r>
            <a:r>
              <a:rPr dirty="0" sz="1500" spc="-20" b="1" i="1">
                <a:latin typeface="Calibri"/>
                <a:cs typeface="Calibri"/>
              </a:rPr>
              <a:t>c</a:t>
            </a:r>
            <a:r>
              <a:rPr dirty="0" sz="1500" spc="-5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r>
              <a:rPr dirty="0" sz="1500" b="1" i="1">
                <a:latin typeface="Calibri"/>
                <a:cs typeface="Calibri"/>
              </a:rPr>
              <a:t> </a:t>
            </a:r>
            <a:r>
              <a:rPr dirty="0" sz="1500" spc="-10" b="1" i="1">
                <a:latin typeface="Calibri"/>
                <a:cs typeface="Calibri"/>
              </a:rPr>
              <a:t>t</a:t>
            </a:r>
            <a:r>
              <a:rPr dirty="0" sz="1500" b="1" i="1">
                <a:latin typeface="Calibri"/>
                <a:cs typeface="Calibri"/>
              </a:rPr>
              <a:t>itl</a:t>
            </a:r>
            <a:r>
              <a:rPr dirty="0" sz="1500" spc="-10" b="1" i="1">
                <a:latin typeface="Calibri"/>
                <a:cs typeface="Calibri"/>
              </a:rPr>
              <a:t>e40</a:t>
            </a:r>
            <a:r>
              <a:rPr dirty="0" sz="1500" spc="-5" b="1" i="1">
                <a:latin typeface="Calibri"/>
                <a:cs typeface="Calibri"/>
              </a:rPr>
              <a:t>M</a:t>
            </a:r>
            <a:r>
              <a:rPr dirty="0" sz="1500" b="1" i="1">
                <a:latin typeface="Calibri"/>
                <a:cs typeface="Calibri"/>
              </a:rPr>
              <a:t>a</a:t>
            </a:r>
            <a:r>
              <a:rPr dirty="0" sz="1500" spc="-20" b="1" i="1">
                <a:latin typeface="Calibri"/>
                <a:cs typeface="Calibri"/>
              </a:rPr>
              <a:t>t</a:t>
            </a:r>
            <a:r>
              <a:rPr dirty="0" sz="1500" spc="-10" b="1" i="1">
                <a:latin typeface="Calibri"/>
                <a:cs typeface="Calibri"/>
              </a:rPr>
              <a:t>c</a:t>
            </a:r>
            <a:r>
              <a:rPr dirty="0" sz="1500" spc="-5" b="1" i="1">
                <a:latin typeface="Calibri"/>
                <a:cs typeface="Calibri"/>
              </a:rPr>
              <a:t>h</a:t>
            </a:r>
            <a:r>
              <a:rPr dirty="0" sz="1500" spc="-4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99169" y="6106236"/>
            <a:ext cx="946150" cy="21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-15" b="1" i="1">
                <a:latin typeface="Calibri"/>
                <a:cs typeface="Calibri"/>
              </a:rPr>
              <a:t>t</a:t>
            </a:r>
            <a:r>
              <a:rPr dirty="0" sz="1500" spc="-10" b="1" i="1">
                <a:latin typeface="Calibri"/>
                <a:cs typeface="Calibri"/>
              </a:rPr>
              <a:t>itleSor</a:t>
            </a:r>
            <a:r>
              <a:rPr dirty="0" sz="1500" spc="-25" b="1" i="1">
                <a:latin typeface="Calibri"/>
                <a:cs typeface="Calibri"/>
              </a:rPr>
              <a:t>t</a:t>
            </a:r>
            <a:r>
              <a:rPr dirty="0" sz="1500" spc="-55" b="1" i="1">
                <a:latin typeface="Calibri"/>
                <a:cs typeface="Calibri"/>
              </a:rPr>
              <a:t>K</a:t>
            </a:r>
            <a:r>
              <a:rPr dirty="0" sz="1500" spc="-20" b="1" i="1">
                <a:latin typeface="Calibri"/>
                <a:cs typeface="Calibri"/>
              </a:rPr>
              <a:t>e</a:t>
            </a:r>
            <a:r>
              <a:rPr dirty="0" sz="1500" b="1" i="1">
                <a:latin typeface="Calibri"/>
                <a:cs typeface="Calibri"/>
              </a:rPr>
              <a:t>y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250" y="1763801"/>
            <a:ext cx="3423285" cy="2585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3905" algn="l"/>
              </a:tabLst>
            </a:pPr>
            <a:r>
              <a:rPr dirty="0" sz="2400">
                <a:latin typeface="Calibri"/>
                <a:cs typeface="Calibri"/>
              </a:rPr>
              <a:t>=</a:t>
            </a:r>
            <a:r>
              <a:rPr dirty="0" sz="2400" spc="-10" b="1">
                <a:latin typeface="Calibri"/>
                <a:cs typeface="Calibri"/>
              </a:rPr>
              <a:t>71</a:t>
            </a:r>
            <a:r>
              <a:rPr dirty="0" sz="2400" b="1">
                <a:latin typeface="Calibri"/>
                <a:cs typeface="Calibri"/>
              </a:rPr>
              <a:t>0	</a:t>
            </a:r>
            <a:r>
              <a:rPr dirty="0" sz="2400" spc="-5">
                <a:latin typeface="Calibri"/>
                <a:cs typeface="Calibri"/>
              </a:rPr>
              <a:t>2</a:t>
            </a:r>
            <a:r>
              <a:rPr dirty="0" sz="2400">
                <a:latin typeface="Calibri"/>
                <a:cs typeface="Calibri"/>
              </a:rPr>
              <a:t>\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20" b="1">
                <a:latin typeface="Calibri"/>
                <a:cs typeface="Calibri"/>
              </a:rPr>
              <a:t>$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anklin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20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sul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Mag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ar</a:t>
            </a:r>
            <a:r>
              <a:rPr dirty="0" sz="2400">
                <a:latin typeface="Calibri"/>
                <a:cs typeface="Calibri"/>
              </a:rPr>
              <a:t> I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odalmi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30">
                <a:latin typeface="Calibri"/>
                <a:cs typeface="Calibri"/>
              </a:rPr>
              <a:t>n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é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et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és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ö</a:t>
            </a:r>
            <a:r>
              <a:rPr dirty="0" sz="2400" spc="-55">
                <a:latin typeface="Calibri"/>
                <a:cs typeface="Calibri"/>
              </a:rPr>
              <a:t>n</a:t>
            </a:r>
            <a:r>
              <a:rPr dirty="0" sz="2400" spc="10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v</a:t>
            </a:r>
            <a:r>
              <a:rPr dirty="0" sz="2400" spc="-55">
                <a:latin typeface="Calibri"/>
                <a:cs typeface="Calibri"/>
              </a:rPr>
              <a:t>n</a:t>
            </a:r>
            <a:r>
              <a:rPr dirty="0" sz="2400" spc="-20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omda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10" b="1">
                <a:latin typeface="Calibri"/>
                <a:cs typeface="Calibri"/>
              </a:rPr>
              <a:t>$</a:t>
            </a:r>
            <a:r>
              <a:rPr dirty="0" sz="2400" b="1">
                <a:latin typeface="Calibri"/>
                <a:cs typeface="Calibri"/>
              </a:rPr>
              <a:t>e </a:t>
            </a:r>
            <a:r>
              <a:rPr dirty="0" sz="2400">
                <a:latin typeface="Calibri"/>
                <a:cs typeface="Calibri"/>
              </a:rPr>
              <a:t>kiadó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dirty="0" sz="2400" spc="-20" b="1">
                <a:latin typeface="Calibri"/>
                <a:cs typeface="Calibri"/>
              </a:rPr>
              <a:t>$</a:t>
            </a:r>
            <a:r>
              <a:rPr dirty="0" sz="2400" spc="-15" b="1">
                <a:latin typeface="Calibri"/>
                <a:cs typeface="Calibri"/>
              </a:rPr>
              <a:t>4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pbl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3345"/>
              </a:lnSpc>
            </a:pPr>
            <a:r>
              <a:rPr dirty="0" sz="2800" spc="-15" b="1">
                <a:latin typeface="Calibri"/>
                <a:cs typeface="Calibri"/>
              </a:rPr>
              <a:t>$9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60166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7250" y="4751959"/>
            <a:ext cx="3416300" cy="1062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i="1">
                <a:latin typeface="Calibri"/>
                <a:cs typeface="Calibri"/>
              </a:rPr>
              <a:t>Nem </a:t>
            </a:r>
            <a:r>
              <a:rPr dirty="0" sz="2400" spc="-25" i="1">
                <a:latin typeface="Calibri"/>
                <a:cs typeface="Calibri"/>
              </a:rPr>
              <a:t>s</a:t>
            </a:r>
            <a:r>
              <a:rPr dirty="0" sz="2400" spc="-40" i="1">
                <a:latin typeface="Calibri"/>
                <a:cs typeface="Calibri"/>
              </a:rPr>
              <a:t>z</a:t>
            </a:r>
            <a:r>
              <a:rPr dirty="0" sz="2400" i="1">
                <a:latin typeface="Calibri"/>
                <a:cs typeface="Calibri"/>
              </a:rPr>
              <a:t>e</a:t>
            </a:r>
            <a:r>
              <a:rPr dirty="0" sz="2400" spc="5" i="1">
                <a:latin typeface="Calibri"/>
                <a:cs typeface="Calibri"/>
              </a:rPr>
              <a:t>r</a:t>
            </a:r>
            <a:r>
              <a:rPr dirty="0" sz="2400" i="1">
                <a:latin typeface="Calibri"/>
                <a:cs typeface="Calibri"/>
              </a:rPr>
              <a:t>epel</a:t>
            </a:r>
            <a:r>
              <a:rPr dirty="0" sz="2400" spc="-20" i="1">
                <a:latin typeface="Calibri"/>
                <a:cs typeface="Calibri"/>
              </a:rPr>
              <a:t>t</a:t>
            </a:r>
            <a:r>
              <a:rPr dirty="0" sz="2400" i="1">
                <a:latin typeface="Calibri"/>
                <a:cs typeface="Calibri"/>
              </a:rPr>
              <a:t>ek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$0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ér</a:t>
            </a:r>
            <a:r>
              <a:rPr dirty="0" sz="2400" spc="-25" i="1">
                <a:latin typeface="Calibri"/>
                <a:cs typeface="Calibri"/>
              </a:rPr>
              <a:t>t</a:t>
            </a:r>
            <a:r>
              <a:rPr dirty="0" sz="2400" i="1">
                <a:latin typeface="Calibri"/>
                <a:cs typeface="Calibri"/>
              </a:rPr>
              <a:t>é</a:t>
            </a:r>
            <a:r>
              <a:rPr dirty="0" sz="2400" spc="-80" i="1">
                <a:latin typeface="Calibri"/>
                <a:cs typeface="Calibri"/>
              </a:rPr>
              <a:t>k</a:t>
            </a:r>
            <a:r>
              <a:rPr dirty="0" sz="2400" i="1">
                <a:latin typeface="Calibri"/>
                <a:cs typeface="Calibri"/>
              </a:rPr>
              <a:t>ek</a:t>
            </a:r>
            <a:r>
              <a:rPr dirty="0" sz="2400" i="1">
                <a:latin typeface="Calibri"/>
                <a:cs typeface="Calibri"/>
              </a:rPr>
              <a:t> (a</a:t>
            </a:r>
            <a:r>
              <a:rPr dirty="0" sz="2400" spc="-30" i="1">
                <a:latin typeface="Calibri"/>
                <a:cs typeface="Calibri"/>
              </a:rPr>
              <a:t>z</a:t>
            </a:r>
            <a:r>
              <a:rPr dirty="0" sz="2400" i="1">
                <a:latin typeface="Calibri"/>
                <a:cs typeface="Calibri"/>
              </a:rPr>
              <a:t>onosí</a:t>
            </a:r>
            <a:r>
              <a:rPr dirty="0" sz="2400" spc="-25" i="1">
                <a:latin typeface="Calibri"/>
                <a:cs typeface="Calibri"/>
              </a:rPr>
              <a:t>t</a:t>
            </a:r>
            <a:r>
              <a:rPr dirty="0" sz="2400" i="1">
                <a:latin typeface="Calibri"/>
                <a:cs typeface="Calibri"/>
              </a:rPr>
              <a:t>ók)</a:t>
            </a:r>
            <a:r>
              <a:rPr dirty="0" sz="2400" spc="-2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a </a:t>
            </a:r>
            <a:r>
              <a:rPr dirty="0" sz="2400" spc="-25" i="1">
                <a:latin typeface="Calibri"/>
                <a:cs typeface="Calibri"/>
              </a:rPr>
              <a:t>t</a:t>
            </a:r>
            <a:r>
              <a:rPr dirty="0" sz="2400" i="1">
                <a:latin typeface="Calibri"/>
                <a:cs typeface="Calibri"/>
              </a:rPr>
              <a:t>é</a:t>
            </a:r>
            <a:r>
              <a:rPr dirty="0" sz="2400" spc="-10" i="1">
                <a:latin typeface="Calibri"/>
                <a:cs typeface="Calibri"/>
              </a:rPr>
              <a:t>v</a:t>
            </a:r>
            <a:r>
              <a:rPr dirty="0" sz="2400" i="1">
                <a:latin typeface="Calibri"/>
                <a:cs typeface="Calibri"/>
              </a:rPr>
              <a:t>es űrla</a:t>
            </a:r>
            <a:r>
              <a:rPr dirty="0" sz="2400" spc="15" i="1">
                <a:latin typeface="Calibri"/>
                <a:cs typeface="Calibri"/>
              </a:rPr>
              <a:t>p</a:t>
            </a:r>
            <a:r>
              <a:rPr dirty="0" sz="2400" i="1">
                <a:latin typeface="Calibri"/>
                <a:cs typeface="Calibri"/>
              </a:rPr>
              <a:t>- </a:t>
            </a:r>
            <a:r>
              <a:rPr dirty="0" sz="2400" i="1">
                <a:latin typeface="Calibri"/>
                <a:cs typeface="Calibri"/>
              </a:rPr>
              <a:t>beállí</a:t>
            </a:r>
            <a:r>
              <a:rPr dirty="0" sz="2400" spc="-35" i="1">
                <a:latin typeface="Calibri"/>
                <a:cs typeface="Calibri"/>
              </a:rPr>
              <a:t>t</a:t>
            </a:r>
            <a:r>
              <a:rPr dirty="0" sz="2400" i="1">
                <a:latin typeface="Calibri"/>
                <a:cs typeface="Calibri"/>
              </a:rPr>
              <a:t>ás mia</a:t>
            </a:r>
            <a:r>
              <a:rPr dirty="0" sz="2400" spc="-30" i="1">
                <a:latin typeface="Calibri"/>
                <a:cs typeface="Calibri"/>
              </a:rPr>
              <a:t>t</a:t>
            </a:r>
            <a:r>
              <a:rPr dirty="0" sz="2400" i="1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38191" y="1721739"/>
            <a:ext cx="1682114" cy="1002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3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 spc="-2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ib</a:t>
            </a:r>
            <a:r>
              <a:rPr dirty="0" sz="1800">
                <a:latin typeface="Calibri"/>
                <a:cs typeface="Calibri"/>
              </a:rPr>
              <a:t>ut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Co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 spc="-2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ib</a:t>
            </a:r>
            <a:r>
              <a:rPr dirty="0" sz="1800">
                <a:latin typeface="Calibri"/>
                <a:cs typeface="Calibri"/>
              </a:rPr>
              <a:t>ut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g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8191" y="2843174"/>
            <a:ext cx="7004050" cy="3486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5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0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>
                <a:latin typeface="Calibri"/>
                <a:cs typeface="Calibri"/>
              </a:rPr>
              <a:t>ab</a:t>
            </a:r>
            <a:r>
              <a:rPr dirty="0" sz="1800" spc="-5">
                <a:latin typeface="Calibri"/>
                <a:cs typeface="Calibri"/>
              </a:rPr>
              <a:t>out</a:t>
            </a:r>
            <a:r>
              <a:rPr dirty="0" sz="1800">
                <a:latin typeface="Calibri"/>
                <a:cs typeface="Calibri"/>
                <a:hlinkClick r:id="rId2"/>
              </a:rPr>
              <a:t>="</a:t>
            </a:r>
            <a:r>
              <a:rPr dirty="0" sz="1800" spc="-15">
                <a:latin typeface="Calibri"/>
                <a:cs typeface="Calibri"/>
                <a:hlinkClick r:id="rId2"/>
              </a:rPr>
              <a:t>h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  <a:hlinkClick r:id="rId2"/>
              </a:rPr>
              <a:t>tp://d</a:t>
            </a:r>
            <a:r>
              <a:rPr dirty="0" sz="1800" spc="-20">
                <a:latin typeface="Calibri"/>
                <a:cs typeface="Calibri"/>
                <a:hlinkClick r:id="rId2"/>
              </a:rPr>
              <a:t>a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  <a:hlinkClick r:id="rId2"/>
              </a:rPr>
              <a:t>a.</a:t>
            </a:r>
            <a:r>
              <a:rPr dirty="0" sz="1800" spc="-65">
                <a:latin typeface="Calibri"/>
                <a:cs typeface="Calibri"/>
                <a:hlinkClick r:id="rId2"/>
              </a:rPr>
              <a:t>k</a:t>
            </a:r>
            <a:r>
              <a:rPr dirty="0" sz="1800" spc="-5">
                <a:latin typeface="Calibri"/>
                <a:cs typeface="Calibri"/>
                <a:hlinkClick r:id="rId2"/>
              </a:rPr>
              <a:t>oha.o</a:t>
            </a:r>
            <a:r>
              <a:rPr dirty="0" sz="1800" spc="-10">
                <a:latin typeface="Calibri"/>
                <a:cs typeface="Calibri"/>
                <a:hlinkClick r:id="rId2"/>
              </a:rPr>
              <a:t>s</a:t>
            </a:r>
            <a:r>
              <a:rPr dirty="0" sz="1800">
                <a:latin typeface="Calibri"/>
                <a:cs typeface="Calibri"/>
                <a:hlinkClick r:id="rId2"/>
              </a:rPr>
              <a:t>z</a:t>
            </a:r>
            <a:r>
              <a:rPr dirty="0" sz="1800" spc="-10">
                <a:latin typeface="Calibri"/>
                <a:cs typeface="Calibri"/>
                <a:hlinkClick r:id="rId2"/>
              </a:rPr>
              <a:t>k</a:t>
            </a:r>
            <a:r>
              <a:rPr dirty="0" sz="1800" spc="-5">
                <a:latin typeface="Calibri"/>
                <a:cs typeface="Calibri"/>
                <a:hlinkClick r:id="rId2"/>
              </a:rPr>
              <a:t>.hu</a:t>
            </a:r>
            <a:r>
              <a:rPr dirty="0" sz="1800" spc="5">
                <a:latin typeface="Calibri"/>
                <a:cs typeface="Calibri"/>
                <a:hlinkClick r:id="rId2"/>
              </a:rPr>
              <a:t>/</a:t>
            </a:r>
            <a:r>
              <a:rPr dirty="0" sz="1800" b="1">
                <a:latin typeface="Calibri"/>
                <a:cs typeface="Calibri"/>
                <a:hlinkClick r:id="rId2"/>
              </a:rPr>
              <a:t>23</a:t>
            </a:r>
            <a:r>
              <a:rPr dirty="0" sz="1800" spc="-10" b="1">
                <a:latin typeface="Calibri"/>
                <a:cs typeface="Calibri"/>
                <a:hlinkClick r:id="rId2"/>
              </a:rPr>
              <a:t>3</a:t>
            </a:r>
            <a:r>
              <a:rPr dirty="0" sz="1800" b="1">
                <a:latin typeface="Calibri"/>
                <a:cs typeface="Calibri"/>
                <a:hlinkClick r:id="rId2"/>
              </a:rPr>
              <a:t>15</a:t>
            </a:r>
            <a:r>
              <a:rPr dirty="0" sz="1800" spc="-10" b="1">
                <a:latin typeface="Calibri"/>
                <a:cs typeface="Calibri"/>
                <a:hlinkClick r:id="rId2"/>
              </a:rPr>
              <a:t>1</a:t>
            </a:r>
            <a:r>
              <a:rPr dirty="0" sz="1800" b="1">
                <a:latin typeface="Calibri"/>
                <a:cs typeface="Calibri"/>
                <a:hlinkClick r:id="rId2"/>
              </a:rPr>
              <a:t>#A</a:t>
            </a:r>
            <a:r>
              <a:rPr dirty="0" sz="1800" spc="-25" b="1">
                <a:latin typeface="Calibri"/>
                <a:cs typeface="Calibri"/>
                <a:hlinkClick r:id="rId2"/>
              </a:rPr>
              <a:t>g</a:t>
            </a:r>
            <a:r>
              <a:rPr dirty="0" sz="1800" spc="-5" b="1">
                <a:latin typeface="Calibri"/>
                <a:cs typeface="Calibri"/>
                <a:hlinkClick r:id="rId2"/>
              </a:rPr>
              <a:t>ent</a:t>
            </a:r>
            <a:r>
              <a:rPr dirty="0" sz="1800">
                <a:latin typeface="Calibri"/>
                <a:cs typeface="Calibri"/>
              </a:rPr>
              <a:t>"&gt;</a:t>
            </a:r>
            <a:endParaRPr sz="1800">
              <a:latin typeface="Calibri"/>
              <a:cs typeface="Calibri"/>
            </a:endParaRPr>
          </a:p>
          <a:p>
            <a:pPr marL="12700" marR="584200">
              <a:lnSpc>
                <a:spcPts val="1939"/>
              </a:lnSpc>
              <a:spcBef>
                <a:spcPts val="1040"/>
              </a:spcBef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5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type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5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 spc="-5">
                <a:latin typeface="Calibri"/>
                <a:cs typeface="Calibri"/>
              </a:rPr>
              <a:t>ou</a:t>
            </a:r>
            <a:r>
              <a:rPr dirty="0" sz="1800" spc="-25">
                <a:latin typeface="Calibri"/>
                <a:cs typeface="Calibri"/>
              </a:rPr>
              <a:t>r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  <a:hlinkClick r:id="rId3"/>
              </a:rPr>
              <a:t>="</a:t>
            </a:r>
            <a:r>
              <a:rPr dirty="0" sz="1800" spc="-10">
                <a:latin typeface="Calibri"/>
                <a:cs typeface="Calibri"/>
                <a:hlinkClick r:id="rId3"/>
              </a:rPr>
              <a:t>h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  <a:hlinkClick r:id="rId3"/>
              </a:rPr>
              <a:t>tp://</a:t>
            </a:r>
            <a:r>
              <a:rPr dirty="0" sz="1800" spc="-10">
                <a:latin typeface="Calibri"/>
                <a:cs typeface="Calibri"/>
                <a:hlinkClick r:id="rId3"/>
              </a:rPr>
              <a:t>i</a:t>
            </a:r>
            <a:r>
              <a:rPr dirty="0" sz="1800" spc="-5">
                <a:latin typeface="Calibri"/>
                <a:cs typeface="Calibri"/>
                <a:hlinkClick r:id="rId3"/>
              </a:rPr>
              <a:t>d</a:t>
            </a:r>
            <a:r>
              <a:rPr dirty="0" sz="1800">
                <a:latin typeface="Calibri"/>
                <a:cs typeface="Calibri"/>
                <a:hlinkClick r:id="rId3"/>
              </a:rPr>
              <a:t>.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5">
                <a:latin typeface="Calibri"/>
                <a:cs typeface="Calibri"/>
                <a:hlinkClick r:id="rId3"/>
              </a:rPr>
              <a:t>o</a:t>
            </a:r>
            <a:r>
              <a:rPr dirty="0" sz="1800" spc="-10">
                <a:latin typeface="Calibri"/>
                <a:cs typeface="Calibri"/>
                <a:hlinkClick r:id="rId3"/>
              </a:rPr>
              <a:t>c</a:t>
            </a:r>
            <a:r>
              <a:rPr dirty="0" sz="1800" spc="20">
                <a:latin typeface="Calibri"/>
                <a:cs typeface="Calibri"/>
                <a:hlinkClick r:id="rId3"/>
              </a:rPr>
              <a:t>.</a:t>
            </a:r>
            <a:r>
              <a:rPr dirty="0" sz="1800" spc="-20">
                <a:latin typeface="Calibri"/>
                <a:cs typeface="Calibri"/>
                <a:hlinkClick r:id="rId3"/>
              </a:rPr>
              <a:t>g</a:t>
            </a:r>
            <a:r>
              <a:rPr dirty="0" sz="1800" spc="-15">
                <a:latin typeface="Calibri"/>
                <a:cs typeface="Calibri"/>
                <a:hlinkClick r:id="rId3"/>
              </a:rPr>
              <a:t>o</a:t>
            </a:r>
            <a:r>
              <a:rPr dirty="0" sz="1800" spc="-10">
                <a:latin typeface="Calibri"/>
                <a:cs typeface="Calibri"/>
                <a:hlinkClick r:id="rId3"/>
              </a:rPr>
              <a:t>v</a:t>
            </a:r>
            <a:r>
              <a:rPr dirty="0" sz="1800" spc="-45">
                <a:latin typeface="Calibri"/>
                <a:cs typeface="Calibri"/>
                <a:hlinkClick r:id="rId3"/>
              </a:rPr>
              <a:t>/</a:t>
            </a:r>
            <a:r>
              <a:rPr dirty="0" sz="1800" spc="-5">
                <a:latin typeface="Calibri"/>
                <a:cs typeface="Calibri"/>
                <a:hlinkClick r:id="rId3"/>
              </a:rPr>
              <a:t>o</a:t>
            </a:r>
            <a:r>
              <a:rPr dirty="0" sz="1800" spc="-10">
                <a:latin typeface="Calibri"/>
                <a:cs typeface="Calibri"/>
                <a:hlinkClick r:id="rId3"/>
              </a:rPr>
              <a:t>n</a:t>
            </a:r>
            <a:r>
              <a:rPr dirty="0" sz="1800" spc="-25">
                <a:latin typeface="Calibri"/>
                <a:cs typeface="Calibri"/>
                <a:hlinkClick r:id="rId3"/>
              </a:rPr>
              <a:t>t</a:t>
            </a:r>
            <a:r>
              <a:rPr dirty="0" sz="1800" spc="-5">
                <a:latin typeface="Calibri"/>
                <a:cs typeface="Calibri"/>
                <a:hlinkClick r:id="rId3"/>
              </a:rPr>
              <a:t>o</a:t>
            </a:r>
            <a:r>
              <a:rPr dirty="0" sz="1800" spc="-10">
                <a:latin typeface="Calibri"/>
                <a:cs typeface="Calibri"/>
                <a:hlinkClick r:id="rId3"/>
              </a:rPr>
              <a:t>l</a:t>
            </a:r>
            <a:r>
              <a:rPr dirty="0" sz="1800" spc="-5">
                <a:latin typeface="Calibri"/>
                <a:cs typeface="Calibri"/>
                <a:hlinkClick r:id="rId3"/>
              </a:rPr>
              <a:t>ogies</a:t>
            </a:r>
            <a:r>
              <a:rPr dirty="0" sz="1800" spc="5">
                <a:latin typeface="Calibri"/>
                <a:cs typeface="Calibri"/>
                <a:hlinkClick r:id="rId3"/>
              </a:rPr>
              <a:t>/</a:t>
            </a:r>
            <a:r>
              <a:rPr dirty="0" sz="1800" spc="-5">
                <a:latin typeface="Calibri"/>
                <a:cs typeface="Calibri"/>
                <a:hlinkClick r:id="rId3"/>
              </a:rPr>
              <a:t>bi</a:t>
            </a:r>
            <a:r>
              <a:rPr dirty="0" sz="1800" spc="-15">
                <a:latin typeface="Calibri"/>
                <a:cs typeface="Calibri"/>
                <a:hlinkClick r:id="rId3"/>
              </a:rPr>
              <a:t>b</a:t>
            </a:r>
            <a:r>
              <a:rPr dirty="0" sz="1800" spc="-15">
                <a:latin typeface="Calibri"/>
                <a:cs typeface="Calibri"/>
                <a:hlinkClick r:id="rId3"/>
              </a:rPr>
              <a:t>f</a:t>
            </a:r>
            <a:r>
              <a:rPr dirty="0" sz="1800" spc="-50">
                <a:latin typeface="Calibri"/>
                <a:cs typeface="Calibri"/>
                <a:hlinkClick r:id="rId3"/>
              </a:rPr>
              <a:t>r</a:t>
            </a:r>
            <a:r>
              <a:rPr dirty="0" sz="1800" spc="-15">
                <a:latin typeface="Calibri"/>
                <a:cs typeface="Calibri"/>
                <a:hlinkClick r:id="rId3"/>
              </a:rPr>
              <a:t>am</a:t>
            </a:r>
            <a:r>
              <a:rPr dirty="0" sz="1800" spc="-5">
                <a:latin typeface="Calibri"/>
                <a:cs typeface="Calibri"/>
                <a:hlinkClick r:id="rId3"/>
              </a:rPr>
              <a:t>e</a:t>
            </a:r>
            <a:r>
              <a:rPr dirty="0" sz="1800" spc="-15">
                <a:latin typeface="Calibri"/>
                <a:cs typeface="Calibri"/>
                <a:hlinkClick r:id="rId3"/>
              </a:rPr>
              <a:t>/O</a:t>
            </a:r>
            <a:r>
              <a:rPr dirty="0" sz="1800" spc="-40">
                <a:latin typeface="Calibri"/>
                <a:cs typeface="Calibri"/>
                <a:hlinkClick r:id="rId3"/>
              </a:rPr>
              <a:t>r</a:t>
            </a:r>
            <a:r>
              <a:rPr dirty="0" sz="1800" spc="-45">
                <a:latin typeface="Calibri"/>
                <a:cs typeface="Calibri"/>
                <a:hlinkClick r:id="rId3"/>
              </a:rPr>
              <a:t>g</a:t>
            </a:r>
            <a:r>
              <a:rPr dirty="0" sz="1800">
                <a:latin typeface="Calibri"/>
                <a:cs typeface="Calibri"/>
                <a:hlinkClick r:id="rId3"/>
              </a:rPr>
              <a:t>ani</a:t>
            </a:r>
            <a:r>
              <a:rPr dirty="0" sz="1800" spc="-30">
                <a:latin typeface="Calibri"/>
                <a:cs typeface="Calibri"/>
                <a:hlinkClick r:id="rId3"/>
              </a:rPr>
              <a:t>z</a:t>
            </a:r>
            <a:r>
              <a:rPr dirty="0" sz="1800" spc="-15">
                <a:latin typeface="Calibri"/>
                <a:cs typeface="Calibri"/>
                <a:hlinkClick r:id="rId3"/>
              </a:rPr>
              <a:t>a</a:t>
            </a:r>
            <a:r>
              <a:rPr dirty="0" sz="1800">
                <a:latin typeface="Calibri"/>
                <a:cs typeface="Calibri"/>
                <a:hlinkClick r:id="rId3"/>
              </a:rPr>
              <a:t>t</a:t>
            </a:r>
            <a:r>
              <a:rPr dirty="0" sz="1800" spc="-10">
                <a:latin typeface="Calibri"/>
                <a:cs typeface="Calibri"/>
                <a:hlinkClick r:id="rId3"/>
              </a:rPr>
              <a:t>i</a:t>
            </a:r>
            <a:r>
              <a:rPr dirty="0" sz="1800" spc="-5">
                <a:latin typeface="Calibri"/>
                <a:cs typeface="Calibri"/>
                <a:hlinkClick r:id="rId3"/>
              </a:rPr>
              <a:t>on"/&gt;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0"/>
              </a:lnSpc>
              <a:spcBef>
                <a:spcPts val="750"/>
              </a:spcBef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fl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:nam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10M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h</a:t>
            </a:r>
            <a:r>
              <a:rPr dirty="0" sz="1800" spc="-35">
                <a:latin typeface="Calibri"/>
                <a:cs typeface="Calibri"/>
              </a:rPr>
              <a:t>K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y&gt;F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ankl</a:t>
            </a:r>
            <a:r>
              <a:rPr dirty="0" sz="1800" spc="-1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 spc="-14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5">
                <a:latin typeface="Calibri"/>
                <a:cs typeface="Calibri"/>
              </a:rPr>
              <a:t>u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 Mag</a:t>
            </a:r>
            <a:r>
              <a:rPr dirty="0" sz="1800" spc="-25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ar I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odalmi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é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t és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0"/>
              </a:lnSpc>
            </a:pPr>
            <a:r>
              <a:rPr dirty="0" sz="1800" spc="-40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ö</a:t>
            </a:r>
            <a:r>
              <a:rPr dirty="0" sz="1800" spc="-40">
                <a:latin typeface="Calibri"/>
                <a:cs typeface="Calibri"/>
              </a:rPr>
              <a:t>n</a:t>
            </a:r>
            <a:r>
              <a:rPr dirty="0" sz="1800" spc="5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v</a:t>
            </a:r>
            <a:r>
              <a:rPr dirty="0" sz="1800" spc="-35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omda&lt;</a:t>
            </a:r>
            <a:r>
              <a:rPr dirty="0" sz="1800" spc="5">
                <a:latin typeface="Calibri"/>
                <a:cs typeface="Calibri"/>
              </a:rPr>
              <a:t>/</a:t>
            </a:r>
            <a:r>
              <a:rPr dirty="0" sz="1800" spc="-15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fl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:name10</a:t>
            </a:r>
            <a:r>
              <a:rPr dirty="0" sz="1800" spc="-15">
                <a:latin typeface="Calibri"/>
                <a:cs typeface="Calibri"/>
              </a:rPr>
              <a:t>Ma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h</a:t>
            </a:r>
            <a:r>
              <a:rPr dirty="0" sz="1800" spc="-40">
                <a:latin typeface="Calibri"/>
                <a:cs typeface="Calibri"/>
              </a:rPr>
              <a:t>K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y&gt;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ts val="1939"/>
              </a:lnSpc>
              <a:spcBef>
                <a:spcPts val="1030"/>
              </a:spcBef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fl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10">
                <a:latin typeface="Calibri"/>
                <a:cs typeface="Calibri"/>
              </a:rPr>
              <a:t>:name10Ma</a:t>
            </a:r>
            <a:r>
              <a:rPr dirty="0" sz="1800" spc="-45">
                <a:latin typeface="Calibri"/>
                <a:cs typeface="Calibri"/>
              </a:rPr>
              <a:t>r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0">
                <a:latin typeface="Calibri"/>
                <a:cs typeface="Calibri"/>
              </a:rPr>
              <a:t>K</a:t>
            </a:r>
            <a:r>
              <a:rPr dirty="0" sz="1800" spc="-2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y&gt;7102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$aF</a:t>
            </a:r>
            <a:r>
              <a:rPr dirty="0" sz="1800" spc="-5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ankl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4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u</a:t>
            </a:r>
            <a:r>
              <a:rPr dirty="0" sz="1800" spc="-10">
                <a:latin typeface="Calibri"/>
                <a:cs typeface="Calibri"/>
              </a:rPr>
              <a:t>la</a:t>
            </a:r>
            <a:r>
              <a:rPr dirty="0" sz="1800">
                <a:latin typeface="Calibri"/>
                <a:cs typeface="Calibri"/>
              </a:rPr>
              <a:t>t Ma</a:t>
            </a:r>
            <a:r>
              <a:rPr dirty="0" sz="1800" spc="5">
                <a:latin typeface="Calibri"/>
                <a:cs typeface="Calibri"/>
              </a:rPr>
              <a:t>g</a:t>
            </a:r>
            <a:r>
              <a:rPr dirty="0" sz="1800" spc="-25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ar I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almi I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é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t és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40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ö</a:t>
            </a:r>
            <a:r>
              <a:rPr dirty="0" sz="1800" spc="-35">
                <a:latin typeface="Calibri"/>
                <a:cs typeface="Calibri"/>
              </a:rPr>
              <a:t>n</a:t>
            </a:r>
            <a:r>
              <a:rPr dirty="0" sz="1800" spc="10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v</a:t>
            </a:r>
            <a:r>
              <a:rPr dirty="0" sz="1800" spc="-35">
                <a:latin typeface="Calibri"/>
                <a:cs typeface="Calibri"/>
              </a:rPr>
              <a:t>n</a:t>
            </a:r>
            <a:r>
              <a:rPr dirty="0" sz="1800" spc="-25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omda$ek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adó$4pb</a:t>
            </a:r>
            <a:r>
              <a:rPr dirty="0" sz="1800" spc="5">
                <a:latin typeface="Calibri"/>
                <a:cs typeface="Calibri"/>
              </a:rPr>
              <a:t>l</a:t>
            </a:r>
            <a:r>
              <a:rPr dirty="0" sz="1800" spc="-15" b="1">
                <a:latin typeface="Calibri"/>
                <a:cs typeface="Calibri"/>
              </a:rPr>
              <a:t>$960166</a:t>
            </a: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flc</a:t>
            </a:r>
            <a:r>
              <a:rPr dirty="0" sz="1800" spc="-10">
                <a:latin typeface="Calibri"/>
                <a:cs typeface="Calibri"/>
              </a:rPr>
              <a:t>:name10Ma</a:t>
            </a:r>
            <a:r>
              <a:rPr dirty="0" sz="1800" spc="-45">
                <a:latin typeface="Calibri"/>
                <a:cs typeface="Calibri"/>
              </a:rPr>
              <a:t>r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0">
                <a:latin typeface="Calibri"/>
                <a:cs typeface="Calibri"/>
              </a:rPr>
              <a:t>K</a:t>
            </a:r>
            <a:r>
              <a:rPr dirty="0" sz="1800" spc="-2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y&gt;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0"/>
              </a:lnSpc>
              <a:spcBef>
                <a:spcPts val="760"/>
              </a:spcBef>
            </a:pPr>
            <a:r>
              <a:rPr dirty="0" sz="1800">
                <a:latin typeface="Calibri"/>
                <a:cs typeface="Calibri"/>
              </a:rPr>
              <a:t>&lt;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-20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ab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&gt;F</a:t>
            </a:r>
            <a:r>
              <a:rPr dirty="0" sz="1800" spc="-35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ankl</a:t>
            </a:r>
            <a:r>
              <a:rPr dirty="0" sz="1800" spc="-1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4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5">
                <a:latin typeface="Calibri"/>
                <a:cs typeface="Calibri"/>
              </a:rPr>
              <a:t>u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 Mag</a:t>
            </a:r>
            <a:r>
              <a:rPr dirty="0" sz="1800" spc="-25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ar I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odalmi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é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t és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050"/>
              </a:lnSpc>
            </a:pPr>
            <a:r>
              <a:rPr dirty="0" sz="1800" spc="-40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ö</a:t>
            </a:r>
            <a:r>
              <a:rPr dirty="0" sz="1800" spc="-40">
                <a:latin typeface="Calibri"/>
                <a:cs typeface="Calibri"/>
              </a:rPr>
              <a:t>n</a:t>
            </a:r>
            <a:r>
              <a:rPr dirty="0" sz="1800" spc="5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v</a:t>
            </a:r>
            <a:r>
              <a:rPr dirty="0" sz="1800" spc="-35">
                <a:latin typeface="Calibri"/>
                <a:cs typeface="Calibri"/>
              </a:rPr>
              <a:t>n</a:t>
            </a:r>
            <a:r>
              <a:rPr dirty="0" sz="1800" spc="-30">
                <a:latin typeface="Calibri"/>
                <a:cs typeface="Calibri"/>
              </a:rPr>
              <a:t>y</a:t>
            </a:r>
            <a:r>
              <a:rPr dirty="0" sz="1800">
                <a:latin typeface="Calibri"/>
                <a:cs typeface="Calibri"/>
              </a:rPr>
              <a:t>omda&lt;</a:t>
            </a:r>
            <a:r>
              <a:rPr dirty="0" sz="1800" spc="5">
                <a:latin typeface="Calibri"/>
                <a:cs typeface="Calibri"/>
              </a:rPr>
              <a:t>/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-25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abel&gt;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g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800">
                <a:latin typeface="Calibri"/>
                <a:cs typeface="Calibri"/>
              </a:rPr>
              <a:t>&lt;/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f</a:t>
            </a:r>
            <a:r>
              <a:rPr dirty="0" sz="1800" spc="-10">
                <a:latin typeface="Calibri"/>
                <a:cs typeface="Calibri"/>
              </a:rPr>
              <a:t>: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g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&gt;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1147" rIns="0" bIns="0" rtlCol="0" vert="horz">
            <a:spAutoFit/>
          </a:bodyPr>
          <a:lstStyle/>
          <a:p>
            <a:pPr marL="45085">
              <a:lnSpc>
                <a:spcPct val="100000"/>
              </a:lnSpc>
            </a:pPr>
            <a:r>
              <a:rPr dirty="0"/>
              <a:t>A</a:t>
            </a:r>
            <a:r>
              <a:rPr dirty="0" spc="-65"/>
              <a:t> </a:t>
            </a:r>
            <a:r>
              <a:rPr dirty="0" spc="-40"/>
              <a:t>$</a:t>
            </a:r>
            <a:r>
              <a:rPr dirty="0"/>
              <a:t>0</a:t>
            </a:r>
            <a:r>
              <a:rPr dirty="0" spc="-70"/>
              <a:t> </a:t>
            </a:r>
            <a:r>
              <a:rPr dirty="0" spc="-30"/>
              <a:t>é</a:t>
            </a:r>
            <a:r>
              <a:rPr dirty="0" spc="-25"/>
              <a:t>r</a:t>
            </a:r>
            <a:r>
              <a:rPr dirty="0" spc="-75"/>
              <a:t>t</a:t>
            </a:r>
            <a:r>
              <a:rPr dirty="0" spc="-30"/>
              <a:t>é</a:t>
            </a:r>
            <a:r>
              <a:rPr dirty="0" spc="-190"/>
              <a:t>k</a:t>
            </a:r>
            <a:r>
              <a:rPr dirty="0" spc="-40"/>
              <a:t>e</a:t>
            </a:r>
            <a:r>
              <a:rPr dirty="0"/>
              <a:t>k</a:t>
            </a:r>
            <a:r>
              <a:rPr dirty="0" spc="-95"/>
              <a:t> </a:t>
            </a:r>
            <a:r>
              <a:rPr dirty="0" spc="-35"/>
              <a:t>p</a:t>
            </a:r>
            <a:r>
              <a:rPr dirty="0" spc="-110"/>
              <a:t>r</a:t>
            </a:r>
            <a:r>
              <a:rPr dirty="0" spc="-40"/>
              <a:t>o</a:t>
            </a:r>
            <a:r>
              <a:rPr dirty="0" spc="-60"/>
              <a:t>b</a:t>
            </a:r>
            <a:r>
              <a:rPr dirty="0" spc="-30"/>
              <a:t>l</a:t>
            </a:r>
            <a:r>
              <a:rPr dirty="0" spc="-40"/>
              <a:t>é</a:t>
            </a:r>
            <a:r>
              <a:rPr dirty="0" spc="-65"/>
              <a:t>m</a:t>
            </a:r>
            <a:r>
              <a:rPr dirty="0" spc="-35"/>
              <a:t>á</a:t>
            </a:r>
            <a:r>
              <a:rPr dirty="0" spc="-20"/>
              <a:t>j</a:t>
            </a:r>
            <a:r>
              <a:rPr dirty="0"/>
              <a:t>a</a:t>
            </a:r>
          </a:p>
        </p:txBody>
      </p:sp>
      <p:sp>
        <p:nvSpPr>
          <p:cNvPr id="7" name="object 7"/>
          <p:cNvSpPr/>
          <p:nvPr/>
        </p:nvSpPr>
        <p:spPr>
          <a:xfrm>
            <a:off x="9352788" y="2122932"/>
            <a:ext cx="1190625" cy="623570"/>
          </a:xfrm>
          <a:custGeom>
            <a:avLst/>
            <a:gdLst/>
            <a:ahLst/>
            <a:cxnLst/>
            <a:rect l="l" t="t" r="r" b="b"/>
            <a:pathLst>
              <a:path w="1190625" h="623569">
                <a:moveTo>
                  <a:pt x="1190243" y="311657"/>
                </a:moveTo>
                <a:lnTo>
                  <a:pt x="0" y="311657"/>
                </a:lnTo>
                <a:lnTo>
                  <a:pt x="595121" y="623315"/>
                </a:lnTo>
                <a:lnTo>
                  <a:pt x="1190243" y="311657"/>
                </a:lnTo>
                <a:close/>
              </a:path>
              <a:path w="1190625" h="623569">
                <a:moveTo>
                  <a:pt x="892682" y="0"/>
                </a:moveTo>
                <a:lnTo>
                  <a:pt x="297560" y="0"/>
                </a:lnTo>
                <a:lnTo>
                  <a:pt x="297560" y="311657"/>
                </a:lnTo>
                <a:lnTo>
                  <a:pt x="892682" y="311657"/>
                </a:lnTo>
                <a:lnTo>
                  <a:pt x="89268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352788" y="2122932"/>
            <a:ext cx="1190625" cy="623570"/>
          </a:xfrm>
          <a:custGeom>
            <a:avLst/>
            <a:gdLst/>
            <a:ahLst/>
            <a:cxnLst/>
            <a:rect l="l" t="t" r="r" b="b"/>
            <a:pathLst>
              <a:path w="1190625" h="623569">
                <a:moveTo>
                  <a:pt x="0" y="311657"/>
                </a:moveTo>
                <a:lnTo>
                  <a:pt x="297560" y="311657"/>
                </a:lnTo>
                <a:lnTo>
                  <a:pt x="297560" y="0"/>
                </a:lnTo>
                <a:lnTo>
                  <a:pt x="892682" y="0"/>
                </a:lnTo>
                <a:lnTo>
                  <a:pt x="892682" y="311657"/>
                </a:lnTo>
                <a:lnTo>
                  <a:pt x="1190243" y="311657"/>
                </a:lnTo>
                <a:lnTo>
                  <a:pt x="595121" y="623315"/>
                </a:lnTo>
                <a:lnTo>
                  <a:pt x="0" y="31165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707881" y="1551432"/>
            <a:ext cx="2211705" cy="531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dirty="0" sz="1800">
                <a:latin typeface="Calibri"/>
                <a:cs typeface="Calibri"/>
              </a:rPr>
              <a:t>A F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ankl</a:t>
            </a:r>
            <a:r>
              <a:rPr dirty="0" sz="1800" spc="-1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4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á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5">
                <a:latin typeface="Calibri"/>
                <a:cs typeface="Calibri"/>
              </a:rPr>
              <a:t>u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 </a:t>
            </a:r>
            <a:r>
              <a:rPr dirty="0" sz="1800" spc="-2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öbb</a:t>
            </a:r>
            <a:r>
              <a:rPr dirty="0" sz="1800">
                <a:latin typeface="Calibri"/>
                <a:cs typeface="Calibri"/>
              </a:rPr>
              <a:t> a</a:t>
            </a:r>
            <a:r>
              <a:rPr dirty="0" sz="1800" spc="-40">
                <a:latin typeface="Calibri"/>
                <a:cs typeface="Calibri"/>
              </a:rPr>
              <a:t>z</a:t>
            </a:r>
            <a:r>
              <a:rPr dirty="0" sz="1800">
                <a:latin typeface="Calibri"/>
                <a:cs typeface="Calibri"/>
              </a:rPr>
              <a:t>onos</a:t>
            </a:r>
            <a:r>
              <a:rPr dirty="0" sz="1800" spc="-10">
                <a:latin typeface="Calibri"/>
                <a:cs typeface="Calibri"/>
              </a:rPr>
              <a:t>í</a:t>
            </a:r>
            <a:r>
              <a:rPr dirty="0" sz="1800" spc="-1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ót </a:t>
            </a:r>
            <a:r>
              <a:rPr dirty="0" sz="1800" spc="-45">
                <a:latin typeface="Calibri"/>
                <a:cs typeface="Calibri"/>
              </a:rPr>
              <a:t>k</a:t>
            </a:r>
            <a:r>
              <a:rPr dirty="0" sz="1800">
                <a:latin typeface="Calibri"/>
                <a:cs typeface="Calibri"/>
              </a:rPr>
              <a:t>apo</a:t>
            </a:r>
            <a:r>
              <a:rPr dirty="0" sz="1800" spc="-25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t!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Wingdings"/>
                <a:cs typeface="Wingdings"/>
              </a:rPr>
              <a:t></a:t>
            </a:r>
            <a:endParaRPr sz="18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58114" rIns="0" bIns="0" rtlCol="0" vert="horz">
            <a:spAutoFit/>
          </a:bodyPr>
          <a:lstStyle/>
          <a:p>
            <a:pPr marL="46990">
              <a:lnSpc>
                <a:spcPct val="100000"/>
              </a:lnSpc>
            </a:pPr>
            <a:r>
              <a:rPr dirty="0"/>
              <a:t>A</a:t>
            </a:r>
            <a:r>
              <a:rPr dirty="0" spc="-65"/>
              <a:t> </a:t>
            </a:r>
            <a:r>
              <a:rPr dirty="0" spc="-185"/>
              <a:t>k</a:t>
            </a:r>
            <a:r>
              <a:rPr dirty="0" spc="-30"/>
              <a:t>e</a:t>
            </a:r>
            <a:r>
              <a:rPr dirty="0" spc="-80"/>
              <a:t>r</a:t>
            </a:r>
            <a:r>
              <a:rPr dirty="0" spc="-40"/>
              <a:t>eső</a:t>
            </a:r>
            <a:r>
              <a:rPr dirty="0" spc="-45"/>
              <a:t>b</a:t>
            </a:r>
            <a:r>
              <a:rPr dirty="0"/>
              <a:t>e</a:t>
            </a:r>
            <a:r>
              <a:rPr dirty="0" spc="-100"/>
              <a:t> </a:t>
            </a:r>
            <a:r>
              <a:rPr dirty="0"/>
              <a:t>j</a:t>
            </a:r>
            <a:r>
              <a:rPr dirty="0" spc="-40"/>
              <a:t>u</a:t>
            </a:r>
            <a:r>
              <a:rPr dirty="0" spc="-85"/>
              <a:t>t</a:t>
            </a:r>
            <a:r>
              <a:rPr dirty="0" spc="-35"/>
              <a:t>á</a:t>
            </a:r>
            <a:r>
              <a:rPr dirty="0"/>
              <a:t>s</a:t>
            </a:r>
            <a:r>
              <a:rPr dirty="0" spc="-85"/>
              <a:t> </a:t>
            </a:r>
            <a:r>
              <a:rPr dirty="0" spc="-55"/>
              <a:t>m</a:t>
            </a:r>
            <a:r>
              <a:rPr dirty="0" spc="-15"/>
              <a:t>í</a:t>
            </a:r>
            <a:r>
              <a:rPr dirty="0" spc="-75"/>
              <a:t>t</a:t>
            </a:r>
            <a:r>
              <a:rPr dirty="0" spc="-40"/>
              <a:t>o</a:t>
            </a:r>
            <a:r>
              <a:rPr dirty="0" spc="-85"/>
              <a:t>s</a:t>
            </a:r>
            <a:r>
              <a:rPr dirty="0" spc="-114"/>
              <a:t>z</a:t>
            </a:r>
            <a:r>
              <a:rPr dirty="0"/>
              <a:t>a</a:t>
            </a:r>
          </a:p>
        </p:txBody>
      </p:sp>
      <p:sp>
        <p:nvSpPr>
          <p:cNvPr id="3" name="object 3"/>
          <p:cNvSpPr/>
          <p:nvPr/>
        </p:nvSpPr>
        <p:spPr>
          <a:xfrm>
            <a:off x="2017776" y="2845307"/>
            <a:ext cx="2645664" cy="1984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04659" y="2298192"/>
            <a:ext cx="3288792" cy="30769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178553" y="6057849"/>
            <a:ext cx="742950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h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p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s://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d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a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al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i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b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</a:t>
            </a:r>
            <a:r>
              <a:rPr dirty="0" sz="1800" spc="-5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r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a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e.</a:t>
            </a:r>
            <a:r>
              <a:rPr dirty="0" sz="1800" spc="-3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c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om/2018/08/27/bib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f</a:t>
            </a:r>
            <a:r>
              <a:rPr dirty="0" sz="1800" spc="-5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r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am</a:t>
            </a:r>
            <a:r>
              <a:rPr dirty="0" sz="1800" spc="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-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s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ch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m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a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-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o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r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g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-</a:t>
            </a:r>
            <a:r>
              <a:rPr dirty="0" sz="1800" spc="-2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c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ho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c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o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l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a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-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ea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p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ots/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684" y="465455"/>
            <a:ext cx="545782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b="0">
                <a:latin typeface="Calibri Light"/>
                <a:cs typeface="Calibri Light"/>
              </a:rPr>
              <a:t>A</a:t>
            </a:r>
            <a:r>
              <a:rPr dirty="0" sz="4400" spc="-70" b="0">
                <a:latin typeface="Calibri Light"/>
                <a:cs typeface="Calibri Light"/>
              </a:rPr>
              <a:t> </a:t>
            </a:r>
            <a:r>
              <a:rPr dirty="0" sz="4400" spc="-180" b="0">
                <a:latin typeface="Calibri Light"/>
                <a:cs typeface="Calibri Light"/>
              </a:rPr>
              <a:t>k</a:t>
            </a:r>
            <a:r>
              <a:rPr dirty="0" sz="4400" spc="-30" b="0">
                <a:latin typeface="Calibri Light"/>
                <a:cs typeface="Calibri Light"/>
              </a:rPr>
              <a:t>e</a:t>
            </a:r>
            <a:r>
              <a:rPr dirty="0" sz="4400" spc="-80" b="0">
                <a:latin typeface="Calibri Light"/>
                <a:cs typeface="Calibri Light"/>
              </a:rPr>
              <a:t>r</a:t>
            </a:r>
            <a:r>
              <a:rPr dirty="0" sz="4400" spc="-40" b="0">
                <a:latin typeface="Calibri Light"/>
                <a:cs typeface="Calibri Light"/>
              </a:rPr>
              <a:t>eső</a:t>
            </a:r>
            <a:r>
              <a:rPr dirty="0" sz="4400" spc="-45" b="0">
                <a:latin typeface="Calibri Light"/>
                <a:cs typeface="Calibri Light"/>
              </a:rPr>
              <a:t>b</a:t>
            </a:r>
            <a:r>
              <a:rPr dirty="0" sz="4400" b="0">
                <a:latin typeface="Calibri Light"/>
                <a:cs typeface="Calibri Light"/>
              </a:rPr>
              <a:t>e</a:t>
            </a:r>
            <a:r>
              <a:rPr dirty="0" sz="4400" spc="-100" b="0">
                <a:latin typeface="Calibri Light"/>
                <a:cs typeface="Calibri Light"/>
              </a:rPr>
              <a:t> </a:t>
            </a:r>
            <a:r>
              <a:rPr dirty="0" sz="4400" b="0">
                <a:latin typeface="Calibri Light"/>
                <a:cs typeface="Calibri Light"/>
              </a:rPr>
              <a:t>j</a:t>
            </a:r>
            <a:r>
              <a:rPr dirty="0" sz="4400" spc="-40" b="0">
                <a:latin typeface="Calibri Light"/>
                <a:cs typeface="Calibri Light"/>
              </a:rPr>
              <a:t>u</a:t>
            </a:r>
            <a:r>
              <a:rPr dirty="0" sz="4400" spc="-80" b="0">
                <a:latin typeface="Calibri Light"/>
                <a:cs typeface="Calibri Light"/>
              </a:rPr>
              <a:t>t</a:t>
            </a:r>
            <a:r>
              <a:rPr dirty="0" sz="4400" spc="-40" b="0">
                <a:latin typeface="Calibri Light"/>
                <a:cs typeface="Calibri Light"/>
              </a:rPr>
              <a:t>á</a:t>
            </a:r>
            <a:r>
              <a:rPr dirty="0" sz="4400" b="0">
                <a:latin typeface="Calibri Light"/>
                <a:cs typeface="Calibri Light"/>
              </a:rPr>
              <a:t>s</a:t>
            </a:r>
            <a:r>
              <a:rPr dirty="0" sz="4400" spc="-85" b="0">
                <a:latin typeface="Calibri Light"/>
                <a:cs typeface="Calibri Light"/>
              </a:rPr>
              <a:t> </a:t>
            </a:r>
            <a:r>
              <a:rPr dirty="0" sz="4400" spc="-55" b="0">
                <a:latin typeface="Calibri Light"/>
                <a:cs typeface="Calibri Light"/>
              </a:rPr>
              <a:t>m</a:t>
            </a:r>
            <a:r>
              <a:rPr dirty="0" sz="4400" spc="-15" b="0">
                <a:latin typeface="Calibri Light"/>
                <a:cs typeface="Calibri Light"/>
              </a:rPr>
              <a:t>í</a:t>
            </a:r>
            <a:r>
              <a:rPr dirty="0" sz="4400" spc="-75" b="0">
                <a:latin typeface="Calibri Light"/>
                <a:cs typeface="Calibri Light"/>
              </a:rPr>
              <a:t>t</a:t>
            </a:r>
            <a:r>
              <a:rPr dirty="0" sz="4400" spc="-40" b="0">
                <a:latin typeface="Calibri Light"/>
                <a:cs typeface="Calibri Light"/>
              </a:rPr>
              <a:t>o</a:t>
            </a:r>
            <a:r>
              <a:rPr dirty="0" sz="4400" spc="-85" b="0">
                <a:latin typeface="Calibri Light"/>
                <a:cs typeface="Calibri Light"/>
              </a:rPr>
              <a:t>s</a:t>
            </a:r>
            <a:r>
              <a:rPr dirty="0" sz="4400" spc="-114" b="0">
                <a:latin typeface="Calibri Light"/>
                <a:cs typeface="Calibri Light"/>
              </a:rPr>
              <a:t>z</a:t>
            </a:r>
            <a:r>
              <a:rPr dirty="0" sz="4400" b="0">
                <a:latin typeface="Calibri Light"/>
                <a:cs typeface="Calibri Light"/>
              </a:rPr>
              <a:t>a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0724" y="3781044"/>
            <a:ext cx="2161031" cy="731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27684" y="1841143"/>
            <a:ext cx="10424795" cy="4025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70"/>
              </a:lnSpc>
            </a:pP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Az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oldalakn</a:t>
            </a:r>
            <a:r>
              <a:rPr dirty="0" sz="2400" spc="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k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állandó </a:t>
            </a:r>
            <a:r>
              <a:rPr dirty="0" sz="2400" spc="-10">
                <a:latin typeface="Calibri"/>
                <a:cs typeface="Calibri"/>
              </a:rPr>
              <a:t>U</a:t>
            </a:r>
            <a:r>
              <a:rPr dirty="0" sz="2400">
                <a:latin typeface="Calibri"/>
                <a:cs typeface="Calibri"/>
              </a:rPr>
              <a:t>R</a:t>
            </a:r>
            <a:r>
              <a:rPr dirty="0" sz="2400" spc="-30">
                <a:latin typeface="Calibri"/>
                <a:cs typeface="Calibri"/>
              </a:rPr>
              <a:t>L</a:t>
            </a:r>
            <a:r>
              <a:rPr dirty="0" sz="2400" spc="-5">
                <a:latin typeface="Calibri"/>
                <a:cs typeface="Calibri"/>
              </a:rPr>
              <a:t>-</a:t>
            </a:r>
            <a:r>
              <a:rPr dirty="0" sz="2400">
                <a:latin typeface="Calibri"/>
                <a:cs typeface="Calibri"/>
              </a:rPr>
              <a:t>je </a:t>
            </a:r>
            <a:r>
              <a:rPr dirty="0" sz="2400" spc="-4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an (link</a:t>
            </a:r>
            <a:r>
              <a:rPr dirty="0" sz="2400" spc="-65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eloldás)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</a:pP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Oldal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5">
                <a:latin typeface="Calibri"/>
                <a:cs typeface="Calibri"/>
              </a:rPr>
              <a:t>r</a:t>
            </a:r>
            <a:r>
              <a:rPr dirty="0" sz="2400" spc="-7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ép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/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5">
                <a:latin typeface="Calibri"/>
                <a:cs typeface="Calibri"/>
              </a:rPr>
              <a:t>ob</a:t>
            </a:r>
            <a:r>
              <a:rPr dirty="0" sz="2400" spc="-1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ts</a:t>
            </a:r>
            <a:r>
              <a:rPr dirty="0" sz="2400" spc="-60">
                <a:latin typeface="Calibri"/>
                <a:cs typeface="Calibri"/>
              </a:rPr>
              <a:t>.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10">
                <a:latin typeface="Calibri"/>
                <a:cs typeface="Calibri"/>
              </a:rPr>
              <a:t>x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segíti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az ind</a:t>
            </a:r>
            <a:r>
              <a:rPr dirty="0" sz="2400" spc="-35">
                <a:latin typeface="Calibri"/>
                <a:cs typeface="Calibri"/>
              </a:rPr>
              <a:t>e</a:t>
            </a:r>
            <a:r>
              <a:rPr dirty="0" sz="2400" spc="-60">
                <a:latin typeface="Calibri"/>
                <a:cs typeface="Calibri"/>
              </a:rPr>
              <a:t>x</a:t>
            </a:r>
            <a:r>
              <a:rPr dirty="0" sz="2400">
                <a:latin typeface="Calibri"/>
                <a:cs typeface="Calibri"/>
              </a:rPr>
              <a:t>elő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ob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mun</a:t>
            </a:r>
            <a:r>
              <a:rPr dirty="0" sz="2400" spc="-3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áj</a:t>
            </a:r>
            <a:r>
              <a:rPr dirty="0" sz="2400" spc="-20">
                <a:latin typeface="Calibri"/>
                <a:cs typeface="Calibri"/>
              </a:rPr>
              <a:t>á</a:t>
            </a:r>
            <a:r>
              <a:rPr dirty="0" sz="240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15">
                <a:latin typeface="Calibri"/>
                <a:cs typeface="Calibri"/>
              </a:rPr>
              <a:t>Az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oldalak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lin</a:t>
            </a:r>
            <a:r>
              <a:rPr dirty="0" sz="2400" spc="-75">
                <a:latin typeface="Calibri"/>
                <a:cs typeface="Calibri"/>
              </a:rPr>
              <a:t>k</a:t>
            </a:r>
            <a:r>
              <a:rPr dirty="0" sz="2400" spc="-15">
                <a:latin typeface="Calibri"/>
                <a:cs typeface="Calibri"/>
              </a:rPr>
              <a:t>ek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mu</a:t>
            </a:r>
            <a:r>
              <a:rPr dirty="0" sz="2400" spc="-25">
                <a:latin typeface="Calibri"/>
                <a:cs typeface="Calibri"/>
              </a:rPr>
              <a:t>ta</a:t>
            </a:r>
            <a:r>
              <a:rPr dirty="0" sz="2400" spc="-15">
                <a:latin typeface="Calibri"/>
                <a:cs typeface="Calibri"/>
              </a:rPr>
              <a:t>tnak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(lin</a:t>
            </a:r>
            <a:r>
              <a:rPr dirty="0" sz="2400" spc="-55">
                <a:latin typeface="Calibri"/>
                <a:cs typeface="Calibri"/>
              </a:rPr>
              <a:t>k</a:t>
            </a:r>
            <a:r>
              <a:rPr dirty="0" sz="2400" spc="-15">
                <a:latin typeface="Calibri"/>
                <a:cs typeface="Calibri"/>
              </a:rPr>
              <a:t>cse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pl</a:t>
            </a:r>
            <a:r>
              <a:rPr dirty="0" sz="2400">
                <a:latin typeface="Calibri"/>
                <a:cs typeface="Calibri"/>
              </a:rPr>
              <a:t>. </a:t>
            </a:r>
            <a:r>
              <a:rPr dirty="0" sz="2400">
                <a:latin typeface="Calibri"/>
                <a:cs typeface="Calibri"/>
              </a:rPr>
              <a:t>Wikid</a:t>
            </a:r>
            <a:r>
              <a:rPr dirty="0" sz="2400" spc="-25">
                <a:latin typeface="Calibri"/>
                <a:cs typeface="Calibri"/>
              </a:rPr>
              <a:t>at</a:t>
            </a:r>
            <a:r>
              <a:rPr dirty="0" sz="2400" spc="-35">
                <a:latin typeface="Calibri"/>
                <a:cs typeface="Calibri"/>
              </a:rPr>
              <a:t>á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</a:t>
            </a:r>
            <a:r>
              <a:rPr dirty="0" sz="2400" spc="-10">
                <a:latin typeface="Calibri"/>
                <a:cs typeface="Calibri"/>
              </a:rPr>
              <a:t>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Wikipedi</a:t>
            </a:r>
            <a:r>
              <a:rPr dirty="0" sz="2400" spc="-30">
                <a:latin typeface="Calibri"/>
                <a:cs typeface="Calibri"/>
              </a:rPr>
              <a:t>á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</a:t>
            </a:r>
            <a:r>
              <a:rPr dirty="0" sz="240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3062605">
              <a:lnSpc>
                <a:spcPts val="2870"/>
              </a:lnSpc>
              <a:spcBef>
                <a:spcPts val="1470"/>
              </a:spcBef>
            </a:pP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ál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alános,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7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3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esők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ál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al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 ha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znált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ó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</a:t>
            </a:r>
            <a:r>
              <a:rPr dirty="0" sz="2400" spc="-20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ö</a:t>
            </a:r>
            <a:r>
              <a:rPr dirty="0" sz="2400" spc="-55">
                <a:latin typeface="Calibri"/>
                <a:cs typeface="Calibri"/>
              </a:rPr>
              <a:t>n</a:t>
            </a:r>
            <a:r>
              <a:rPr dirty="0" sz="2400" spc="10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v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ári</a:t>
            </a:r>
            <a:endParaRPr sz="2400">
              <a:latin typeface="Calibri"/>
              <a:cs typeface="Calibri"/>
            </a:endParaRPr>
          </a:p>
          <a:p>
            <a:pPr marL="3062605">
              <a:lnSpc>
                <a:spcPts val="2870"/>
              </a:lnSpc>
            </a:pPr>
            <a:r>
              <a:rPr dirty="0" sz="2400">
                <a:latin typeface="Calibri"/>
                <a:cs typeface="Calibri"/>
              </a:rPr>
              <a:t>d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ume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tum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k</a:t>
            </a:r>
            <a:r>
              <a:rPr dirty="0" sz="2400" spc="-5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is al</a:t>
            </a:r>
            <a:r>
              <a:rPr dirty="0" sz="2400" spc="-4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almazh</a:t>
            </a:r>
            <a:r>
              <a:rPr dirty="0" sz="2400" spc="-25">
                <a:latin typeface="Calibri"/>
                <a:cs typeface="Calibri"/>
              </a:rPr>
              <a:t>at</a:t>
            </a:r>
            <a:r>
              <a:rPr dirty="0" sz="2400">
                <a:latin typeface="Calibri"/>
                <a:cs typeface="Calibri"/>
              </a:rPr>
              <a:t>ó</a:t>
            </a:r>
            <a:endParaRPr sz="2400">
              <a:latin typeface="Calibri"/>
              <a:cs typeface="Calibri"/>
            </a:endParaRPr>
          </a:p>
          <a:p>
            <a:pPr marL="3062605">
              <a:lnSpc>
                <a:spcPct val="100000"/>
              </a:lnSpc>
              <a:spcBef>
                <a:spcPts val="25"/>
              </a:spcBef>
            </a:pP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az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190">
                <a:latin typeface="Calibri"/>
                <a:cs typeface="Calibri"/>
              </a:rPr>
              <a:t>P</a:t>
            </a:r>
            <a:r>
              <a:rPr dirty="0" sz="2400" spc="-1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C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megjel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ní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ő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sablonjában </a:t>
            </a:r>
            <a:r>
              <a:rPr dirty="0" sz="2400" spc="-7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ell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elh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l</a:t>
            </a:r>
            <a:r>
              <a:rPr dirty="0" sz="2400" spc="-20">
                <a:latin typeface="Calibri"/>
                <a:cs typeface="Calibri"/>
              </a:rPr>
              <a:t>ye</a:t>
            </a:r>
            <a:r>
              <a:rPr dirty="0" sz="2400">
                <a:latin typeface="Calibri"/>
                <a:cs typeface="Calibri"/>
              </a:rPr>
              <a:t>zni</a:t>
            </a:r>
            <a:endParaRPr sz="2400">
              <a:latin typeface="Calibri"/>
              <a:cs typeface="Calibri"/>
            </a:endParaRPr>
          </a:p>
          <a:p>
            <a:pPr marL="3062605">
              <a:lnSpc>
                <a:spcPct val="100000"/>
              </a:lnSpc>
            </a:pP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öbb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dis</a:t>
            </a:r>
            <a:r>
              <a:rPr dirty="0" sz="2400" spc="-20">
                <a:latin typeface="Calibri"/>
                <a:cs typeface="Calibri"/>
              </a:rPr>
              <a:t>co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0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y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oft</a:t>
            </a:r>
            <a:r>
              <a:rPr dirty="0" sz="2400" spc="-3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er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már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tudja au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om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ti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usan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Times New Roman"/>
              <a:cs typeface="Times New Roman"/>
            </a:endParaRPr>
          </a:p>
          <a:p>
            <a:pPr marL="1494155">
              <a:lnSpc>
                <a:spcPct val="100000"/>
              </a:lnSpc>
            </a:pP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s://kifu</a:t>
            </a:r>
            <a:r>
              <a:rPr dirty="0" sz="1800" spc="-7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video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or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um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u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/h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u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1800" spc="-2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ding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/24689</a:t>
            </a:r>
            <a:r>
              <a:rPr dirty="0" sz="1800" spc="-4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onl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n</a:t>
            </a:r>
            <a:r>
              <a:rPr dirty="0" sz="1800" spc="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-</a:t>
            </a:r>
            <a:r>
              <a:rPr dirty="0" sz="1800" spc="-5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k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alogu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ok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-</a:t>
            </a:r>
            <a:r>
              <a:rPr dirty="0" sz="1800" spc="-5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f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elh</a:t>
            </a:r>
            <a:r>
              <a:rPr dirty="0" sz="18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oz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as</a:t>
            </a:r>
            <a:r>
              <a:rPr dirty="0" sz="1800" spc="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-a-</a:t>
            </a:r>
            <a:r>
              <a:rPr dirty="0" sz="1800" spc="-5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f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el</a:t>
            </a:r>
            <a:r>
              <a:rPr dirty="0" sz="1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z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1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ni</a:t>
            </a:r>
            <a:r>
              <a:rPr dirty="0" sz="18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-</a:t>
            </a:r>
            <a:r>
              <a:rPr dirty="0" sz="18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w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eb</a:t>
            </a:r>
            <a:r>
              <a:rPr dirty="0" sz="1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1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7792" y="2185695"/>
            <a:ext cx="482028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90" b="1">
                <a:latin typeface="Calibri"/>
                <a:cs typeface="Calibri"/>
              </a:rPr>
              <a:t>K</a:t>
            </a:r>
            <a:r>
              <a:rPr dirty="0" sz="4000" spc="-25" b="1">
                <a:latin typeface="Calibri"/>
                <a:cs typeface="Calibri"/>
              </a:rPr>
              <a:t>ö</a:t>
            </a:r>
            <a:r>
              <a:rPr dirty="0" sz="4000" spc="-50" b="1">
                <a:latin typeface="Calibri"/>
                <a:cs typeface="Calibri"/>
              </a:rPr>
              <a:t>s</a:t>
            </a:r>
            <a:r>
              <a:rPr dirty="0" sz="4000" spc="-100" b="1">
                <a:latin typeface="Calibri"/>
                <a:cs typeface="Calibri"/>
              </a:rPr>
              <a:t>z</a:t>
            </a:r>
            <a:r>
              <a:rPr dirty="0" sz="4000" spc="-25" b="1">
                <a:latin typeface="Calibri"/>
                <a:cs typeface="Calibri"/>
              </a:rPr>
              <a:t>önöm</a:t>
            </a:r>
            <a:r>
              <a:rPr dirty="0" sz="4000" spc="-5" b="1">
                <a:latin typeface="Calibri"/>
                <a:cs typeface="Calibri"/>
              </a:rPr>
              <a:t> </a:t>
            </a:r>
            <a:r>
              <a:rPr dirty="0" sz="4000" spc="-20" b="1">
                <a:latin typeface="Calibri"/>
                <a:cs typeface="Calibri"/>
              </a:rPr>
              <a:t>a</a:t>
            </a:r>
            <a:r>
              <a:rPr dirty="0" sz="4000" spc="-5" b="1">
                <a:latin typeface="Calibri"/>
                <a:cs typeface="Calibri"/>
              </a:rPr>
              <a:t> </a:t>
            </a:r>
            <a:r>
              <a:rPr dirty="0" sz="4000" spc="-15" b="1">
                <a:latin typeface="Calibri"/>
                <a:cs typeface="Calibri"/>
              </a:rPr>
              <a:t>fig</a:t>
            </a:r>
            <a:r>
              <a:rPr dirty="0" sz="4000" spc="-80" b="1">
                <a:latin typeface="Calibri"/>
                <a:cs typeface="Calibri"/>
              </a:rPr>
              <a:t>y</a:t>
            </a:r>
            <a:r>
              <a:rPr dirty="0" sz="4000" spc="-25" b="1">
                <a:latin typeface="Calibri"/>
                <a:cs typeface="Calibri"/>
              </a:rPr>
              <a:t>elm</a:t>
            </a:r>
            <a:r>
              <a:rPr dirty="0" sz="4000" spc="-40" b="1">
                <a:latin typeface="Calibri"/>
                <a:cs typeface="Calibri"/>
              </a:rPr>
              <a:t>e</a:t>
            </a:r>
            <a:r>
              <a:rPr dirty="0" sz="4000" spc="-15" b="1">
                <a:latin typeface="Calibri"/>
                <a:cs typeface="Calibri"/>
              </a:rPr>
              <a:t>t!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53940" y="2945892"/>
            <a:ext cx="2645664" cy="1984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36332" y="5315330"/>
            <a:ext cx="4592955" cy="1057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Bő</a:t>
            </a:r>
            <a:r>
              <a:rPr dirty="0" sz="1400" spc="-10">
                <a:latin typeface="Calibri"/>
                <a:cs typeface="Calibri"/>
              </a:rPr>
              <a:t>v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bb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H</a:t>
            </a:r>
            <a:r>
              <a:rPr dirty="0" sz="1400" spc="-10">
                <a:latin typeface="Calibri"/>
                <a:cs typeface="Calibri"/>
              </a:rPr>
              <a:t>ub</a:t>
            </a:r>
            <a:r>
              <a:rPr dirty="0" sz="1400" spc="-30">
                <a:latin typeface="Calibri"/>
                <a:cs typeface="Calibri"/>
              </a:rPr>
              <a:t>a</a:t>
            </a:r>
            <a:r>
              <a:rPr dirty="0" sz="1400">
                <a:latin typeface="Calibri"/>
                <a:cs typeface="Calibri"/>
              </a:rPr>
              <a:t>y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Mi</a:t>
            </a:r>
            <a:r>
              <a:rPr dirty="0" sz="1400" spc="-10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lós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120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é</a:t>
            </a:r>
            <a:r>
              <a:rPr dirty="0" sz="1400" spc="-20" b="1">
                <a:latin typeface="Calibri"/>
                <a:cs typeface="Calibri"/>
              </a:rPr>
              <a:t>ny</a:t>
            </a:r>
            <a:r>
              <a:rPr dirty="0" sz="1400" b="1">
                <a:latin typeface="Calibri"/>
                <a:cs typeface="Calibri"/>
              </a:rPr>
              <a:t>e</a:t>
            </a:r>
            <a:r>
              <a:rPr dirty="0" sz="1400" spc="-5" b="1">
                <a:latin typeface="Calibri"/>
                <a:cs typeface="Calibri"/>
              </a:rPr>
              <a:t>k</a:t>
            </a:r>
            <a:r>
              <a:rPr dirty="0" sz="1400" b="1">
                <a:latin typeface="Calibri"/>
                <a:cs typeface="Calibri"/>
              </a:rPr>
              <a:t>,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mí</a:t>
            </a:r>
            <a:r>
              <a:rPr dirty="0" sz="1400" spc="-10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o</a:t>
            </a:r>
            <a:r>
              <a:rPr dirty="0" sz="1400" spc="-10" b="1">
                <a:latin typeface="Calibri"/>
                <a:cs typeface="Calibri"/>
              </a:rPr>
              <a:t>s</a:t>
            </a:r>
            <a:r>
              <a:rPr dirty="0" sz="1400" spc="-20" b="1">
                <a:latin typeface="Calibri"/>
                <a:cs typeface="Calibri"/>
              </a:rPr>
              <a:t>z</a:t>
            </a:r>
            <a:r>
              <a:rPr dirty="0" sz="1400" b="1">
                <a:latin typeface="Calibri"/>
                <a:cs typeface="Calibri"/>
              </a:rPr>
              <a:t>ok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és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leh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b="1">
                <a:latin typeface="Calibri"/>
                <a:cs typeface="Calibri"/>
              </a:rPr>
              <a:t>ős</a:t>
            </a:r>
            <a:r>
              <a:rPr dirty="0" sz="1400" spc="-10" b="1">
                <a:latin typeface="Calibri"/>
                <a:cs typeface="Calibri"/>
              </a:rPr>
              <a:t>é</a:t>
            </a:r>
            <a:r>
              <a:rPr dirty="0" sz="1400" spc="-20" b="1">
                <a:latin typeface="Calibri"/>
                <a:cs typeface="Calibri"/>
              </a:rPr>
              <a:t>g</a:t>
            </a:r>
            <a:r>
              <a:rPr dirty="0" sz="1400" b="1">
                <a:latin typeface="Calibri"/>
                <a:cs typeface="Calibri"/>
              </a:rPr>
              <a:t>ek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</a:t>
            </a:r>
            <a:r>
              <a:rPr dirty="0" sz="1400" spc="-20" b="1">
                <a:latin typeface="Calibri"/>
                <a:cs typeface="Calibri"/>
              </a:rPr>
              <a:t>z</a:t>
            </a:r>
            <a:r>
              <a:rPr dirty="0" sz="1400" b="1">
                <a:latin typeface="Calibri"/>
                <a:cs typeface="Calibri"/>
              </a:rPr>
              <a:t>ema</a:t>
            </a:r>
            <a:r>
              <a:rPr dirty="0" sz="1400" spc="-10" b="1">
                <a:latin typeface="Calibri"/>
                <a:cs typeface="Calibri"/>
              </a:rPr>
              <a:t>n</a:t>
            </a:r>
            <a:r>
              <a:rPr dirty="0" sz="1400" b="1">
                <a:latin typeface="Calibri"/>
                <a:cs typeface="Calibri"/>
              </a:rPr>
              <a:t>ti</a:t>
            </a:r>
            <a:r>
              <a:rPr dirty="0" sz="1400" spc="-15" b="1">
                <a:latin typeface="Calibri"/>
                <a:cs typeface="Calibri"/>
              </a:rPr>
              <a:t>k</a:t>
            </a:r>
            <a:r>
              <a:rPr dirty="0" sz="1400" b="1">
                <a:latin typeface="Calibri"/>
                <a:cs typeface="Calibri"/>
              </a:rPr>
              <a:t>us</a:t>
            </a:r>
            <a:r>
              <a:rPr dirty="0" sz="1400" spc="-4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w</a:t>
            </a:r>
            <a:r>
              <a:rPr dirty="0" sz="1400" b="1">
                <a:latin typeface="Calibri"/>
                <a:cs typeface="Calibri"/>
              </a:rPr>
              <a:t>eb</a:t>
            </a:r>
            <a:r>
              <a:rPr dirty="0" sz="1400" spc="-2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vilá</a:t>
            </a:r>
            <a:r>
              <a:rPr dirty="0" sz="1400" spc="-30" b="1">
                <a:latin typeface="Calibri"/>
                <a:cs typeface="Calibri"/>
              </a:rPr>
              <a:t>g</a:t>
            </a:r>
            <a:r>
              <a:rPr dirty="0" sz="1400" b="1">
                <a:latin typeface="Calibri"/>
                <a:cs typeface="Calibri"/>
              </a:rPr>
              <a:t>ában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25">
                <a:latin typeface="Calibri"/>
                <a:cs typeface="Calibri"/>
              </a:rPr>
              <a:t>K</a:t>
            </a:r>
            <a:r>
              <a:rPr dirty="0" sz="1400">
                <a:latin typeface="Calibri"/>
                <a:cs typeface="Calibri"/>
              </a:rPr>
              <a:t>ö</a:t>
            </a:r>
            <a:r>
              <a:rPr dirty="0" sz="1400" spc="-30">
                <a:latin typeface="Calibri"/>
                <a:cs typeface="Calibri"/>
              </a:rPr>
              <a:t>n</a:t>
            </a:r>
            <a:r>
              <a:rPr dirty="0" sz="1400" spc="10">
                <a:latin typeface="Calibri"/>
                <a:cs typeface="Calibri"/>
              </a:rPr>
              <a:t>yv</a:t>
            </a:r>
            <a:r>
              <a:rPr dirty="0" sz="1400" spc="-15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ári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Fig</a:t>
            </a:r>
            <a:r>
              <a:rPr dirty="0" sz="1400" spc="-15">
                <a:latin typeface="Calibri"/>
                <a:cs typeface="Calibri"/>
              </a:rPr>
              <a:t>y</a:t>
            </a:r>
            <a:r>
              <a:rPr dirty="0" sz="1400">
                <a:latin typeface="Calibri"/>
                <a:cs typeface="Calibri"/>
              </a:rPr>
              <a:t>elő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1</a:t>
            </a:r>
            <a:r>
              <a:rPr dirty="0" sz="1400" spc="-10">
                <a:latin typeface="Calibri"/>
                <a:cs typeface="Calibri"/>
              </a:rPr>
              <a:t>9</a:t>
            </a:r>
            <a:r>
              <a:rPr dirty="0" sz="1400">
                <a:latin typeface="Calibri"/>
                <a:cs typeface="Calibri"/>
              </a:rPr>
              <a:t>/2 </a:t>
            </a:r>
            <a:r>
              <a:rPr dirty="0" sz="1400" spc="-10">
                <a:latin typeface="Calibri"/>
                <a:cs typeface="Calibri"/>
              </a:rPr>
              <a:t>(m</a:t>
            </a:r>
            <a:r>
              <a:rPr dirty="0" sz="1400">
                <a:latin typeface="Calibri"/>
                <a:cs typeface="Calibri"/>
              </a:rPr>
              <a:t>e</a:t>
            </a:r>
            <a:r>
              <a:rPr dirty="0" sz="1400" spc="-5">
                <a:latin typeface="Calibri"/>
                <a:cs typeface="Calibri"/>
              </a:rPr>
              <a:t>g</a:t>
            </a:r>
            <a:r>
              <a:rPr dirty="0" sz="1400">
                <a:latin typeface="Calibri"/>
                <a:cs typeface="Calibri"/>
              </a:rPr>
              <a:t>jel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10">
                <a:latin typeface="Calibri"/>
                <a:cs typeface="Calibri"/>
              </a:rPr>
              <a:t>n</a:t>
            </a:r>
            <a:r>
              <a:rPr dirty="0" sz="1400">
                <a:latin typeface="Calibri"/>
                <a:cs typeface="Calibri"/>
              </a:rPr>
              <a:t>és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</a:t>
            </a:r>
            <a:r>
              <a:rPr dirty="0" sz="1400" spc="-15">
                <a:latin typeface="Calibri"/>
                <a:cs typeface="Calibri"/>
              </a:rPr>
              <a:t>a</a:t>
            </a:r>
            <a:r>
              <a:rPr dirty="0" sz="1400" spc="-30">
                <a:latin typeface="Calibri"/>
                <a:cs typeface="Calibri"/>
              </a:rPr>
              <a:t>t</a:t>
            </a:r>
            <a:r>
              <a:rPr dirty="0" sz="1400">
                <a:latin typeface="Calibri"/>
                <a:cs typeface="Calibri"/>
              </a:rPr>
              <a:t>t)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9748" rIns="0" bIns="0" rtlCol="0" vert="horz">
            <a:spAutoFit/>
          </a:bodyPr>
          <a:lstStyle/>
          <a:p>
            <a:pPr marL="52069">
              <a:lnSpc>
                <a:spcPct val="100000"/>
              </a:lnSpc>
            </a:pPr>
            <a:r>
              <a:rPr dirty="0" spc="-30"/>
              <a:t>S</a:t>
            </a:r>
            <a:r>
              <a:rPr dirty="0" spc="-130"/>
              <a:t>z</a:t>
            </a:r>
            <a:r>
              <a:rPr dirty="0" spc="-40"/>
              <a:t>e</a:t>
            </a:r>
            <a:r>
              <a:rPr dirty="0" spc="-65"/>
              <a:t>m</a:t>
            </a:r>
            <a:r>
              <a:rPr dirty="0" spc="-50"/>
              <a:t>a</a:t>
            </a:r>
            <a:r>
              <a:rPr dirty="0" spc="-95"/>
              <a:t>n</a:t>
            </a:r>
            <a:r>
              <a:rPr dirty="0" spc="-25"/>
              <a:t>t</a:t>
            </a:r>
            <a:r>
              <a:rPr dirty="0" spc="-30"/>
              <a:t>i</a:t>
            </a:r>
            <a:r>
              <a:rPr dirty="0" spc="-95"/>
              <a:t>k</a:t>
            </a:r>
            <a:r>
              <a:rPr dirty="0" spc="-45"/>
              <a:t>u</a:t>
            </a:r>
            <a:r>
              <a:rPr dirty="0"/>
              <a:t>s</a:t>
            </a:r>
            <a:r>
              <a:rPr dirty="0" spc="-95"/>
              <a:t> </a:t>
            </a:r>
            <a:r>
              <a:rPr dirty="0"/>
              <a:t>(</a:t>
            </a:r>
            <a:r>
              <a:rPr dirty="0" spc="-40"/>
              <a:t>é</a:t>
            </a:r>
            <a:r>
              <a:rPr dirty="0" spc="-20"/>
              <a:t>r</a:t>
            </a:r>
            <a:r>
              <a:rPr dirty="0" spc="-75"/>
              <a:t>t</a:t>
            </a:r>
            <a:r>
              <a:rPr dirty="0" spc="-40"/>
              <a:t>e</a:t>
            </a:r>
            <a:r>
              <a:rPr dirty="0" spc="-30"/>
              <a:t>l</a:t>
            </a:r>
            <a:r>
              <a:rPr dirty="0" spc="-40"/>
              <a:t>e</a:t>
            </a:r>
            <a:r>
              <a:rPr dirty="0" spc="-65"/>
              <a:t>m</a:t>
            </a:r>
            <a:r>
              <a:rPr dirty="0" spc="-75"/>
              <a:t>m</a:t>
            </a:r>
            <a:r>
              <a:rPr dirty="0" spc="-40"/>
              <a:t>e</a:t>
            </a:r>
            <a:r>
              <a:rPr dirty="0"/>
              <a:t>l</a:t>
            </a:r>
            <a:r>
              <a:rPr dirty="0" spc="-75"/>
              <a:t> t</a:t>
            </a:r>
            <a:r>
              <a:rPr dirty="0" spc="-30"/>
              <a:t>e</a:t>
            </a:r>
            <a:r>
              <a:rPr dirty="0" spc="-15"/>
              <a:t>li</a:t>
            </a:r>
            <a:r>
              <a:rPr dirty="0"/>
              <a:t>)</a:t>
            </a:r>
            <a:r>
              <a:rPr dirty="0" spc="-80"/>
              <a:t> </a:t>
            </a:r>
            <a:r>
              <a:rPr dirty="0" spc="-95"/>
              <a:t>w</a:t>
            </a:r>
            <a:r>
              <a:rPr dirty="0" spc="-30"/>
              <a:t>e</a:t>
            </a:r>
            <a:r>
              <a:rPr dirty="0"/>
              <a:t>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89268" y="3846576"/>
            <a:ext cx="486537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Az E</a:t>
            </a:r>
            <a:r>
              <a:rPr dirty="0" sz="2000" spc="-50">
                <a:latin typeface="Calibri"/>
                <a:cs typeface="Calibri"/>
              </a:rPr>
              <a:t>z</a:t>
            </a:r>
            <a:r>
              <a:rPr dirty="0" sz="2000">
                <a:latin typeface="Calibri"/>
                <a:cs typeface="Calibri"/>
              </a:rPr>
              <a:t>erk</a:t>
            </a:r>
            <a:r>
              <a:rPr dirty="0" sz="2000" spc="-10">
                <a:latin typeface="Calibri"/>
                <a:cs typeface="Calibri"/>
              </a:rPr>
              <a:t>i</a:t>
            </a:r>
            <a:r>
              <a:rPr dirty="0" sz="2000">
                <a:latin typeface="Calibri"/>
                <a:cs typeface="Calibri"/>
              </a:rPr>
              <a:t>l</a:t>
            </a:r>
            <a:r>
              <a:rPr dirty="0" sz="2000" spc="-10">
                <a:latin typeface="Calibri"/>
                <a:cs typeface="Calibri"/>
              </a:rPr>
              <a:t>e</a:t>
            </a:r>
            <a:r>
              <a:rPr dirty="0" sz="2000">
                <a:latin typeface="Calibri"/>
                <a:cs typeface="Calibri"/>
              </a:rPr>
              <a:t>n</a:t>
            </a:r>
            <a:r>
              <a:rPr dirty="0" sz="2000" spc="5">
                <a:latin typeface="Calibri"/>
                <a:cs typeface="Calibri"/>
              </a:rPr>
              <a:t>c</a:t>
            </a:r>
            <a:r>
              <a:rPr dirty="0" sz="2000" spc="-20">
                <a:latin typeface="Calibri"/>
                <a:cs typeface="Calibri"/>
              </a:rPr>
              <a:t>s</a:t>
            </a:r>
            <a:r>
              <a:rPr dirty="0" sz="2000" spc="-40">
                <a:latin typeface="Calibri"/>
                <a:cs typeface="Calibri"/>
              </a:rPr>
              <a:t>z</a:t>
            </a:r>
            <a:r>
              <a:rPr dirty="0" sz="2000">
                <a:latin typeface="Calibri"/>
                <a:cs typeface="Calibri"/>
              </a:rPr>
              <a:t>áz</a:t>
            </a:r>
            <a:r>
              <a:rPr dirty="0" sz="2000" spc="-35">
                <a:latin typeface="Calibri"/>
                <a:cs typeface="Calibri"/>
              </a:rPr>
              <a:t>n</a:t>
            </a:r>
            <a:r>
              <a:rPr dirty="0" sz="2000" spc="-20">
                <a:latin typeface="Calibri"/>
                <a:cs typeface="Calibri"/>
              </a:rPr>
              <a:t>y</a:t>
            </a:r>
            <a:r>
              <a:rPr dirty="0" sz="2000">
                <a:latin typeface="Calibri"/>
                <a:cs typeface="Calibri"/>
              </a:rPr>
              <a:t>olc</a:t>
            </a:r>
            <a:r>
              <a:rPr dirty="0" sz="2000" spc="-30">
                <a:latin typeface="Calibri"/>
                <a:cs typeface="Calibri"/>
              </a:rPr>
              <a:t>v</a:t>
            </a:r>
            <a:r>
              <a:rPr dirty="0" sz="2000">
                <a:latin typeface="Calibri"/>
                <a:cs typeface="Calibri"/>
              </a:rPr>
              <a:t>an</a:t>
            </a:r>
            <a:r>
              <a:rPr dirty="0" sz="2000" spc="5">
                <a:latin typeface="Calibri"/>
                <a:cs typeface="Calibri"/>
              </a:rPr>
              <a:t>n</a:t>
            </a:r>
            <a:r>
              <a:rPr dirty="0" sz="2000">
                <a:latin typeface="Calibri"/>
                <a:cs typeface="Calibri"/>
              </a:rPr>
              <a:t>égy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 b="1" i="1">
                <a:latin typeface="Calibri"/>
                <a:cs typeface="Calibri"/>
              </a:rPr>
              <a:t>f</a:t>
            </a:r>
            <a:r>
              <a:rPr dirty="0" sz="2000" b="1" i="1">
                <a:latin typeface="Calibri"/>
                <a:cs typeface="Calibri"/>
              </a:rPr>
              <a:t>őhőse</a:t>
            </a:r>
            <a:r>
              <a:rPr dirty="0" sz="2000" spc="-30" b="1" i="1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Win</a:t>
            </a:r>
            <a:r>
              <a:rPr dirty="0" sz="2000" spc="-30">
                <a:latin typeface="Calibri"/>
                <a:cs typeface="Calibri"/>
              </a:rPr>
              <a:t>s</a:t>
            </a:r>
            <a:r>
              <a:rPr dirty="0" sz="2000" spc="-25">
                <a:latin typeface="Calibri"/>
                <a:cs typeface="Calibri"/>
              </a:rPr>
              <a:t>t</a:t>
            </a:r>
            <a:r>
              <a:rPr dirty="0" sz="2000" spc="-5">
                <a:latin typeface="Calibri"/>
                <a:cs typeface="Calibri"/>
              </a:rPr>
              <a:t>on</a:t>
            </a:r>
            <a:r>
              <a:rPr dirty="0" sz="2000" spc="-5">
                <a:latin typeface="Calibri"/>
                <a:cs typeface="Calibri"/>
              </a:rPr>
              <a:t> Smith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89268" y="4761357"/>
            <a:ext cx="441833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A Sö</a:t>
            </a:r>
            <a:r>
              <a:rPr dirty="0" sz="2000" spc="-25">
                <a:latin typeface="Calibri"/>
                <a:cs typeface="Calibri"/>
              </a:rPr>
              <a:t>t</a:t>
            </a:r>
            <a:r>
              <a:rPr dirty="0" sz="2000" spc="-15">
                <a:latin typeface="Calibri"/>
                <a:cs typeface="Calibri"/>
              </a:rPr>
              <a:t>é</a:t>
            </a:r>
            <a:r>
              <a:rPr dirty="0" sz="2000">
                <a:latin typeface="Calibri"/>
                <a:cs typeface="Calibri"/>
              </a:rPr>
              <a:t>tség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délben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" b="1" i="1">
                <a:latin typeface="Calibri"/>
                <a:cs typeface="Calibri"/>
              </a:rPr>
              <a:t>s</a:t>
            </a:r>
            <a:r>
              <a:rPr dirty="0" sz="2000" spc="-30" b="1" i="1">
                <a:latin typeface="Calibri"/>
                <a:cs typeface="Calibri"/>
              </a:rPr>
              <a:t>z</a:t>
            </a:r>
            <a:r>
              <a:rPr dirty="0" sz="2000" b="1" i="1">
                <a:latin typeface="Calibri"/>
                <a:cs typeface="Calibri"/>
              </a:rPr>
              <a:t>er</a:t>
            </a:r>
            <a:r>
              <a:rPr dirty="0" sz="2000" spc="-25" b="1" i="1">
                <a:latin typeface="Calibri"/>
                <a:cs typeface="Calibri"/>
              </a:rPr>
              <a:t>z</a:t>
            </a:r>
            <a:r>
              <a:rPr dirty="0" sz="2000" b="1" i="1">
                <a:latin typeface="Calibri"/>
                <a:cs typeface="Calibri"/>
              </a:rPr>
              <a:t>ője</a:t>
            </a:r>
            <a:r>
              <a:rPr dirty="0" sz="2000" spc="-5" b="1" i="1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Arthur </a:t>
            </a:r>
            <a:r>
              <a:rPr dirty="0" sz="2000" spc="-35">
                <a:latin typeface="Calibri"/>
                <a:cs typeface="Calibri"/>
              </a:rPr>
              <a:t>K</a:t>
            </a:r>
            <a:r>
              <a:rPr dirty="0" sz="2000" spc="-5">
                <a:latin typeface="Calibri"/>
                <a:cs typeface="Calibri"/>
              </a:rPr>
              <a:t>oe</a:t>
            </a:r>
            <a:r>
              <a:rPr dirty="0" sz="2000" spc="-30">
                <a:latin typeface="Calibri"/>
                <a:cs typeface="Calibri"/>
              </a:rPr>
              <a:t>s</a:t>
            </a:r>
            <a:r>
              <a:rPr dirty="0" sz="2000">
                <a:latin typeface="Calibri"/>
                <a:cs typeface="Calibri"/>
              </a:rPr>
              <a:t>tl</a:t>
            </a:r>
            <a:r>
              <a:rPr dirty="0" sz="2000" spc="-5">
                <a:latin typeface="Calibri"/>
                <a:cs typeface="Calibri"/>
              </a:rPr>
              <a:t>e</a:t>
            </a:r>
            <a:r>
              <a:rPr dirty="0" sz="2000">
                <a:latin typeface="Calibri"/>
                <a:cs typeface="Calibri"/>
              </a:rPr>
              <a:t>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89268" y="5370957"/>
            <a:ext cx="492633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Az E</a:t>
            </a:r>
            <a:r>
              <a:rPr dirty="0" sz="2000" spc="-50">
                <a:latin typeface="Calibri"/>
                <a:cs typeface="Calibri"/>
              </a:rPr>
              <a:t>z</a:t>
            </a:r>
            <a:r>
              <a:rPr dirty="0" sz="2000">
                <a:latin typeface="Calibri"/>
                <a:cs typeface="Calibri"/>
              </a:rPr>
              <a:t>erk</a:t>
            </a:r>
            <a:r>
              <a:rPr dirty="0" sz="2000" spc="-10">
                <a:latin typeface="Calibri"/>
                <a:cs typeface="Calibri"/>
              </a:rPr>
              <a:t>i</a:t>
            </a:r>
            <a:r>
              <a:rPr dirty="0" sz="2000">
                <a:latin typeface="Calibri"/>
                <a:cs typeface="Calibri"/>
              </a:rPr>
              <a:t>l</a:t>
            </a:r>
            <a:r>
              <a:rPr dirty="0" sz="2000" spc="-10">
                <a:latin typeface="Calibri"/>
                <a:cs typeface="Calibri"/>
              </a:rPr>
              <a:t>e</a:t>
            </a:r>
            <a:r>
              <a:rPr dirty="0" sz="2000">
                <a:latin typeface="Calibri"/>
                <a:cs typeface="Calibri"/>
              </a:rPr>
              <a:t>n</a:t>
            </a:r>
            <a:r>
              <a:rPr dirty="0" sz="2000" spc="5">
                <a:latin typeface="Calibri"/>
                <a:cs typeface="Calibri"/>
              </a:rPr>
              <a:t>c</a:t>
            </a:r>
            <a:r>
              <a:rPr dirty="0" sz="2000" spc="-20">
                <a:latin typeface="Calibri"/>
                <a:cs typeface="Calibri"/>
              </a:rPr>
              <a:t>s</a:t>
            </a:r>
            <a:r>
              <a:rPr dirty="0" sz="2000" spc="-40">
                <a:latin typeface="Calibri"/>
                <a:cs typeface="Calibri"/>
              </a:rPr>
              <a:t>z</a:t>
            </a:r>
            <a:r>
              <a:rPr dirty="0" sz="2000">
                <a:latin typeface="Calibri"/>
                <a:cs typeface="Calibri"/>
              </a:rPr>
              <a:t>áz</a:t>
            </a:r>
            <a:r>
              <a:rPr dirty="0" sz="2000" spc="-35">
                <a:latin typeface="Calibri"/>
                <a:cs typeface="Calibri"/>
              </a:rPr>
              <a:t>n</a:t>
            </a:r>
            <a:r>
              <a:rPr dirty="0" sz="2000" spc="-20">
                <a:latin typeface="Calibri"/>
                <a:cs typeface="Calibri"/>
              </a:rPr>
              <a:t>y</a:t>
            </a:r>
            <a:r>
              <a:rPr dirty="0" sz="2000">
                <a:latin typeface="Calibri"/>
                <a:cs typeface="Calibri"/>
              </a:rPr>
              <a:t>olc</a:t>
            </a:r>
            <a:r>
              <a:rPr dirty="0" sz="2000" spc="-30">
                <a:latin typeface="Calibri"/>
                <a:cs typeface="Calibri"/>
              </a:rPr>
              <a:t>v</a:t>
            </a:r>
            <a:r>
              <a:rPr dirty="0" sz="2000">
                <a:latin typeface="Calibri"/>
                <a:cs typeface="Calibri"/>
              </a:rPr>
              <a:t>an</a:t>
            </a:r>
            <a:r>
              <a:rPr dirty="0" sz="2000" spc="5">
                <a:latin typeface="Calibri"/>
                <a:cs typeface="Calibri"/>
              </a:rPr>
              <a:t>n</a:t>
            </a:r>
            <a:r>
              <a:rPr dirty="0" sz="2000">
                <a:latin typeface="Calibri"/>
                <a:cs typeface="Calibri"/>
              </a:rPr>
              <a:t>égy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b="1" i="1">
                <a:latin typeface="Calibri"/>
                <a:cs typeface="Calibri"/>
              </a:rPr>
              <a:t>megjelenési</a:t>
            </a:r>
            <a:r>
              <a:rPr dirty="0" sz="2000" spc="-20" b="1" i="1">
                <a:latin typeface="Calibri"/>
                <a:cs typeface="Calibri"/>
              </a:rPr>
              <a:t> </a:t>
            </a:r>
            <a:r>
              <a:rPr dirty="0" sz="2000" spc="-15" b="1" i="1">
                <a:latin typeface="Calibri"/>
                <a:cs typeface="Calibri"/>
              </a:rPr>
              <a:t>é</a:t>
            </a:r>
            <a:r>
              <a:rPr dirty="0" sz="2000" b="1" i="1">
                <a:latin typeface="Calibri"/>
                <a:cs typeface="Calibri"/>
              </a:rPr>
              <a:t>ve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1948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42404" y="1382267"/>
            <a:ext cx="4072128" cy="1781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467992" y="3124724"/>
            <a:ext cx="3483610" cy="3039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2000" i="1">
                <a:latin typeface="Calibri"/>
                <a:cs typeface="Calibri"/>
              </a:rPr>
              <a:t>N</a:t>
            </a:r>
            <a:r>
              <a:rPr dirty="0" sz="2000" spc="5" i="1">
                <a:latin typeface="Calibri"/>
                <a:cs typeface="Calibri"/>
              </a:rPr>
              <a:t>y</a:t>
            </a:r>
            <a:r>
              <a:rPr dirty="0" sz="2000" i="1">
                <a:latin typeface="Calibri"/>
                <a:cs typeface="Calibri"/>
              </a:rPr>
              <a:t>i</a:t>
            </a:r>
            <a:r>
              <a:rPr dirty="0" sz="2000" spc="-80" i="1">
                <a:latin typeface="Calibri"/>
                <a:cs typeface="Calibri"/>
              </a:rPr>
              <a:t>k</a:t>
            </a:r>
            <a:r>
              <a:rPr dirty="0" sz="2000" spc="-5" i="1">
                <a:latin typeface="Calibri"/>
                <a:cs typeface="Calibri"/>
              </a:rPr>
              <a:t>ola</a:t>
            </a:r>
            <a:r>
              <a:rPr dirty="0" sz="2000" i="1">
                <a:latin typeface="Calibri"/>
                <a:cs typeface="Calibri"/>
              </a:rPr>
              <a:t>j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S</a:t>
            </a:r>
            <a:r>
              <a:rPr dirty="0" sz="2000" spc="-25" i="1">
                <a:latin typeface="Calibri"/>
                <a:cs typeface="Calibri"/>
              </a:rPr>
              <a:t>z</a:t>
            </a:r>
            <a:r>
              <a:rPr dirty="0" sz="2000" i="1">
                <a:latin typeface="Calibri"/>
                <a:cs typeface="Calibri"/>
              </a:rPr>
              <a:t>emj</a:t>
            </a:r>
            <a:r>
              <a:rPr dirty="0" sz="2000" spc="-10" i="1">
                <a:latin typeface="Calibri"/>
                <a:cs typeface="Calibri"/>
              </a:rPr>
              <a:t>o</a:t>
            </a:r>
            <a:r>
              <a:rPr dirty="0" sz="2000" spc="-5" i="1">
                <a:latin typeface="Calibri"/>
                <a:cs typeface="Calibri"/>
              </a:rPr>
              <a:t>n</a:t>
            </a:r>
            <a:r>
              <a:rPr dirty="0" sz="2000" spc="-20" i="1">
                <a:latin typeface="Calibri"/>
                <a:cs typeface="Calibri"/>
              </a:rPr>
              <a:t>o</a:t>
            </a:r>
            <a:r>
              <a:rPr dirty="0" sz="2000" i="1">
                <a:latin typeface="Calibri"/>
                <a:cs typeface="Calibri"/>
              </a:rPr>
              <a:t>v</a:t>
            </a:r>
            <a:r>
              <a:rPr dirty="0" sz="2000" spc="-10" i="1">
                <a:latin typeface="Calibri"/>
                <a:cs typeface="Calibri"/>
              </a:rPr>
              <a:t>i</a:t>
            </a:r>
            <a:r>
              <a:rPr dirty="0" sz="2000" i="1">
                <a:latin typeface="Calibri"/>
                <a:cs typeface="Calibri"/>
              </a:rPr>
              <a:t>cs</a:t>
            </a:r>
            <a:r>
              <a:rPr dirty="0" sz="2000" spc="-2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Ru</a:t>
            </a:r>
            <a:r>
              <a:rPr dirty="0" sz="2000" spc="5" i="1">
                <a:latin typeface="Calibri"/>
                <a:cs typeface="Calibri"/>
              </a:rPr>
              <a:t>b</a:t>
            </a:r>
            <a:r>
              <a:rPr dirty="0" sz="2000" spc="-5" i="1">
                <a:latin typeface="Calibri"/>
                <a:cs typeface="Calibri"/>
              </a:rPr>
              <a:t>asov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2000" spc="-5" i="1">
                <a:latin typeface="Calibri"/>
                <a:cs typeface="Calibri"/>
              </a:rPr>
              <a:t>Win</a:t>
            </a:r>
            <a:r>
              <a:rPr dirty="0" sz="2000" spc="-25" i="1">
                <a:latin typeface="Calibri"/>
                <a:cs typeface="Calibri"/>
              </a:rPr>
              <a:t>s</a:t>
            </a:r>
            <a:r>
              <a:rPr dirty="0" sz="2000" spc="-25" i="1">
                <a:latin typeface="Calibri"/>
                <a:cs typeface="Calibri"/>
              </a:rPr>
              <a:t>t</a:t>
            </a:r>
            <a:r>
              <a:rPr dirty="0" sz="2000" spc="-5" i="1">
                <a:latin typeface="Calibri"/>
                <a:cs typeface="Calibri"/>
              </a:rPr>
              <a:t>o</a:t>
            </a:r>
            <a:r>
              <a:rPr dirty="0" sz="2000" i="1">
                <a:latin typeface="Calibri"/>
                <a:cs typeface="Calibri"/>
              </a:rPr>
              <a:t>n</a:t>
            </a:r>
            <a:r>
              <a:rPr dirty="0" sz="2000" spc="-3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Sm</a:t>
            </a:r>
            <a:r>
              <a:rPr dirty="0" sz="2000" spc="-5" i="1">
                <a:latin typeface="Calibri"/>
                <a:cs typeface="Calibri"/>
              </a:rPr>
              <a:t>i</a:t>
            </a:r>
            <a:r>
              <a:rPr dirty="0" sz="2000" i="1">
                <a:latin typeface="Calibri"/>
                <a:cs typeface="Calibri"/>
              </a:rPr>
              <a:t>th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2000" i="1">
                <a:latin typeface="Calibri"/>
                <a:cs typeface="Calibri"/>
              </a:rPr>
              <a:t>E</a:t>
            </a:r>
            <a:r>
              <a:rPr dirty="0" sz="2000" spc="-25" i="1">
                <a:latin typeface="Calibri"/>
                <a:cs typeface="Calibri"/>
              </a:rPr>
              <a:t>z</a:t>
            </a:r>
            <a:r>
              <a:rPr dirty="0" sz="2000" i="1">
                <a:latin typeface="Calibri"/>
                <a:cs typeface="Calibri"/>
              </a:rPr>
              <a:t>erk</a:t>
            </a:r>
            <a:r>
              <a:rPr dirty="0" sz="2000" spc="-10" i="1">
                <a:latin typeface="Calibri"/>
                <a:cs typeface="Calibri"/>
              </a:rPr>
              <a:t>i</a:t>
            </a:r>
            <a:r>
              <a:rPr dirty="0" sz="2000" i="1">
                <a:latin typeface="Calibri"/>
                <a:cs typeface="Calibri"/>
              </a:rPr>
              <a:t>len</a:t>
            </a:r>
            <a:r>
              <a:rPr dirty="0" sz="2000" spc="-10" i="1">
                <a:latin typeface="Calibri"/>
                <a:cs typeface="Calibri"/>
              </a:rPr>
              <a:t>c</a:t>
            </a:r>
            <a:r>
              <a:rPr dirty="0" sz="2000" spc="-15" i="1">
                <a:latin typeface="Calibri"/>
                <a:cs typeface="Calibri"/>
              </a:rPr>
              <a:t>s</a:t>
            </a:r>
            <a:r>
              <a:rPr dirty="0" sz="2000" spc="-40" i="1">
                <a:latin typeface="Calibri"/>
                <a:cs typeface="Calibri"/>
              </a:rPr>
              <a:t>z</a:t>
            </a:r>
            <a:r>
              <a:rPr dirty="0" sz="2000" i="1">
                <a:latin typeface="Calibri"/>
                <a:cs typeface="Calibri"/>
              </a:rPr>
              <a:t>á</a:t>
            </a:r>
            <a:r>
              <a:rPr dirty="0" sz="2000" spc="-10" i="1">
                <a:latin typeface="Calibri"/>
                <a:cs typeface="Calibri"/>
              </a:rPr>
              <a:t>z</a:t>
            </a:r>
            <a:r>
              <a:rPr dirty="0" sz="2000" spc="-35" i="1">
                <a:latin typeface="Calibri"/>
                <a:cs typeface="Calibri"/>
              </a:rPr>
              <a:t>n</a:t>
            </a:r>
            <a:r>
              <a:rPr dirty="0" sz="2000" i="1">
                <a:latin typeface="Calibri"/>
                <a:cs typeface="Calibri"/>
              </a:rPr>
              <a:t>yo</a:t>
            </a:r>
            <a:r>
              <a:rPr dirty="0" sz="2000" spc="-10" i="1">
                <a:latin typeface="Calibri"/>
                <a:cs typeface="Calibri"/>
              </a:rPr>
              <a:t>l</a:t>
            </a:r>
            <a:r>
              <a:rPr dirty="0" sz="2000" i="1">
                <a:latin typeface="Calibri"/>
                <a:cs typeface="Calibri"/>
              </a:rPr>
              <a:t>c</a:t>
            </a:r>
            <a:r>
              <a:rPr dirty="0" sz="2000" spc="-15" i="1">
                <a:latin typeface="Calibri"/>
                <a:cs typeface="Calibri"/>
              </a:rPr>
              <a:t>v</a:t>
            </a:r>
            <a:r>
              <a:rPr dirty="0" sz="2000" i="1">
                <a:latin typeface="Calibri"/>
                <a:cs typeface="Calibri"/>
              </a:rPr>
              <a:t>anné</a:t>
            </a:r>
            <a:r>
              <a:rPr dirty="0" sz="2000" spc="-15" i="1">
                <a:latin typeface="Calibri"/>
                <a:cs typeface="Calibri"/>
              </a:rPr>
              <a:t>g</a:t>
            </a:r>
            <a:r>
              <a:rPr dirty="0" sz="2000" i="1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2000" i="1">
                <a:latin typeface="Calibri"/>
                <a:cs typeface="Calibri"/>
              </a:rPr>
              <a:t>Sö</a:t>
            </a:r>
            <a:r>
              <a:rPr dirty="0" sz="2000" spc="-20" i="1">
                <a:latin typeface="Calibri"/>
                <a:cs typeface="Calibri"/>
              </a:rPr>
              <a:t>t</a:t>
            </a:r>
            <a:r>
              <a:rPr dirty="0" sz="2000" spc="-10" i="1">
                <a:latin typeface="Calibri"/>
                <a:cs typeface="Calibri"/>
              </a:rPr>
              <a:t>é</a:t>
            </a:r>
            <a:r>
              <a:rPr dirty="0" sz="2000" i="1">
                <a:latin typeface="Calibri"/>
                <a:cs typeface="Calibri"/>
              </a:rPr>
              <a:t>tség</a:t>
            </a:r>
            <a:r>
              <a:rPr dirty="0" sz="2000" spc="-4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délben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2000" i="1">
                <a:latin typeface="Calibri"/>
                <a:cs typeface="Calibri"/>
              </a:rPr>
              <a:t>Arthur</a:t>
            </a:r>
            <a:r>
              <a:rPr dirty="0" sz="2000" spc="-15" i="1">
                <a:latin typeface="Calibri"/>
                <a:cs typeface="Calibri"/>
              </a:rPr>
              <a:t> </a:t>
            </a:r>
            <a:r>
              <a:rPr dirty="0" sz="2000" spc="-35" i="1">
                <a:latin typeface="Calibri"/>
                <a:cs typeface="Calibri"/>
              </a:rPr>
              <a:t>K</a:t>
            </a:r>
            <a:r>
              <a:rPr dirty="0" sz="2000" spc="-5" i="1">
                <a:latin typeface="Calibri"/>
                <a:cs typeface="Calibri"/>
              </a:rPr>
              <a:t>o</a:t>
            </a:r>
            <a:r>
              <a:rPr dirty="0" sz="2000" spc="5" i="1">
                <a:latin typeface="Calibri"/>
                <a:cs typeface="Calibri"/>
              </a:rPr>
              <a:t>e</a:t>
            </a:r>
            <a:r>
              <a:rPr dirty="0" sz="2000" spc="-25" i="1">
                <a:latin typeface="Calibri"/>
                <a:cs typeface="Calibri"/>
              </a:rPr>
              <a:t>s</a:t>
            </a:r>
            <a:r>
              <a:rPr dirty="0" sz="2000" i="1">
                <a:latin typeface="Calibri"/>
                <a:cs typeface="Calibri"/>
              </a:rPr>
              <a:t>tler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2000" i="1">
                <a:latin typeface="Calibri"/>
                <a:cs typeface="Calibri"/>
              </a:rPr>
              <a:t>George</a:t>
            </a:r>
            <a:r>
              <a:rPr dirty="0" sz="2000" spc="-30" i="1">
                <a:latin typeface="Calibri"/>
                <a:cs typeface="Calibri"/>
              </a:rPr>
              <a:t> </a:t>
            </a:r>
            <a:r>
              <a:rPr dirty="0" sz="2000" spc="-5" i="1">
                <a:latin typeface="Calibri"/>
                <a:cs typeface="Calibri"/>
              </a:rPr>
              <a:t>O</a:t>
            </a:r>
            <a:r>
              <a:rPr dirty="0" sz="2000" i="1">
                <a:latin typeface="Calibri"/>
                <a:cs typeface="Calibri"/>
              </a:rPr>
              <a:t>rwe</a:t>
            </a:r>
            <a:r>
              <a:rPr dirty="0" sz="2000" spc="-10" i="1">
                <a:latin typeface="Calibri"/>
                <a:cs typeface="Calibri"/>
              </a:rPr>
              <a:t>l</a:t>
            </a:r>
            <a:r>
              <a:rPr dirty="0" sz="2000" i="1">
                <a:latin typeface="Calibri"/>
                <a:cs typeface="Calibri"/>
              </a:rPr>
              <a:t>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dirty="0" sz="2000">
                <a:latin typeface="Arial"/>
                <a:cs typeface="Arial"/>
              </a:rPr>
              <a:t>•	</a:t>
            </a:r>
            <a:r>
              <a:rPr dirty="0" sz="2000" i="1">
                <a:latin typeface="Calibri"/>
                <a:cs typeface="Calibri"/>
              </a:rPr>
              <a:t>1</a:t>
            </a:r>
            <a:r>
              <a:rPr dirty="0" sz="2000" spc="5" i="1">
                <a:latin typeface="Calibri"/>
                <a:cs typeface="Calibri"/>
              </a:rPr>
              <a:t>9</a:t>
            </a:r>
            <a:r>
              <a:rPr dirty="0" sz="2000" i="1">
                <a:latin typeface="Calibri"/>
                <a:cs typeface="Calibri"/>
              </a:rPr>
              <a:t>8,</a:t>
            </a:r>
            <a:r>
              <a:rPr dirty="0" sz="2000" spc="-3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[2]</a:t>
            </a:r>
            <a:r>
              <a:rPr dirty="0" sz="2000" spc="-15" i="1">
                <a:latin typeface="Calibri"/>
                <a:cs typeface="Calibri"/>
              </a:rPr>
              <a:t> </a:t>
            </a:r>
            <a:r>
              <a:rPr dirty="0" sz="2000" spc="-5" i="1">
                <a:latin typeface="Calibri"/>
                <a:cs typeface="Calibri"/>
              </a:rPr>
              <a:t>oldal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2000" spc="-20" i="1">
                <a:latin typeface="Calibri"/>
                <a:cs typeface="Calibri"/>
              </a:rPr>
              <a:t>F</a:t>
            </a:r>
            <a:r>
              <a:rPr dirty="0" sz="2000" i="1">
                <a:latin typeface="Calibri"/>
                <a:cs typeface="Calibri"/>
              </a:rPr>
              <a:t>rank</a:t>
            </a:r>
            <a:r>
              <a:rPr dirty="0" sz="2000" spc="-10" i="1">
                <a:latin typeface="Calibri"/>
                <a:cs typeface="Calibri"/>
              </a:rPr>
              <a:t>l</a:t>
            </a:r>
            <a:r>
              <a:rPr dirty="0" sz="2000" i="1">
                <a:latin typeface="Calibri"/>
                <a:cs typeface="Calibri"/>
              </a:rPr>
              <a:t>in</a:t>
            </a:r>
            <a:r>
              <a:rPr dirty="0" sz="2000" spc="-15" i="1">
                <a:latin typeface="Calibri"/>
                <a:cs typeface="Calibri"/>
              </a:rPr>
              <a:t> </a:t>
            </a:r>
            <a:r>
              <a:rPr dirty="0" sz="2000" spc="-175" i="1">
                <a:latin typeface="Calibri"/>
                <a:cs typeface="Calibri"/>
              </a:rPr>
              <a:t>T</a:t>
            </a:r>
            <a:r>
              <a:rPr dirty="0" sz="2000" i="1">
                <a:latin typeface="Calibri"/>
                <a:cs typeface="Calibri"/>
              </a:rPr>
              <a:t>ársu</a:t>
            </a:r>
            <a:r>
              <a:rPr dirty="0" sz="2000" spc="-10" i="1">
                <a:latin typeface="Calibri"/>
                <a:cs typeface="Calibri"/>
              </a:rPr>
              <a:t>l</a:t>
            </a:r>
            <a:r>
              <a:rPr dirty="0" sz="2000" i="1">
                <a:latin typeface="Calibri"/>
                <a:cs typeface="Calibri"/>
              </a:rPr>
              <a:t>at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dirty="0" sz="2000">
                <a:latin typeface="Arial"/>
                <a:cs typeface="Arial"/>
              </a:rPr>
              <a:t>•	</a:t>
            </a:r>
            <a:r>
              <a:rPr dirty="0" sz="2000" i="1">
                <a:latin typeface="Calibri"/>
                <a:cs typeface="Calibri"/>
              </a:rPr>
              <a:t>1948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dirty="0" sz="2000">
                <a:latin typeface="Arial"/>
                <a:cs typeface="Arial"/>
              </a:rPr>
              <a:t>•	</a:t>
            </a:r>
            <a:r>
              <a:rPr dirty="0" sz="2000" i="1">
                <a:latin typeface="Calibri"/>
                <a:cs typeface="Calibri"/>
              </a:rPr>
              <a:t>963</a:t>
            </a:r>
            <a:r>
              <a:rPr dirty="0" sz="2000" spc="-5" i="1">
                <a:latin typeface="Calibri"/>
                <a:cs typeface="Calibri"/>
              </a:rPr>
              <a:t>-</a:t>
            </a:r>
            <a:r>
              <a:rPr dirty="0" sz="2000" i="1">
                <a:latin typeface="Calibri"/>
                <a:cs typeface="Calibri"/>
              </a:rPr>
              <a:t>7</a:t>
            </a:r>
            <a:r>
              <a:rPr dirty="0" sz="2000" spc="5" i="1">
                <a:latin typeface="Calibri"/>
                <a:cs typeface="Calibri"/>
              </a:rPr>
              <a:t>9</a:t>
            </a:r>
            <a:r>
              <a:rPr dirty="0" sz="2000" spc="-10" i="1">
                <a:latin typeface="Calibri"/>
                <a:cs typeface="Calibri"/>
              </a:rPr>
              <a:t>9</a:t>
            </a:r>
            <a:r>
              <a:rPr dirty="0" sz="2000" spc="5" i="1">
                <a:latin typeface="Calibri"/>
                <a:cs typeface="Calibri"/>
              </a:rPr>
              <a:t>4</a:t>
            </a:r>
            <a:r>
              <a:rPr dirty="0" sz="2000" spc="-5" i="1">
                <a:latin typeface="Calibri"/>
                <a:cs typeface="Calibri"/>
              </a:rPr>
              <a:t>-</a:t>
            </a:r>
            <a:r>
              <a:rPr dirty="0" sz="2000" spc="-10" i="1">
                <a:latin typeface="Calibri"/>
                <a:cs typeface="Calibri"/>
              </a:rPr>
              <a:t>9</a:t>
            </a:r>
            <a:r>
              <a:rPr dirty="0" sz="2000" spc="-5" i="1">
                <a:latin typeface="Calibri"/>
                <a:cs typeface="Calibri"/>
              </a:rPr>
              <a:t>8-</a:t>
            </a:r>
            <a:r>
              <a:rPr dirty="0" sz="2000" i="1">
                <a:latin typeface="Calibri"/>
                <a:cs typeface="Calibri"/>
              </a:rPr>
              <a:t>X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1239" y="1712493"/>
            <a:ext cx="5080000" cy="1062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jel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nlegi </a:t>
            </a:r>
            <a:r>
              <a:rPr dirty="0" sz="2400" spc="-1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ilághál</a:t>
            </a:r>
            <a:r>
              <a:rPr dirty="0" sz="2400" spc="-10">
                <a:latin typeface="Calibri"/>
                <a:cs typeface="Calibri"/>
              </a:rPr>
              <a:t>ó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kie</a:t>
            </a:r>
            <a:r>
              <a:rPr dirty="0" sz="2400" spc="-25" b="1">
                <a:latin typeface="Calibri"/>
                <a:cs typeface="Calibri"/>
              </a:rPr>
              <a:t>g</a:t>
            </a:r>
            <a:r>
              <a:rPr dirty="0" sz="2400" b="1">
                <a:latin typeface="Calibri"/>
                <a:cs typeface="Calibri"/>
              </a:rPr>
              <a:t>észí</a:t>
            </a:r>
            <a:r>
              <a:rPr dirty="0" sz="2400" spc="-35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ő</a:t>
            </a:r>
            <a:r>
              <a:rPr dirty="0" sz="2400">
                <a:latin typeface="Calibri"/>
                <a:cs typeface="Calibri"/>
              </a:rPr>
              <a:t>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új 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 spc="-10">
                <a:latin typeface="Calibri"/>
                <a:cs typeface="Calibri"/>
              </a:rPr>
              <a:t>é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20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,</a:t>
            </a:r>
            <a:r>
              <a:rPr dirty="0" sz="2400">
                <a:latin typeface="Calibri"/>
                <a:cs typeface="Calibri"/>
              </a:rPr>
              <a:t> am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lyn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k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alap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g</a:t>
            </a:r>
            <a:r>
              <a:rPr dirty="0" sz="2400" spc="-2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sé</a:t>
            </a:r>
            <a:r>
              <a:rPr dirty="0" sz="2400" spc="-25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do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um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tum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hel</a:t>
            </a:r>
            <a:r>
              <a:rPr dirty="0" sz="2400" spc="-10">
                <a:latin typeface="Calibri"/>
                <a:cs typeface="Calibri"/>
              </a:rPr>
              <a:t>y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55">
                <a:latin typeface="Calibri"/>
                <a:cs typeface="Calibri"/>
              </a:rPr>
              <a:t>t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az </a:t>
            </a:r>
            <a:r>
              <a:rPr dirty="0" sz="2400" spc="-15" b="1">
                <a:latin typeface="Calibri"/>
                <a:cs typeface="Calibri"/>
              </a:rPr>
              <a:t>ad</a:t>
            </a:r>
            <a:r>
              <a:rPr dirty="0" sz="2400" spc="-40" b="1">
                <a:latin typeface="Calibri"/>
                <a:cs typeface="Calibri"/>
              </a:rPr>
              <a:t>a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és a </a:t>
            </a:r>
            <a:r>
              <a:rPr dirty="0" sz="2400" spc="-40" b="1">
                <a:latin typeface="Calibri"/>
                <a:cs typeface="Calibri"/>
              </a:rPr>
              <a:t>k</a:t>
            </a:r>
            <a:r>
              <a:rPr dirty="0" sz="2400" spc="-15" b="1">
                <a:latin typeface="Calibri"/>
                <a:cs typeface="Calibri"/>
              </a:rPr>
              <a:t>apcs</a:t>
            </a:r>
            <a:r>
              <a:rPr dirty="0" sz="2400" spc="-10" b="1">
                <a:latin typeface="Calibri"/>
                <a:cs typeface="Calibri"/>
              </a:rPr>
              <a:t>o</a:t>
            </a:r>
            <a:r>
              <a:rPr dirty="0" sz="2400" spc="-10" b="1">
                <a:latin typeface="Calibri"/>
                <a:cs typeface="Calibri"/>
              </a:rPr>
              <a:t>l</a:t>
            </a:r>
            <a:r>
              <a:rPr dirty="0" sz="2400" spc="-40" b="1">
                <a:latin typeface="Calibri"/>
                <a:cs typeface="Calibri"/>
              </a:rPr>
              <a:t>a</a:t>
            </a:r>
            <a:r>
              <a:rPr dirty="0" sz="2400" spc="-10" b="1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7036" y="1859788"/>
            <a:ext cx="8956675" cy="4237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500505">
              <a:lnSpc>
                <a:spcPct val="100000"/>
              </a:lnSpc>
            </a:pPr>
            <a:r>
              <a:rPr dirty="0" sz="3200" b="1">
                <a:latin typeface="Calibri"/>
                <a:cs typeface="Calibri"/>
              </a:rPr>
              <a:t>Eg</a:t>
            </a:r>
            <a:r>
              <a:rPr dirty="0" sz="3200" spc="-30" b="1">
                <a:latin typeface="Calibri"/>
                <a:cs typeface="Calibri"/>
              </a:rPr>
              <a:t>y</a:t>
            </a:r>
            <a:r>
              <a:rPr dirty="0" sz="3200" b="1">
                <a:latin typeface="Calibri"/>
                <a:cs typeface="Calibri"/>
              </a:rPr>
              <a:t>sé</a:t>
            </a:r>
            <a:r>
              <a:rPr dirty="0" sz="3200" spc="-30" b="1">
                <a:latin typeface="Calibri"/>
                <a:cs typeface="Calibri"/>
              </a:rPr>
              <a:t>g</a:t>
            </a:r>
            <a:r>
              <a:rPr dirty="0" sz="3200" b="1">
                <a:latin typeface="Calibri"/>
                <a:cs typeface="Calibri"/>
              </a:rPr>
              <a:t>es</a:t>
            </a:r>
            <a:r>
              <a:rPr dirty="0" sz="3200" spc="-2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60" b="1">
                <a:latin typeface="Calibri"/>
                <a:cs typeface="Calibri"/>
              </a:rPr>
              <a:t>z</a:t>
            </a:r>
            <a:r>
              <a:rPr dirty="0" sz="3200" b="1">
                <a:latin typeface="Calibri"/>
                <a:cs typeface="Calibri"/>
              </a:rPr>
              <a:t>onos</a:t>
            </a:r>
            <a:r>
              <a:rPr dirty="0" sz="3200" spc="5" b="1">
                <a:latin typeface="Calibri"/>
                <a:cs typeface="Calibri"/>
              </a:rPr>
              <a:t>í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b="1">
                <a:latin typeface="Calibri"/>
                <a:cs typeface="Calibri"/>
              </a:rPr>
              <a:t>ó</a:t>
            </a:r>
            <a:r>
              <a:rPr dirty="0" sz="3200" spc="-1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(U</a:t>
            </a:r>
            <a:r>
              <a:rPr dirty="0" sz="3200" spc="-1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I)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Ti</a:t>
            </a:r>
            <a:r>
              <a:rPr dirty="0" sz="2400">
                <a:latin typeface="Calibri"/>
                <a:cs typeface="Calibri"/>
              </a:rPr>
              <a:t>m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Bern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s</a:t>
            </a:r>
            <a:r>
              <a:rPr dirty="0" sz="2400" spc="-5">
                <a:latin typeface="Calibri"/>
                <a:cs typeface="Calibri"/>
              </a:rPr>
              <a:t>-Le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5">
                <a:latin typeface="Calibri"/>
                <a:cs typeface="Calibri"/>
              </a:rPr>
              <a:t> j</a:t>
            </a:r>
            <a:r>
              <a:rPr dirty="0" sz="2400" spc="-35">
                <a:latin typeface="Calibri"/>
                <a:cs typeface="Calibri"/>
              </a:rPr>
              <a:t>a</a:t>
            </a:r>
            <a:r>
              <a:rPr dirty="0" sz="2400" spc="-4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asl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a: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H</a:t>
            </a:r>
            <a:r>
              <a:rPr dirty="0" sz="2400" spc="20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T</a:t>
            </a:r>
            <a:r>
              <a:rPr dirty="0" sz="2400" spc="-10" b="1">
                <a:latin typeface="Calibri"/>
                <a:cs typeface="Calibri"/>
              </a:rPr>
              <a:t>P</a:t>
            </a:r>
            <a:r>
              <a:rPr dirty="0" sz="2400" spc="-5" b="1">
                <a:latin typeface="Calibri"/>
                <a:cs typeface="Calibri"/>
              </a:rPr>
              <a:t>-</a:t>
            </a:r>
            <a:r>
              <a:rPr dirty="0" sz="2400" spc="-40" b="1">
                <a:latin typeface="Calibri"/>
                <a:cs typeface="Calibri"/>
              </a:rPr>
              <a:t>f</a:t>
            </a:r>
            <a:r>
              <a:rPr dirty="0" sz="2400" b="1">
                <a:latin typeface="Calibri"/>
                <a:cs typeface="Calibri"/>
              </a:rPr>
              <a:t>orm</a:t>
            </a:r>
            <a:r>
              <a:rPr dirty="0" sz="2400" spc="-20" b="1">
                <a:latin typeface="Calibri"/>
                <a:cs typeface="Calibri"/>
              </a:rPr>
              <a:t>á</a:t>
            </a:r>
            <a:r>
              <a:rPr dirty="0" sz="2400" b="1">
                <a:latin typeface="Calibri"/>
                <a:cs typeface="Calibri"/>
              </a:rPr>
              <a:t>t</a:t>
            </a:r>
            <a:r>
              <a:rPr dirty="0" sz="2400" spc="-15" b="1">
                <a:latin typeface="Calibri"/>
                <a:cs typeface="Calibri"/>
              </a:rPr>
              <a:t>u</a:t>
            </a:r>
            <a:r>
              <a:rPr dirty="0" sz="2400" b="1">
                <a:latin typeface="Calibri"/>
                <a:cs typeface="Calibri"/>
              </a:rPr>
              <a:t>m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20">
                <a:latin typeface="Calibri"/>
                <a:cs typeface="Calibri"/>
              </a:rPr>
              <a:t>Nem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do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um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 spc="-15">
                <a:latin typeface="Calibri"/>
                <a:cs typeface="Calibri"/>
              </a:rPr>
              <a:t>tum</a:t>
            </a:r>
            <a:r>
              <a:rPr dirty="0" sz="2400" spc="-5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mu</a:t>
            </a:r>
            <a:r>
              <a:rPr dirty="0" sz="2400" spc="-25">
                <a:latin typeface="Calibri"/>
                <a:cs typeface="Calibri"/>
              </a:rPr>
              <a:t>ta</a:t>
            </a:r>
            <a:r>
              <a:rPr dirty="0" sz="2400" spc="-10">
                <a:latin typeface="Calibri"/>
                <a:cs typeface="Calibri"/>
              </a:rPr>
              <a:t>t,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han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 spc="-20">
                <a:latin typeface="Calibri"/>
                <a:cs typeface="Calibri"/>
              </a:rPr>
              <a:t>m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a</a:t>
            </a:r>
            <a:r>
              <a:rPr dirty="0" sz="2400" spc="-30" b="1">
                <a:latin typeface="Calibri"/>
                <a:cs typeface="Calibri"/>
              </a:rPr>
              <a:t>z</a:t>
            </a:r>
            <a:r>
              <a:rPr dirty="0" sz="2400" b="1">
                <a:latin typeface="Calibri"/>
                <a:cs typeface="Calibri"/>
              </a:rPr>
              <a:t>onosí</a:t>
            </a:r>
            <a:r>
              <a:rPr dirty="0" sz="2400" spc="-5" b="1">
                <a:latin typeface="Calibri"/>
                <a:cs typeface="Calibri"/>
              </a:rPr>
              <a:t>t</a:t>
            </a:r>
            <a:r>
              <a:rPr dirty="0" sz="2400" spc="-10">
                <a:latin typeface="Calibri"/>
                <a:cs typeface="Calibri"/>
              </a:rPr>
              <a:t>!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Szü</a:t>
            </a:r>
            <a:r>
              <a:rPr dirty="0" sz="2400" spc="-2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ség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ese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én a</a:t>
            </a:r>
            <a:r>
              <a:rPr dirty="0" sz="2400" spc="-45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onban 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end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lh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ő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</a:t>
            </a:r>
            <a:r>
              <a:rPr dirty="0" sz="2400" spc="-4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z</a:t>
            </a:r>
            <a:r>
              <a:rPr dirty="0" sz="2400" spc="-4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á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ábbi i</a:t>
            </a:r>
            <a:r>
              <a:rPr dirty="0" sz="2400" spc="-15">
                <a:latin typeface="Calibri"/>
                <a:cs typeface="Calibri"/>
              </a:rPr>
              <a:t>n</a:t>
            </a:r>
            <a:r>
              <a:rPr dirty="0" sz="2400" spc="-5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ormáció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3450">
              <a:latin typeface="Times New Roman"/>
              <a:cs typeface="Times New Roman"/>
            </a:endParaRPr>
          </a:p>
          <a:p>
            <a:pPr marL="3715385">
              <a:lnSpc>
                <a:spcPct val="100000"/>
              </a:lnSpc>
            </a:pPr>
            <a:r>
              <a:rPr dirty="0" sz="2800" spc="-40" b="1">
                <a:latin typeface="Calibri"/>
                <a:cs typeface="Calibri"/>
                <a:hlinkClick r:id="rId2"/>
              </a:rPr>
              <a:t>h</a:t>
            </a:r>
            <a:r>
              <a:rPr dirty="0" sz="2800" spc="-40" b="1">
                <a:latin typeface="Calibri"/>
                <a:cs typeface="Calibri"/>
                <a:hlinkClick r:id="rId2"/>
              </a:rPr>
              <a:t>t</a:t>
            </a:r>
            <a:r>
              <a:rPr dirty="0" sz="2800" spc="-15" b="1">
                <a:latin typeface="Calibri"/>
                <a:cs typeface="Calibri"/>
                <a:hlinkClick r:id="rId2"/>
              </a:rPr>
              <a:t>tp:/</a:t>
            </a:r>
            <a:r>
              <a:rPr dirty="0" sz="2800" spc="65" b="1">
                <a:latin typeface="Calibri"/>
                <a:cs typeface="Calibri"/>
                <a:hlinkClick r:id="rId2"/>
              </a:rPr>
              <a:t>/</a:t>
            </a:r>
            <a:r>
              <a:rPr dirty="0" sz="2800" spc="-20">
                <a:latin typeface="Calibri"/>
                <a:cs typeface="Calibri"/>
                <a:hlinkClick r:id="rId2"/>
              </a:rPr>
              <a:t>963-</a:t>
            </a:r>
            <a:r>
              <a:rPr dirty="0" sz="2800" spc="-1530">
                <a:latin typeface="Calibri"/>
                <a:cs typeface="Calibri"/>
                <a:hlinkClick r:id="rId2"/>
              </a:rPr>
              <a:t>7</a:t>
            </a:r>
            <a:r>
              <a:rPr dirty="0" sz="2800" spc="-10">
                <a:latin typeface="Calibri"/>
                <a:cs typeface="Calibri"/>
                <a:hlinkClick r:id="rId2"/>
              </a:rPr>
              <a:t>7</a:t>
            </a:r>
            <a:r>
              <a:rPr dirty="0" sz="2800" spc="-1350">
                <a:latin typeface="Calibri"/>
                <a:cs typeface="Calibri"/>
              </a:rPr>
              <a:t>9</a:t>
            </a:r>
            <a:r>
              <a:rPr dirty="0" sz="2800" spc="-95">
                <a:latin typeface="Calibri"/>
                <a:cs typeface="Calibri"/>
              </a:rPr>
              <a:t>9</a:t>
            </a:r>
            <a:r>
              <a:rPr dirty="0" sz="2800" spc="-1355">
                <a:latin typeface="Calibri"/>
                <a:cs typeface="Calibri"/>
              </a:rPr>
              <a:t>9</a:t>
            </a:r>
            <a:r>
              <a:rPr dirty="0" sz="2800" spc="-95">
                <a:latin typeface="Calibri"/>
                <a:cs typeface="Calibri"/>
              </a:rPr>
              <a:t>9</a:t>
            </a:r>
            <a:r>
              <a:rPr dirty="0" sz="2800" spc="-1355">
                <a:latin typeface="Calibri"/>
                <a:cs typeface="Calibri"/>
              </a:rPr>
              <a:t>4</a:t>
            </a:r>
            <a:r>
              <a:rPr dirty="0" sz="2800">
                <a:latin typeface="Calibri"/>
                <a:cs typeface="Calibri"/>
              </a:rPr>
              <a:t>4</a:t>
            </a:r>
            <a:r>
              <a:rPr dirty="0" sz="2800" spc="-85">
                <a:latin typeface="Calibri"/>
                <a:cs typeface="Calibri"/>
              </a:rPr>
              <a:t>-</a:t>
            </a:r>
            <a:r>
              <a:rPr dirty="0" sz="2800" spc="-1355">
                <a:latin typeface="Calibri"/>
                <a:cs typeface="Calibri"/>
              </a:rPr>
              <a:t>9</a:t>
            </a:r>
            <a:r>
              <a:rPr dirty="0" sz="2800" spc="-85">
                <a:latin typeface="Calibri"/>
                <a:cs typeface="Calibri"/>
              </a:rPr>
              <a:t>9</a:t>
            </a:r>
            <a:r>
              <a:rPr dirty="0" sz="2800" spc="-1355">
                <a:latin typeface="Calibri"/>
                <a:cs typeface="Calibri"/>
              </a:rPr>
              <a:t>8</a:t>
            </a:r>
            <a:r>
              <a:rPr dirty="0" sz="2800" spc="-20">
                <a:latin typeface="Calibri"/>
                <a:cs typeface="Calibri"/>
              </a:rPr>
              <a:t>8-</a:t>
            </a:r>
            <a:r>
              <a:rPr dirty="0" sz="2800" spc="-15">
                <a:latin typeface="Calibri"/>
                <a:cs typeface="Calibri"/>
              </a:rPr>
              <a:t>X</a:t>
            </a:r>
            <a:endParaRPr sz="2800">
              <a:latin typeface="Calibri"/>
              <a:cs typeface="Calibri"/>
            </a:endParaRPr>
          </a:p>
          <a:p>
            <a:pPr algn="ctr" marL="1478280">
              <a:lnSpc>
                <a:spcPct val="100000"/>
              </a:lnSpc>
              <a:spcBef>
                <a:spcPts val="1614"/>
              </a:spcBef>
              <a:tabLst>
                <a:tab pos="6064250" algn="l"/>
              </a:tabLst>
            </a:pPr>
            <a:r>
              <a:rPr dirty="0" sz="28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2800" spc="-5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2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2800" spc="-4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dirty="0" sz="2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s:/</a:t>
            </a:r>
            <a:r>
              <a:rPr dirty="0" sz="2800" spc="-2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2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v</a:t>
            </a:r>
            <a:r>
              <a:rPr dirty="0" sz="28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ia</a:t>
            </a:r>
            <a:r>
              <a:rPr dirty="0" sz="2800" spc="-18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f</a:t>
            </a:r>
            <a:r>
              <a:rPr dirty="0" sz="28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.o</a:t>
            </a:r>
            <a:r>
              <a:rPr dirty="0" sz="2800" spc="-4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2800" spc="7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g</a:t>
            </a:r>
            <a:r>
              <a:rPr dirty="0" sz="28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/v</a:t>
            </a:r>
            <a:r>
              <a:rPr dirty="0" sz="2800" spc="-2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2800" spc="-2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28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f/951</a:t>
            </a:r>
            <a:r>
              <a:rPr dirty="0" sz="28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5</a:t>
            </a:r>
            <a:r>
              <a:rPr dirty="0" sz="28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5</a:t>
            </a:r>
            <a:r>
              <a:rPr dirty="0" sz="28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403</a:t>
            </a:r>
            <a:r>
              <a:rPr dirty="0" sz="2800">
                <a:solidFill>
                  <a:srgbClr val="0462C1"/>
                </a:solidFill>
                <a:latin typeface="Calibri"/>
                <a:cs typeface="Calibri"/>
              </a:rPr>
              <a:t>	</a:t>
            </a:r>
            <a:r>
              <a:rPr dirty="0" sz="2800" spc="-20">
                <a:latin typeface="Calibri"/>
                <a:cs typeface="Calibri"/>
              </a:rPr>
              <a:t>(Or</a:t>
            </a:r>
            <a:r>
              <a:rPr dirty="0" sz="2800" spc="-35">
                <a:latin typeface="Calibri"/>
                <a:cs typeface="Calibri"/>
              </a:rPr>
              <a:t>w</a:t>
            </a:r>
            <a:r>
              <a:rPr dirty="0" sz="2800" spc="-15">
                <a:latin typeface="Calibri"/>
                <a:cs typeface="Calibri"/>
              </a:rPr>
              <a:t>e</a:t>
            </a:r>
            <a:r>
              <a:rPr dirty="0" sz="2800" spc="-20">
                <a:latin typeface="Calibri"/>
                <a:cs typeface="Calibri"/>
              </a:rPr>
              <a:t>l</a:t>
            </a:r>
            <a:r>
              <a:rPr dirty="0" sz="2800">
                <a:latin typeface="Calibri"/>
                <a:cs typeface="Calibri"/>
              </a:rPr>
              <a:t>l)</a:t>
            </a:r>
            <a:endParaRPr sz="2800">
              <a:latin typeface="Calibri"/>
              <a:cs typeface="Calibri"/>
            </a:endParaRPr>
          </a:p>
          <a:p>
            <a:pPr algn="ctr" marL="1459865">
              <a:lnSpc>
                <a:spcPct val="100000"/>
              </a:lnSpc>
              <a:spcBef>
                <a:spcPts val="1700"/>
              </a:spcBef>
              <a:tabLst>
                <a:tab pos="6720205" algn="l"/>
              </a:tabLst>
            </a:pPr>
            <a:r>
              <a:rPr dirty="0" sz="2800" spc="-4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h</a:t>
            </a:r>
            <a:r>
              <a:rPr dirty="0" sz="2800" spc="-5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2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tp</a:t>
            </a:r>
            <a:r>
              <a:rPr dirty="0" sz="2800" spc="-2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:</a:t>
            </a:r>
            <a:r>
              <a:rPr dirty="0" sz="2800" spc="-2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//</a:t>
            </a:r>
            <a:r>
              <a:rPr dirty="0" sz="28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ww</a:t>
            </a:r>
            <a:r>
              <a:rPr dirty="0" sz="2800" spc="-2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w</a:t>
            </a:r>
            <a:r>
              <a:rPr dirty="0" sz="2800" spc="2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.</a:t>
            </a:r>
            <a:r>
              <a:rPr dirty="0" sz="2800" spc="-3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g</a:t>
            </a:r>
            <a:r>
              <a:rPr dirty="0" sz="2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eonames.o</a:t>
            </a:r>
            <a:r>
              <a:rPr dirty="0" sz="2800" spc="-6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r</a:t>
            </a:r>
            <a:r>
              <a:rPr dirty="0" sz="2800" spc="7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g</a:t>
            </a:r>
            <a:r>
              <a:rPr dirty="0" sz="2800" spc="-2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/7</a:t>
            </a:r>
            <a:r>
              <a:rPr dirty="0" sz="2800" spc="-1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198</a:t>
            </a:r>
            <a:r>
              <a:rPr dirty="0" sz="28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19</a:t>
            </a:r>
            <a:r>
              <a:rPr dirty="0" sz="2800">
                <a:solidFill>
                  <a:srgbClr val="0462C1"/>
                </a:solidFill>
                <a:latin typeface="Calibri"/>
                <a:cs typeface="Calibri"/>
              </a:rPr>
              <a:t>	</a:t>
            </a:r>
            <a:r>
              <a:rPr dirty="0" sz="2800" spc="-20">
                <a:latin typeface="Calibri"/>
                <a:cs typeface="Calibri"/>
              </a:rPr>
              <a:t>(Ma</a:t>
            </a:r>
            <a:r>
              <a:rPr dirty="0" sz="2800" spc="-10">
                <a:latin typeface="Calibri"/>
                <a:cs typeface="Calibri"/>
              </a:rPr>
              <a:t>g</a:t>
            </a:r>
            <a:r>
              <a:rPr dirty="0" sz="2800" spc="-75">
                <a:latin typeface="Calibri"/>
                <a:cs typeface="Calibri"/>
              </a:rPr>
              <a:t>y</a:t>
            </a:r>
            <a:r>
              <a:rPr dirty="0" sz="2800" spc="-15">
                <a:latin typeface="Calibri"/>
                <a:cs typeface="Calibri"/>
              </a:rPr>
              <a:t>a</a:t>
            </a:r>
            <a:r>
              <a:rPr dirty="0" sz="2800" spc="-60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o</a:t>
            </a:r>
            <a:r>
              <a:rPr dirty="0" sz="2800" spc="-65">
                <a:latin typeface="Calibri"/>
                <a:cs typeface="Calibri"/>
              </a:rPr>
              <a:t>r</a:t>
            </a:r>
            <a:r>
              <a:rPr dirty="0" sz="2800" spc="-45">
                <a:latin typeface="Calibri"/>
                <a:cs typeface="Calibri"/>
              </a:rPr>
              <a:t>s</a:t>
            </a:r>
            <a:r>
              <a:rPr dirty="0" sz="2800" spc="-65">
                <a:latin typeface="Calibri"/>
                <a:cs typeface="Calibri"/>
              </a:rPr>
              <a:t>z</a:t>
            </a:r>
            <a:r>
              <a:rPr dirty="0" sz="2800" spc="-15">
                <a:latin typeface="Calibri"/>
                <a:cs typeface="Calibri"/>
              </a:rPr>
              <a:t>ág)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9361" rIns="0" bIns="0" rtlCol="0" vert="horz">
            <a:spAutoFit/>
          </a:bodyPr>
          <a:lstStyle/>
          <a:p>
            <a:pPr marL="238760">
              <a:lnSpc>
                <a:spcPct val="100000"/>
              </a:lnSpc>
            </a:pPr>
            <a:r>
              <a:rPr dirty="0" spc="-40"/>
              <a:t>H</a:t>
            </a:r>
            <a:r>
              <a:rPr dirty="0" spc="-30"/>
              <a:t>o</a:t>
            </a:r>
            <a:r>
              <a:rPr dirty="0" spc="-40"/>
              <a:t>g</a:t>
            </a:r>
            <a:r>
              <a:rPr dirty="0"/>
              <a:t>y</a:t>
            </a:r>
            <a:r>
              <a:rPr dirty="0" spc="-95"/>
              <a:t> </a:t>
            </a:r>
            <a:r>
              <a:rPr dirty="0" spc="-30"/>
              <a:t>é</a:t>
            </a:r>
            <a:r>
              <a:rPr dirty="0" spc="-25"/>
              <a:t>rt</a:t>
            </a:r>
            <a:r>
              <a:rPr dirty="0"/>
              <a:t>i</a:t>
            </a:r>
            <a:r>
              <a:rPr dirty="0" spc="-75"/>
              <a:t> </a:t>
            </a:r>
            <a:r>
              <a:rPr dirty="0" spc="-55"/>
              <a:t>m</a:t>
            </a:r>
            <a:r>
              <a:rPr dirty="0" spc="-30"/>
              <a:t>e</a:t>
            </a:r>
            <a:r>
              <a:rPr dirty="0"/>
              <a:t>g</a:t>
            </a:r>
            <a:r>
              <a:rPr dirty="0" spc="-85"/>
              <a:t> </a:t>
            </a:r>
            <a:r>
              <a:rPr dirty="0"/>
              <a:t>a</a:t>
            </a:r>
            <a:r>
              <a:rPr dirty="0" spc="-55"/>
              <a:t> </a:t>
            </a:r>
            <a:r>
              <a:rPr dirty="0" spc="-65"/>
              <a:t>g</a:t>
            </a:r>
            <a:r>
              <a:rPr dirty="0" spc="-30"/>
              <a:t>é</a:t>
            </a:r>
            <a:r>
              <a:rPr dirty="0" spc="-45"/>
              <a:t>p</a:t>
            </a:r>
            <a:r>
              <a:rPr dirty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808" y="1859788"/>
            <a:ext cx="10096500" cy="3984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69290">
              <a:lnSpc>
                <a:spcPct val="100000"/>
              </a:lnSpc>
            </a:pPr>
            <a:r>
              <a:rPr dirty="0" sz="3200" b="1">
                <a:latin typeface="Calibri"/>
                <a:cs typeface="Calibri"/>
              </a:rPr>
              <a:t>Eg</a:t>
            </a:r>
            <a:r>
              <a:rPr dirty="0" sz="3200" spc="-30" b="1">
                <a:latin typeface="Calibri"/>
                <a:cs typeface="Calibri"/>
              </a:rPr>
              <a:t>y</a:t>
            </a:r>
            <a:r>
              <a:rPr dirty="0" sz="3200" b="1">
                <a:latin typeface="Calibri"/>
                <a:cs typeface="Calibri"/>
              </a:rPr>
              <a:t>sé</a:t>
            </a:r>
            <a:r>
              <a:rPr dirty="0" sz="3200" spc="-30" b="1">
                <a:latin typeface="Calibri"/>
                <a:cs typeface="Calibri"/>
              </a:rPr>
              <a:t>g</a:t>
            </a:r>
            <a:r>
              <a:rPr dirty="0" sz="3200" b="1">
                <a:latin typeface="Calibri"/>
                <a:cs typeface="Calibri"/>
              </a:rPr>
              <a:t>es</a:t>
            </a:r>
            <a:r>
              <a:rPr dirty="0" sz="3200" spc="-2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</a:t>
            </a:r>
            <a:r>
              <a:rPr dirty="0" sz="3200" spc="-60" b="1">
                <a:latin typeface="Calibri"/>
                <a:cs typeface="Calibri"/>
              </a:rPr>
              <a:t>z</a:t>
            </a:r>
            <a:r>
              <a:rPr dirty="0" sz="3200" b="1">
                <a:latin typeface="Calibri"/>
                <a:cs typeface="Calibri"/>
              </a:rPr>
              <a:t>onos</a:t>
            </a:r>
            <a:r>
              <a:rPr dirty="0" sz="3200" spc="5" b="1">
                <a:latin typeface="Calibri"/>
                <a:cs typeface="Calibri"/>
              </a:rPr>
              <a:t>í</a:t>
            </a:r>
            <a:r>
              <a:rPr dirty="0" sz="3200" spc="-35" b="1">
                <a:latin typeface="Calibri"/>
                <a:cs typeface="Calibri"/>
              </a:rPr>
              <a:t>t</a:t>
            </a:r>
            <a:r>
              <a:rPr dirty="0" sz="3200" b="1">
                <a:latin typeface="Calibri"/>
                <a:cs typeface="Calibri"/>
              </a:rPr>
              <a:t>ó</a:t>
            </a:r>
            <a:r>
              <a:rPr dirty="0" sz="3200" spc="-15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(U</a:t>
            </a:r>
            <a:r>
              <a:rPr dirty="0" sz="3200" spc="-15" b="1">
                <a:latin typeface="Calibri"/>
                <a:cs typeface="Calibri"/>
              </a:rPr>
              <a:t>R</a:t>
            </a:r>
            <a:r>
              <a:rPr dirty="0" sz="3200" b="1">
                <a:latin typeface="Calibri"/>
                <a:cs typeface="Calibri"/>
              </a:rPr>
              <a:t>I)</a:t>
            </a:r>
            <a:endParaRPr sz="3200">
              <a:latin typeface="Calibri"/>
              <a:cs typeface="Calibri"/>
            </a:endParaRPr>
          </a:p>
          <a:p>
            <a:pPr marL="12700" marR="3620770">
              <a:lnSpc>
                <a:spcPct val="160800"/>
              </a:lnSpc>
              <a:spcBef>
                <a:spcPts val="1935"/>
              </a:spcBef>
            </a:pPr>
            <a:r>
              <a:rPr dirty="0" sz="2400" spc="-2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h</a:t>
            </a:r>
            <a:r>
              <a:rPr dirty="0" sz="2400" spc="-5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p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:/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id.l</a:t>
            </a:r>
            <a:r>
              <a:rPr dirty="0" sz="2400" spc="-1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c</a:t>
            </a:r>
            <a:r>
              <a:rPr dirty="0" sz="2400" spc="2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.</a:t>
            </a:r>
            <a:r>
              <a:rPr dirty="0" sz="2400" spc="-3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g</a:t>
            </a:r>
            <a:r>
              <a:rPr dirty="0" sz="2400" spc="-2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</a:t>
            </a:r>
            <a:r>
              <a:rPr dirty="0" sz="2400" spc="-1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v</a:t>
            </a:r>
            <a:r>
              <a:rPr dirty="0" sz="2400" spc="-5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</a:t>
            </a:r>
            <a:r>
              <a:rPr dirty="0" sz="2400" spc="-3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n</a:t>
            </a:r>
            <a:r>
              <a:rPr dirty="0" sz="2400" spc="-3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ol</a:t>
            </a:r>
            <a:r>
              <a:rPr dirty="0" sz="2400" spc="-1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o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gies/bi</a:t>
            </a:r>
            <a:r>
              <a:rPr dirty="0" sz="2400" spc="-3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b</a:t>
            </a:r>
            <a:r>
              <a:rPr dirty="0" sz="2400" spc="-1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f</a:t>
            </a:r>
            <a:r>
              <a:rPr dirty="0" sz="2400" spc="-5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r</a:t>
            </a:r>
            <a:r>
              <a:rPr dirty="0" sz="2400" spc="-2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am</a:t>
            </a:r>
            <a:r>
              <a:rPr dirty="0" sz="2400" spc="-10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dirty="0" sz="2400" spc="5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/</a:t>
            </a:r>
            <a:r>
              <a:rPr dirty="0" sz="2400" spc="-10" b="1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2400" spc="-20" b="1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i</a:t>
            </a:r>
            <a:r>
              <a:rPr dirty="0" sz="2400" spc="-10" b="1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t</a:t>
            </a:r>
            <a:r>
              <a:rPr dirty="0" sz="2400" spc="-20" b="1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l</a:t>
            </a:r>
            <a:r>
              <a:rPr dirty="0" sz="2400" b="1" u="heavy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e</a:t>
            </a:r>
            <a:r>
              <a:rPr dirty="0" sz="2400" b="1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2400" spc="-2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h</a:t>
            </a:r>
            <a:r>
              <a:rPr dirty="0" sz="2400" spc="-5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p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:/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id.l</a:t>
            </a:r>
            <a:r>
              <a:rPr dirty="0" sz="24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c</a:t>
            </a:r>
            <a:r>
              <a:rPr dirty="0" sz="2400" spc="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.</a:t>
            </a:r>
            <a:r>
              <a:rPr dirty="0" sz="24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g</a:t>
            </a:r>
            <a:r>
              <a:rPr dirty="0" sz="24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24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v</a:t>
            </a:r>
            <a:r>
              <a:rPr dirty="0" sz="2400" spc="-5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24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n</a:t>
            </a:r>
            <a:r>
              <a:rPr dirty="0" sz="2400" spc="-3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ol</a:t>
            </a:r>
            <a:r>
              <a:rPr dirty="0" sz="24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gies/bi</a:t>
            </a:r>
            <a:r>
              <a:rPr dirty="0" sz="2400" spc="-3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b</a:t>
            </a:r>
            <a:r>
              <a:rPr dirty="0" sz="2400" spc="-1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f</a:t>
            </a:r>
            <a:r>
              <a:rPr dirty="0" sz="2400" spc="-5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2400" spc="-2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am</a:t>
            </a:r>
            <a:r>
              <a:rPr dirty="0" sz="2400" spc="-10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e</a:t>
            </a:r>
            <a:r>
              <a:rPr dirty="0" sz="2400" spc="5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/</a:t>
            </a:r>
            <a:r>
              <a:rPr dirty="0" sz="2400" b="1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2400" spc="-55" b="1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r</a:t>
            </a:r>
            <a:r>
              <a:rPr dirty="0" sz="2400" spc="-10" b="1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ansl</a:t>
            </a:r>
            <a:r>
              <a:rPr dirty="0" sz="2400" spc="-40" b="1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a</a:t>
            </a:r>
            <a:r>
              <a:rPr dirty="0" sz="2400" spc="-10" b="1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t</a:t>
            </a:r>
            <a:r>
              <a:rPr dirty="0" sz="2400" spc="-20" b="1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i</a:t>
            </a:r>
            <a:r>
              <a:rPr dirty="0" sz="2400" spc="-15" b="1" u="heavy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onOf</a:t>
            </a:r>
            <a:r>
              <a:rPr dirty="0" sz="2400" spc="-10" b="1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dirty="0" sz="2400" spc="-2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h</a:t>
            </a:r>
            <a:r>
              <a:rPr dirty="0" sz="2400" spc="-5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p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:/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/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id.l</a:t>
            </a:r>
            <a:r>
              <a:rPr dirty="0" sz="24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o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c</a:t>
            </a:r>
            <a:r>
              <a:rPr dirty="0" sz="2400" spc="2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.</a:t>
            </a:r>
            <a:r>
              <a:rPr dirty="0" sz="2400" spc="-3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g</a:t>
            </a:r>
            <a:r>
              <a:rPr dirty="0" sz="2400" spc="-2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o</a:t>
            </a:r>
            <a:r>
              <a:rPr dirty="0" sz="24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v</a:t>
            </a:r>
            <a:r>
              <a:rPr dirty="0" sz="2400" spc="-5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/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o</a:t>
            </a:r>
            <a:r>
              <a:rPr dirty="0" sz="2400" spc="-3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n</a:t>
            </a:r>
            <a:r>
              <a:rPr dirty="0" sz="2400" spc="-3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t</a:t>
            </a:r>
            <a:r>
              <a:rPr dirty="0" sz="2400" spc="-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ol</a:t>
            </a:r>
            <a:r>
              <a:rPr dirty="0" sz="2400" spc="-1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o</a:t>
            </a:r>
            <a:r>
              <a:rPr dirty="0" sz="240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gies/bi</a:t>
            </a:r>
            <a:r>
              <a:rPr dirty="0" sz="2400" spc="-3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b</a:t>
            </a:r>
            <a:r>
              <a:rPr dirty="0" sz="2400" spc="-1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f</a:t>
            </a:r>
            <a:r>
              <a:rPr dirty="0" sz="2400" spc="-5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r</a:t>
            </a:r>
            <a:r>
              <a:rPr dirty="0" sz="2400" spc="-2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am</a:t>
            </a:r>
            <a:r>
              <a:rPr dirty="0" sz="2400" spc="-10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</a:t>
            </a:r>
            <a:r>
              <a:rPr dirty="0" sz="2400" spc="5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/</a:t>
            </a:r>
            <a:r>
              <a:rPr dirty="0" sz="2400" spc="-15" b="1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d</a:t>
            </a:r>
            <a:r>
              <a:rPr dirty="0" sz="2400" spc="-20" b="1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i</a:t>
            </a:r>
            <a:r>
              <a:rPr dirty="0" sz="2400" spc="-5" b="1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m</a:t>
            </a:r>
            <a:r>
              <a:rPr dirty="0" sz="2400" spc="5" b="1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e</a:t>
            </a:r>
            <a:r>
              <a:rPr dirty="0" sz="2400" spc="-15" b="1" u="heavy">
                <a:solidFill>
                  <a:srgbClr val="0462C1"/>
                </a:solidFill>
                <a:latin typeface="Calibri"/>
                <a:cs typeface="Calibri"/>
                <a:hlinkClick r:id="rId4"/>
              </a:rPr>
              <a:t>nsions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150">
              <a:latin typeface="Times New Roman"/>
              <a:cs typeface="Times New Roman"/>
            </a:endParaRPr>
          </a:p>
          <a:p>
            <a:pPr marL="582295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Egy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erül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(pl.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ö</a:t>
            </a:r>
            <a:r>
              <a:rPr dirty="0" sz="2400" spc="-55">
                <a:latin typeface="Calibri"/>
                <a:cs typeface="Calibri"/>
              </a:rPr>
              <a:t>n</a:t>
            </a:r>
            <a:r>
              <a:rPr dirty="0" sz="2400" spc="10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v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ártudomá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y)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elációi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ö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egyűjt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e: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s</a:t>
            </a:r>
            <a:r>
              <a:rPr dirty="0" sz="2400" spc="-35" b="1">
                <a:latin typeface="Calibri"/>
                <a:cs typeface="Calibri"/>
              </a:rPr>
              <a:t>z</a:t>
            </a:r>
            <a:r>
              <a:rPr dirty="0" sz="2400" b="1">
                <a:latin typeface="Calibri"/>
                <a:cs typeface="Calibri"/>
              </a:rPr>
              <a:t>ó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ár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/ o</a:t>
            </a:r>
            <a:r>
              <a:rPr dirty="0" sz="2400" spc="-30" b="1">
                <a:latin typeface="Calibri"/>
                <a:cs typeface="Calibri"/>
              </a:rPr>
              <a:t>nt</a:t>
            </a:r>
            <a:r>
              <a:rPr dirty="0" sz="2400" b="1">
                <a:latin typeface="Calibri"/>
                <a:cs typeface="Calibri"/>
              </a:rPr>
              <a:t>oló</a:t>
            </a:r>
            <a:r>
              <a:rPr dirty="0" sz="2400" spc="5" b="1">
                <a:latin typeface="Calibri"/>
                <a:cs typeface="Calibri"/>
              </a:rPr>
              <a:t>g</a:t>
            </a:r>
            <a:r>
              <a:rPr dirty="0" sz="2400" b="1">
                <a:latin typeface="Calibri"/>
                <a:cs typeface="Calibri"/>
              </a:rPr>
              <a:t>ia</a:t>
            </a:r>
            <a:endParaRPr sz="2400">
              <a:latin typeface="Calibri"/>
              <a:cs typeface="Calibri"/>
            </a:endParaRPr>
          </a:p>
          <a:p>
            <a:pPr marL="582295">
              <a:lnSpc>
                <a:spcPct val="100000"/>
              </a:lnSpc>
            </a:pPr>
            <a:r>
              <a:rPr dirty="0" sz="2400" i="1">
                <a:latin typeface="Calibri"/>
                <a:cs typeface="Calibri"/>
              </a:rPr>
              <a:t>BIBFRAME</a:t>
            </a:r>
            <a:r>
              <a:rPr dirty="0" sz="2400" spc="-4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/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biblio</a:t>
            </a:r>
            <a:r>
              <a:rPr dirty="0" sz="2400" spc="-20" i="1">
                <a:latin typeface="Calibri"/>
                <a:cs typeface="Calibri"/>
              </a:rPr>
              <a:t>t</a:t>
            </a:r>
            <a:r>
              <a:rPr dirty="0" sz="2400" i="1">
                <a:latin typeface="Calibri"/>
                <a:cs typeface="Calibri"/>
              </a:rPr>
              <a:t>e</a:t>
            </a:r>
            <a:r>
              <a:rPr dirty="0" sz="2400" spc="5" i="1">
                <a:latin typeface="Calibri"/>
                <a:cs typeface="Calibri"/>
              </a:rPr>
              <a:t>k</a:t>
            </a:r>
            <a:r>
              <a:rPr dirty="0" sz="2400" spc="-5" i="1">
                <a:latin typeface="Calibri"/>
                <a:cs typeface="Calibri"/>
              </a:rPr>
              <a:t>-</a:t>
            </a:r>
            <a:r>
              <a:rPr dirty="0" sz="2400" i="1">
                <a:latin typeface="Calibri"/>
                <a:cs typeface="Calibri"/>
              </a:rPr>
              <a:t>o</a:t>
            </a:r>
            <a:r>
              <a:rPr dirty="0" sz="2400" spc="-1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/</a:t>
            </a:r>
            <a:r>
              <a:rPr dirty="0" sz="2400" spc="-1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P</a:t>
            </a:r>
            <a:r>
              <a:rPr dirty="0" sz="2400" spc="-10" i="1">
                <a:latin typeface="Calibri"/>
                <a:cs typeface="Calibri"/>
              </a:rPr>
              <a:t>M</a:t>
            </a:r>
            <a:r>
              <a:rPr dirty="0" sz="2400" i="1">
                <a:latin typeface="Calibri"/>
                <a:cs typeface="Calibri"/>
              </a:rPr>
              <a:t>O</a:t>
            </a:r>
            <a:r>
              <a:rPr dirty="0" sz="2400" spc="-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/</a:t>
            </a:r>
            <a:r>
              <a:rPr dirty="0" sz="2400" spc="-1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BIBO</a:t>
            </a:r>
            <a:r>
              <a:rPr dirty="0" sz="2400" spc="-3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/</a:t>
            </a:r>
            <a:r>
              <a:rPr dirty="0" sz="2400" spc="-1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D</a:t>
            </a:r>
            <a:r>
              <a:rPr dirty="0" sz="2400" spc="5" i="1">
                <a:latin typeface="Calibri"/>
                <a:cs typeface="Calibri"/>
              </a:rPr>
              <a:t>C</a:t>
            </a:r>
            <a:r>
              <a:rPr dirty="0" sz="2400" i="1">
                <a:latin typeface="Calibri"/>
                <a:cs typeface="Calibri"/>
              </a:rPr>
              <a:t>RDF</a:t>
            </a:r>
            <a:r>
              <a:rPr dirty="0" sz="2400" spc="-2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/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…</a:t>
            </a:r>
            <a:endParaRPr sz="2400">
              <a:latin typeface="Calibri"/>
              <a:cs typeface="Calibri"/>
            </a:endParaRPr>
          </a:p>
          <a:p>
            <a:pPr marL="582295">
              <a:lnSpc>
                <a:spcPct val="100000"/>
              </a:lnSpc>
            </a:pPr>
            <a:r>
              <a:rPr dirty="0" sz="2400" b="1" i="1">
                <a:latin typeface="Calibri"/>
                <a:cs typeface="Calibri"/>
              </a:rPr>
              <a:t>Ki</a:t>
            </a:r>
            <a:r>
              <a:rPr dirty="0" sz="2400" spc="-10" b="1" i="1">
                <a:latin typeface="Calibri"/>
                <a:cs typeface="Calibri"/>
              </a:rPr>
              <a:t>e</a:t>
            </a:r>
            <a:r>
              <a:rPr dirty="0" sz="2400" b="1" i="1">
                <a:latin typeface="Calibri"/>
                <a:cs typeface="Calibri"/>
              </a:rPr>
              <a:t>gé</a:t>
            </a:r>
            <a:r>
              <a:rPr dirty="0" sz="2400" spc="-10" b="1" i="1">
                <a:latin typeface="Calibri"/>
                <a:cs typeface="Calibri"/>
              </a:rPr>
              <a:t>s</a:t>
            </a:r>
            <a:r>
              <a:rPr dirty="0" sz="2400" b="1" i="1">
                <a:latin typeface="Calibri"/>
                <a:cs typeface="Calibri"/>
              </a:rPr>
              <a:t>zíth</a:t>
            </a:r>
            <a:r>
              <a:rPr dirty="0" sz="2400" spc="-20" b="1" i="1">
                <a:latin typeface="Calibri"/>
                <a:cs typeface="Calibri"/>
              </a:rPr>
              <a:t>e</a:t>
            </a:r>
            <a:r>
              <a:rPr dirty="0" sz="2400" b="1" i="1">
                <a:latin typeface="Calibri"/>
                <a:cs typeface="Calibri"/>
              </a:rPr>
              <a:t>t</a:t>
            </a:r>
            <a:r>
              <a:rPr dirty="0" sz="2400" spc="-10" b="1" i="1">
                <a:latin typeface="Calibri"/>
                <a:cs typeface="Calibri"/>
              </a:rPr>
              <a:t>i</a:t>
            </a:r>
            <a:r>
              <a:rPr dirty="0" sz="2400" b="1" i="1">
                <a:latin typeface="Calibri"/>
                <a:cs typeface="Calibri"/>
              </a:rPr>
              <a:t>k</a:t>
            </a:r>
            <a:r>
              <a:rPr dirty="0" sz="2400" spc="-15" b="1" i="1">
                <a:latin typeface="Calibri"/>
                <a:cs typeface="Calibri"/>
              </a:rPr>
              <a:t> </a:t>
            </a:r>
            <a:r>
              <a:rPr dirty="0" sz="2400" b="1" i="1">
                <a:latin typeface="Calibri"/>
                <a:cs typeface="Calibri"/>
              </a:rPr>
              <a:t>egym</a:t>
            </a:r>
            <a:r>
              <a:rPr dirty="0" sz="2400" spc="5" b="1" i="1">
                <a:latin typeface="Calibri"/>
                <a:cs typeface="Calibri"/>
              </a:rPr>
              <a:t>á</a:t>
            </a:r>
            <a:r>
              <a:rPr dirty="0" sz="2400" spc="-25" b="1" i="1">
                <a:latin typeface="Calibri"/>
                <a:cs typeface="Calibri"/>
              </a:rPr>
              <a:t>s</a:t>
            </a:r>
            <a:r>
              <a:rPr dirty="0" sz="2400" b="1" i="1">
                <a:latin typeface="Calibri"/>
                <a:cs typeface="Calibri"/>
              </a:rPr>
              <a:t>t</a:t>
            </a:r>
            <a:r>
              <a:rPr dirty="0" sz="2400" spc="-10" b="1" i="1">
                <a:latin typeface="Calibri"/>
                <a:cs typeface="Calibri"/>
              </a:rPr>
              <a:t>!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9361" rIns="0" bIns="0" rtlCol="0" vert="horz">
            <a:spAutoFit/>
          </a:bodyPr>
          <a:lstStyle/>
          <a:p>
            <a:pPr marL="238760">
              <a:lnSpc>
                <a:spcPct val="100000"/>
              </a:lnSpc>
            </a:pPr>
            <a:r>
              <a:rPr dirty="0" spc="-30"/>
              <a:t>É</a:t>
            </a:r>
            <a:r>
              <a:rPr dirty="0"/>
              <a:t>s</a:t>
            </a:r>
            <a:r>
              <a:rPr dirty="0" spc="-65"/>
              <a:t> </a:t>
            </a:r>
            <a:r>
              <a:rPr dirty="0"/>
              <a:t>a</a:t>
            </a:r>
            <a:r>
              <a:rPr dirty="0" spc="-55"/>
              <a:t> </a:t>
            </a:r>
            <a:r>
              <a:rPr dirty="0" spc="-110"/>
              <a:t>k</a:t>
            </a:r>
            <a:r>
              <a:rPr dirty="0" spc="-35"/>
              <a:t>a</a:t>
            </a:r>
            <a:r>
              <a:rPr dirty="0" spc="-45"/>
              <a:t>p</a:t>
            </a:r>
            <a:r>
              <a:rPr dirty="0" spc="-40"/>
              <a:t>c</a:t>
            </a:r>
            <a:r>
              <a:rPr dirty="0" spc="-30"/>
              <a:t>s</a:t>
            </a:r>
            <a:r>
              <a:rPr dirty="0" spc="-40"/>
              <a:t>o</a:t>
            </a:r>
            <a:r>
              <a:rPr dirty="0" spc="-30"/>
              <a:t>l</a:t>
            </a:r>
            <a:r>
              <a:rPr dirty="0" spc="-80"/>
              <a:t>a</a:t>
            </a:r>
            <a:r>
              <a:rPr dirty="0" spc="-40"/>
              <a:t>t</a:t>
            </a:r>
            <a:r>
              <a:rPr dirty="0"/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6661" rIns="0" bIns="0" rtlCol="0" vert="horz">
            <a:spAutoFit/>
          </a:bodyPr>
          <a:lstStyle/>
          <a:p>
            <a:pPr marL="238760">
              <a:lnSpc>
                <a:spcPct val="100000"/>
              </a:lnSpc>
            </a:pPr>
            <a:r>
              <a:rPr dirty="0" spc="-110"/>
              <a:t>K</a:t>
            </a:r>
            <a:r>
              <a:rPr dirty="0" spc="-35"/>
              <a:t>a</a:t>
            </a:r>
            <a:r>
              <a:rPr dirty="0" spc="-45"/>
              <a:t>p</a:t>
            </a:r>
            <a:r>
              <a:rPr dirty="0" spc="-40"/>
              <a:t>c</a:t>
            </a:r>
            <a:r>
              <a:rPr dirty="0" spc="-30"/>
              <a:t>s</a:t>
            </a:r>
            <a:r>
              <a:rPr dirty="0" spc="-40"/>
              <a:t>o</a:t>
            </a:r>
            <a:r>
              <a:rPr dirty="0" spc="-30"/>
              <a:t>l</a:t>
            </a:r>
            <a:r>
              <a:rPr dirty="0" spc="-20"/>
              <a:t>j</a:t>
            </a:r>
            <a:r>
              <a:rPr dirty="0" spc="-45"/>
              <a:t>u</a:t>
            </a:r>
            <a:r>
              <a:rPr dirty="0"/>
              <a:t>k</a:t>
            </a:r>
            <a:r>
              <a:rPr dirty="0" spc="-105"/>
              <a:t> </a:t>
            </a:r>
            <a:r>
              <a:rPr dirty="0" spc="-30"/>
              <a:t>ös</a:t>
            </a:r>
            <a:r>
              <a:rPr dirty="0" spc="-75"/>
              <a:t>s</a:t>
            </a:r>
            <a:r>
              <a:rPr dirty="0" spc="-130"/>
              <a:t>z</a:t>
            </a:r>
            <a:r>
              <a:rPr dirty="0" spc="-40"/>
              <a:t>e</a:t>
            </a:r>
            <a:r>
              <a:rPr dirty="0"/>
              <a:t>!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2372867"/>
            <a:ext cx="1124712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42514" y="2604389"/>
            <a:ext cx="7954009" cy="3510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9635">
              <a:lnSpc>
                <a:spcPct val="100000"/>
              </a:lnSpc>
            </a:pPr>
            <a:r>
              <a:rPr dirty="0" sz="2800" spc="-20" b="1">
                <a:latin typeface="Calibri"/>
                <a:cs typeface="Calibri"/>
              </a:rPr>
              <a:t>RDF</a:t>
            </a:r>
            <a:r>
              <a:rPr dirty="0" sz="2800" spc="1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–</a:t>
            </a:r>
            <a:r>
              <a:rPr dirty="0" sz="2800" b="1">
                <a:latin typeface="Calibri"/>
                <a:cs typeface="Calibri"/>
              </a:rPr>
              <a:t> </a:t>
            </a:r>
            <a:r>
              <a:rPr dirty="0" sz="2800" spc="-60" b="1">
                <a:latin typeface="Calibri"/>
                <a:cs typeface="Calibri"/>
              </a:rPr>
              <a:t>R</a:t>
            </a:r>
            <a:r>
              <a:rPr dirty="0" sz="2800" spc="-20" b="1">
                <a:latin typeface="Calibri"/>
                <a:cs typeface="Calibri"/>
              </a:rPr>
              <a:t>esou</a:t>
            </a:r>
            <a:r>
              <a:rPr dirty="0" sz="2800" spc="-45" b="1">
                <a:latin typeface="Calibri"/>
                <a:cs typeface="Calibri"/>
              </a:rPr>
              <a:t>r</a:t>
            </a:r>
            <a:r>
              <a:rPr dirty="0" sz="2800" spc="-20" b="1">
                <a:latin typeface="Calibri"/>
                <a:cs typeface="Calibri"/>
              </a:rPr>
              <a:t>c</a:t>
            </a:r>
            <a:r>
              <a:rPr dirty="0" sz="2800" spc="-15" b="1">
                <a:latin typeface="Calibri"/>
                <a:cs typeface="Calibri"/>
              </a:rPr>
              <a:t>e</a:t>
            </a:r>
            <a:r>
              <a:rPr dirty="0" sz="2800" spc="15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Desc</a:t>
            </a:r>
            <a:r>
              <a:rPr dirty="0" sz="2800" spc="-5" b="1">
                <a:latin typeface="Calibri"/>
                <a:cs typeface="Calibri"/>
              </a:rPr>
              <a:t>r</a:t>
            </a:r>
            <a:r>
              <a:rPr dirty="0" sz="2800" spc="-10" b="1">
                <a:latin typeface="Calibri"/>
                <a:cs typeface="Calibri"/>
              </a:rPr>
              <a:t>i</a:t>
            </a:r>
            <a:r>
              <a:rPr dirty="0" sz="2800" spc="-35" b="1">
                <a:latin typeface="Calibri"/>
                <a:cs typeface="Calibri"/>
              </a:rPr>
              <a:t>p</a:t>
            </a:r>
            <a:r>
              <a:rPr dirty="0" sz="2800" spc="-15" b="1">
                <a:latin typeface="Calibri"/>
                <a:cs typeface="Calibri"/>
              </a:rPr>
              <a:t>tion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F</a:t>
            </a:r>
            <a:r>
              <a:rPr dirty="0" sz="2800" spc="-70" b="1">
                <a:latin typeface="Calibri"/>
                <a:cs typeface="Calibri"/>
              </a:rPr>
              <a:t>r</a:t>
            </a:r>
            <a:r>
              <a:rPr dirty="0" sz="2800" spc="-20" b="1">
                <a:latin typeface="Calibri"/>
                <a:cs typeface="Calibri"/>
              </a:rPr>
              <a:t>am</a:t>
            </a:r>
            <a:r>
              <a:rPr dirty="0" sz="2800" spc="-30" b="1">
                <a:latin typeface="Calibri"/>
                <a:cs typeface="Calibri"/>
              </a:rPr>
              <a:t>e</a:t>
            </a:r>
            <a:r>
              <a:rPr dirty="0" sz="2800" spc="-45" b="1">
                <a:latin typeface="Calibri"/>
                <a:cs typeface="Calibri"/>
              </a:rPr>
              <a:t>w</a:t>
            </a:r>
            <a:r>
              <a:rPr dirty="0" sz="2800" spc="-15" b="1">
                <a:latin typeface="Calibri"/>
                <a:cs typeface="Calibri"/>
              </a:rPr>
              <a:t>ork</a:t>
            </a:r>
            <a:endParaRPr sz="2800">
              <a:latin typeface="Calibri"/>
              <a:cs typeface="Calibri"/>
            </a:endParaRPr>
          </a:p>
          <a:p>
            <a:pPr marL="889635">
              <a:lnSpc>
                <a:spcPct val="100000"/>
              </a:lnSpc>
            </a:pPr>
            <a:r>
              <a:rPr dirty="0" sz="2800" spc="-15" b="1">
                <a:latin typeface="Calibri"/>
                <a:cs typeface="Calibri"/>
              </a:rPr>
              <a:t>le</a:t>
            </a:r>
            <a:r>
              <a:rPr dirty="0" sz="2800" spc="-25" b="1">
                <a:latin typeface="Calibri"/>
                <a:cs typeface="Calibri"/>
              </a:rPr>
              <a:t>í</a:t>
            </a:r>
            <a:r>
              <a:rPr dirty="0" sz="2800" spc="-45" b="1">
                <a:latin typeface="Calibri"/>
                <a:cs typeface="Calibri"/>
              </a:rPr>
              <a:t>r</a:t>
            </a:r>
            <a:r>
              <a:rPr dirty="0" sz="2800" spc="-15" b="1">
                <a:latin typeface="Calibri"/>
                <a:cs typeface="Calibri"/>
              </a:rPr>
              <a:t>ó</a:t>
            </a:r>
            <a:r>
              <a:rPr dirty="0" sz="2800" spc="15" b="1">
                <a:latin typeface="Calibri"/>
                <a:cs typeface="Calibri"/>
              </a:rPr>
              <a:t> </a:t>
            </a:r>
            <a:r>
              <a:rPr dirty="0" sz="2800" spc="-85" b="1">
                <a:latin typeface="Calibri"/>
                <a:cs typeface="Calibri"/>
              </a:rPr>
              <a:t>k</a:t>
            </a:r>
            <a:r>
              <a:rPr dirty="0" sz="2800" spc="-15" b="1">
                <a:latin typeface="Calibri"/>
                <a:cs typeface="Calibri"/>
              </a:rPr>
              <a:t>e</a:t>
            </a:r>
            <a:r>
              <a:rPr dirty="0" sz="2800" spc="-50" b="1">
                <a:latin typeface="Calibri"/>
                <a:cs typeface="Calibri"/>
              </a:rPr>
              <a:t>r</a:t>
            </a:r>
            <a:r>
              <a:rPr dirty="0" sz="2800" spc="-45" b="1">
                <a:latin typeface="Calibri"/>
                <a:cs typeface="Calibri"/>
              </a:rPr>
              <a:t>e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-45" b="1">
                <a:latin typeface="Calibri"/>
                <a:cs typeface="Calibri"/>
              </a:rPr>
              <a:t>r</a:t>
            </a:r>
            <a:r>
              <a:rPr dirty="0" sz="2800" spc="-15" b="1">
                <a:latin typeface="Calibri"/>
                <a:cs typeface="Calibri"/>
              </a:rPr>
              <a:t>en</a:t>
            </a:r>
            <a:r>
              <a:rPr dirty="0" sz="2800" spc="-25" b="1">
                <a:latin typeface="Calibri"/>
                <a:cs typeface="Calibri"/>
              </a:rPr>
              <a:t>d</a:t>
            </a:r>
            <a:r>
              <a:rPr dirty="0" sz="2800" spc="-45" b="1">
                <a:latin typeface="Calibri"/>
                <a:cs typeface="Calibri"/>
              </a:rPr>
              <a:t>s</a:t>
            </a:r>
            <a:r>
              <a:rPr dirty="0" sz="2800" spc="-60" b="1">
                <a:latin typeface="Calibri"/>
                <a:cs typeface="Calibri"/>
              </a:rPr>
              <a:t>z</a:t>
            </a:r>
            <a:r>
              <a:rPr dirty="0" sz="2800" spc="-15" b="1">
                <a:latin typeface="Calibri"/>
                <a:cs typeface="Calibri"/>
              </a:rPr>
              <a:t>er</a:t>
            </a:r>
            <a:endParaRPr sz="2800">
              <a:latin typeface="Calibri"/>
              <a:cs typeface="Calibri"/>
            </a:endParaRPr>
          </a:p>
          <a:p>
            <a:pPr algn="ctr" marR="50800">
              <a:lnSpc>
                <a:spcPct val="100000"/>
              </a:lnSpc>
              <a:spcBef>
                <a:spcPts val="2415"/>
              </a:spcBef>
            </a:pPr>
            <a:r>
              <a:rPr dirty="0" sz="2800" spc="-20">
                <a:latin typeface="Calibri"/>
                <a:cs typeface="Calibri"/>
              </a:rPr>
              <a:t>A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Sö</a:t>
            </a:r>
            <a:r>
              <a:rPr dirty="0" sz="2800" spc="-35">
                <a:latin typeface="Calibri"/>
                <a:cs typeface="Calibri"/>
              </a:rPr>
              <a:t>t</a:t>
            </a:r>
            <a:r>
              <a:rPr dirty="0" sz="2800" spc="-30">
                <a:latin typeface="Calibri"/>
                <a:cs typeface="Calibri"/>
              </a:rPr>
              <a:t>é</a:t>
            </a:r>
            <a:r>
              <a:rPr dirty="0" sz="2800" spc="-15">
                <a:latin typeface="Calibri"/>
                <a:cs typeface="Calibri"/>
              </a:rPr>
              <a:t>tség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30">
                <a:latin typeface="Calibri"/>
                <a:cs typeface="Calibri"/>
              </a:rPr>
              <a:t>d</a:t>
            </a:r>
            <a:r>
              <a:rPr dirty="0" sz="2800" spc="-15">
                <a:latin typeface="Calibri"/>
                <a:cs typeface="Calibri"/>
              </a:rPr>
              <a:t>él</a:t>
            </a:r>
            <a:r>
              <a:rPr dirty="0" sz="2800" spc="-30">
                <a:latin typeface="Calibri"/>
                <a:cs typeface="Calibri"/>
              </a:rPr>
              <a:t>b</a:t>
            </a:r>
            <a:r>
              <a:rPr dirty="0" sz="2800" spc="-15">
                <a:latin typeface="Calibri"/>
                <a:cs typeface="Calibri"/>
              </a:rPr>
              <a:t>en</a:t>
            </a:r>
            <a:r>
              <a:rPr dirty="0" sz="2800" spc="2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–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s</a:t>
            </a:r>
            <a:r>
              <a:rPr dirty="0" sz="2800" spc="-80">
                <a:latin typeface="Calibri"/>
                <a:cs typeface="Calibri"/>
              </a:rPr>
              <a:t>z</a:t>
            </a:r>
            <a:r>
              <a:rPr dirty="0" sz="2800" spc="-15">
                <a:latin typeface="Calibri"/>
                <a:cs typeface="Calibri"/>
              </a:rPr>
              <a:t>er</a:t>
            </a:r>
            <a:r>
              <a:rPr dirty="0" sz="2800" spc="-80">
                <a:latin typeface="Calibri"/>
                <a:cs typeface="Calibri"/>
              </a:rPr>
              <a:t>z</a:t>
            </a:r>
            <a:r>
              <a:rPr dirty="0" sz="2800" spc="-15">
                <a:latin typeface="Calibri"/>
                <a:cs typeface="Calibri"/>
              </a:rPr>
              <a:t>ője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-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Arth</a:t>
            </a:r>
            <a:r>
              <a:rPr dirty="0" sz="2800" spc="-35">
                <a:latin typeface="Calibri"/>
                <a:cs typeface="Calibri"/>
              </a:rPr>
              <a:t>u</a:t>
            </a:r>
            <a:r>
              <a:rPr dirty="0" sz="2800" spc="-10">
                <a:latin typeface="Calibri"/>
                <a:cs typeface="Calibri"/>
              </a:rPr>
              <a:t>r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65">
                <a:latin typeface="Calibri"/>
                <a:cs typeface="Calibri"/>
              </a:rPr>
              <a:t>K</a:t>
            </a:r>
            <a:r>
              <a:rPr dirty="0" sz="2800" spc="-20">
                <a:latin typeface="Calibri"/>
                <a:cs typeface="Calibri"/>
              </a:rPr>
              <a:t>oe</a:t>
            </a:r>
            <a:r>
              <a:rPr dirty="0" sz="2800" spc="-50">
                <a:latin typeface="Calibri"/>
                <a:cs typeface="Calibri"/>
              </a:rPr>
              <a:t>s</a:t>
            </a:r>
            <a:r>
              <a:rPr dirty="0" sz="2800" spc="-10">
                <a:latin typeface="Calibri"/>
                <a:cs typeface="Calibri"/>
              </a:rPr>
              <a:t>tler</a:t>
            </a:r>
            <a:endParaRPr sz="2800">
              <a:latin typeface="Calibri"/>
              <a:cs typeface="Calibri"/>
            </a:endParaRPr>
          </a:p>
          <a:p>
            <a:pPr algn="ctr" marR="348615">
              <a:lnSpc>
                <a:spcPct val="100000"/>
              </a:lnSpc>
            </a:pPr>
            <a:r>
              <a:rPr dirty="0" sz="2800" spc="-20" b="1">
                <a:latin typeface="Calibri"/>
                <a:cs typeface="Calibri"/>
              </a:rPr>
              <a:t>Ad</a:t>
            </a:r>
            <a:r>
              <a:rPr dirty="0" sz="2800" spc="-45" b="1">
                <a:latin typeface="Calibri"/>
                <a:cs typeface="Calibri"/>
              </a:rPr>
              <a:t>a</a:t>
            </a:r>
            <a:r>
              <a:rPr dirty="0" sz="2800" spc="-15" b="1">
                <a:latin typeface="Calibri"/>
                <a:cs typeface="Calibri"/>
              </a:rPr>
              <a:t>t1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–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50" b="1">
                <a:latin typeface="Calibri"/>
                <a:cs typeface="Calibri"/>
              </a:rPr>
              <a:t>k</a:t>
            </a:r>
            <a:r>
              <a:rPr dirty="0" sz="2800" spc="-15" b="1">
                <a:latin typeface="Calibri"/>
                <a:cs typeface="Calibri"/>
              </a:rPr>
              <a:t>apcsol</a:t>
            </a:r>
            <a:r>
              <a:rPr dirty="0" sz="2800" spc="-45" b="1">
                <a:latin typeface="Calibri"/>
                <a:cs typeface="Calibri"/>
              </a:rPr>
              <a:t>a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3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–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Ad</a:t>
            </a:r>
            <a:r>
              <a:rPr dirty="0" sz="2800" spc="-45" b="1">
                <a:latin typeface="Calibri"/>
                <a:cs typeface="Calibri"/>
              </a:rPr>
              <a:t>a</a:t>
            </a:r>
            <a:r>
              <a:rPr dirty="0" sz="2800" spc="-15" b="1">
                <a:latin typeface="Calibri"/>
                <a:cs typeface="Calibri"/>
              </a:rPr>
              <a:t>t2</a:t>
            </a:r>
            <a:endParaRPr sz="2800">
              <a:latin typeface="Calibri"/>
              <a:cs typeface="Calibri"/>
            </a:endParaRPr>
          </a:p>
          <a:p>
            <a:pPr algn="ctr" marL="5080">
              <a:lnSpc>
                <a:spcPct val="100000"/>
              </a:lnSpc>
            </a:pPr>
            <a:r>
              <a:rPr dirty="0" sz="2800" spc="-25" b="1">
                <a:latin typeface="Calibri"/>
                <a:cs typeface="Calibri"/>
              </a:rPr>
              <a:t>UR</a:t>
            </a:r>
            <a:r>
              <a:rPr dirty="0" sz="2800" spc="-10" b="1">
                <a:latin typeface="Calibri"/>
                <a:cs typeface="Calibri"/>
              </a:rPr>
              <a:t>I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–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UR</a:t>
            </a:r>
            <a:r>
              <a:rPr dirty="0" sz="2800" spc="-10" b="1">
                <a:latin typeface="Calibri"/>
                <a:cs typeface="Calibri"/>
              </a:rPr>
              <a:t>I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-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URI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Há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om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URI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ö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ar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 spc="-45">
                <a:latin typeface="Calibri"/>
                <a:cs typeface="Calibri"/>
              </a:rPr>
              <a:t>o</a:t>
            </a:r>
            <a:r>
              <a:rPr dirty="0" sz="2400" spc="-4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ásának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ormali</a:t>
            </a:r>
            <a:r>
              <a:rPr dirty="0" sz="2400" spc="-35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álása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ún. állí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ások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5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ormájában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ör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énik,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70">
                <a:latin typeface="Calibri"/>
                <a:cs typeface="Calibri"/>
              </a:rPr>
              <a:t>k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az állí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ás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tripl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eknek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 spc="-20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zzük.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6661" rIns="0" bIns="0" rtlCol="0" vert="horz">
            <a:spAutoFit/>
          </a:bodyPr>
          <a:lstStyle/>
          <a:p>
            <a:pPr marL="238760">
              <a:lnSpc>
                <a:spcPct val="100000"/>
              </a:lnSpc>
            </a:pPr>
            <a:r>
              <a:rPr dirty="0" spc="-35"/>
              <a:t>A</a:t>
            </a:r>
            <a:r>
              <a:rPr dirty="0"/>
              <a:t>z</a:t>
            </a:r>
            <a:r>
              <a:rPr dirty="0" spc="-70"/>
              <a:t> </a:t>
            </a:r>
            <a:r>
              <a:rPr dirty="0" spc="-15"/>
              <a:t>i</a:t>
            </a:r>
            <a:r>
              <a:rPr dirty="0" spc="-60"/>
              <a:t>n</a:t>
            </a:r>
            <a:r>
              <a:rPr dirty="0" spc="-130"/>
              <a:t>f</a:t>
            </a:r>
            <a:r>
              <a:rPr dirty="0" spc="-40"/>
              <a:t>o</a:t>
            </a:r>
            <a:r>
              <a:rPr dirty="0" spc="-35"/>
              <a:t>r</a:t>
            </a:r>
            <a:r>
              <a:rPr dirty="0" spc="-75"/>
              <a:t>m</a:t>
            </a:r>
            <a:r>
              <a:rPr dirty="0" spc="-80"/>
              <a:t>a</a:t>
            </a:r>
            <a:r>
              <a:rPr dirty="0" spc="-25"/>
              <a:t>t</a:t>
            </a:r>
            <a:r>
              <a:rPr dirty="0" spc="-30"/>
              <a:t>i</a:t>
            </a:r>
            <a:r>
              <a:rPr dirty="0" spc="-135"/>
              <a:t>k</a:t>
            </a:r>
            <a:r>
              <a:rPr dirty="0" spc="-35"/>
              <a:t>a</a:t>
            </a:r>
            <a:r>
              <a:rPr dirty="0"/>
              <a:t>i</a:t>
            </a:r>
            <a:r>
              <a:rPr dirty="0" spc="-75"/>
              <a:t> </a:t>
            </a:r>
            <a:r>
              <a:rPr dirty="0" spc="-35"/>
              <a:t>h</a:t>
            </a:r>
            <a:r>
              <a:rPr dirty="0" spc="-80"/>
              <a:t>á</a:t>
            </a:r>
            <a:r>
              <a:rPr dirty="0" spc="-85"/>
              <a:t>t</a:t>
            </a:r>
            <a:r>
              <a:rPr dirty="0" spc="-75"/>
              <a:t>t</a:t>
            </a:r>
            <a:r>
              <a:rPr dirty="0" spc="-30"/>
              <a:t>é</a:t>
            </a:r>
            <a:r>
              <a:rPr dirty="0"/>
              <a:t>r</a:t>
            </a:r>
            <a:r>
              <a:rPr dirty="0" spc="-95"/>
              <a:t> </a:t>
            </a:r>
            <a:r>
              <a:rPr dirty="0" spc="-30"/>
              <a:t>ös</a:t>
            </a:r>
            <a:r>
              <a:rPr dirty="0" spc="-75"/>
              <a:t>s</a:t>
            </a:r>
            <a:r>
              <a:rPr dirty="0" spc="-130"/>
              <a:t>z</a:t>
            </a:r>
            <a:r>
              <a:rPr dirty="0" spc="-90"/>
              <a:t>e</a:t>
            </a:r>
            <a:r>
              <a:rPr dirty="0" spc="-130"/>
              <a:t>f</a:t>
            </a:r>
            <a:r>
              <a:rPr dirty="0" spc="-50"/>
              <a:t>o</a:t>
            </a:r>
            <a:r>
              <a:rPr dirty="0" spc="-40"/>
              <a:t>g</a:t>
            </a:r>
            <a:r>
              <a:rPr dirty="0" spc="-30"/>
              <a:t>l</a:t>
            </a:r>
            <a:r>
              <a:rPr dirty="0" spc="-35"/>
              <a:t>a</a:t>
            </a:r>
            <a:r>
              <a:rPr dirty="0" spc="-30"/>
              <a:t>l</a:t>
            </a:r>
            <a:r>
              <a:rPr dirty="0" spc="-35"/>
              <a:t>á</a:t>
            </a:r>
            <a:r>
              <a:rPr dirty="0" spc="-30"/>
              <a:t>s</a:t>
            </a:r>
            <a:r>
              <a:rPr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3685" y="2071514"/>
            <a:ext cx="9233535" cy="3638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64540">
              <a:lnSpc>
                <a:spcPts val="2860"/>
              </a:lnSpc>
            </a:pP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on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sí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ók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(</a:t>
            </a:r>
            <a:r>
              <a:rPr dirty="0" sz="2400" spc="-15">
                <a:latin typeface="Calibri"/>
                <a:cs typeface="Calibri"/>
              </a:rPr>
              <a:t>UR</a:t>
            </a:r>
            <a:r>
              <a:rPr dirty="0" sz="2400" spc="-20">
                <a:latin typeface="Calibri"/>
                <a:cs typeface="Calibri"/>
              </a:rPr>
              <a:t>I</a:t>
            </a:r>
            <a:r>
              <a:rPr dirty="0" sz="2400" spc="-5">
                <a:latin typeface="Calibri"/>
                <a:cs typeface="Calibri"/>
              </a:rPr>
              <a:t>-</a:t>
            </a:r>
            <a:r>
              <a:rPr dirty="0" sz="2400" spc="-1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)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dol</a:t>
            </a:r>
            <a:r>
              <a:rPr dirty="0" sz="2400" spc="-20">
                <a:latin typeface="Calibri"/>
                <a:cs typeface="Calibri"/>
              </a:rPr>
              <a:t>g</a:t>
            </a:r>
            <a:r>
              <a:rPr dirty="0" sz="2400" spc="-20">
                <a:latin typeface="Calibri"/>
                <a:cs typeface="Calibri"/>
              </a:rPr>
              <a:t>okna</a:t>
            </a:r>
            <a:r>
              <a:rPr dirty="0" sz="2400" spc="-15">
                <a:latin typeface="Calibri"/>
                <a:cs typeface="Calibri"/>
              </a:rPr>
              <a:t>k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b="1">
                <a:latin typeface="Calibri"/>
                <a:cs typeface="Calibri"/>
              </a:rPr>
              <a:t>n</a:t>
            </a:r>
            <a:r>
              <a:rPr dirty="0" sz="2400" spc="-15" b="1">
                <a:latin typeface="Calibri"/>
                <a:cs typeface="Calibri"/>
              </a:rPr>
              <a:t>é</a:t>
            </a:r>
            <a:r>
              <a:rPr dirty="0" sz="2400" spc="10" b="1">
                <a:latin typeface="Calibri"/>
                <a:cs typeface="Calibri"/>
              </a:rPr>
              <a:t>v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e</a:t>
            </a:r>
            <a:r>
              <a:rPr dirty="0" sz="2400" spc="-20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ekből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(pl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V</a:t>
            </a:r>
            <a:r>
              <a:rPr dirty="0" sz="2400" spc="-10">
                <a:latin typeface="Calibri"/>
                <a:cs typeface="Calibri"/>
              </a:rPr>
              <a:t>I</a:t>
            </a:r>
            <a:r>
              <a:rPr dirty="0" sz="2400" spc="-15">
                <a:latin typeface="Calibri"/>
                <a:cs typeface="Calibri"/>
              </a:rPr>
              <a:t>A</a:t>
            </a:r>
            <a:r>
              <a:rPr dirty="0" sz="2400" spc="-240">
                <a:latin typeface="Calibri"/>
                <a:cs typeface="Calibri"/>
              </a:rPr>
              <a:t>F</a:t>
            </a:r>
            <a:r>
              <a:rPr dirty="0" sz="2400" spc="-10">
                <a:latin typeface="Calibri"/>
                <a:cs typeface="Calibri"/>
              </a:rPr>
              <a:t>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GeoNames,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Mag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ar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Nem</a:t>
            </a:r>
            <a:r>
              <a:rPr dirty="0" sz="2400" spc="-45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eti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é</a:t>
            </a:r>
            <a:r>
              <a:rPr dirty="0" sz="2400">
                <a:latin typeface="Calibri"/>
                <a:cs typeface="Calibri"/>
              </a:rPr>
              <a:t>v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-20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, </a:t>
            </a:r>
            <a:r>
              <a:rPr dirty="0" sz="2400" spc="-20">
                <a:latin typeface="Calibri"/>
                <a:cs typeface="Calibri"/>
              </a:rPr>
              <a:t>G</a:t>
            </a:r>
            <a:r>
              <a:rPr dirty="0" sz="2400" spc="-25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t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180">
                <a:latin typeface="Calibri"/>
                <a:cs typeface="Calibri"/>
              </a:rPr>
              <a:t>y</a:t>
            </a:r>
            <a:r>
              <a:rPr dirty="0" sz="2400" spc="-10">
                <a:latin typeface="Calibri"/>
                <a:cs typeface="Calibri"/>
              </a:rPr>
              <a:t>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tb.)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on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sí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ók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(</a:t>
            </a:r>
            <a:r>
              <a:rPr dirty="0" sz="2400" spc="-15">
                <a:latin typeface="Calibri"/>
                <a:cs typeface="Calibri"/>
              </a:rPr>
              <a:t>UR</a:t>
            </a:r>
            <a:r>
              <a:rPr dirty="0" sz="2400" spc="-20">
                <a:latin typeface="Calibri"/>
                <a:cs typeface="Calibri"/>
              </a:rPr>
              <a:t>I</a:t>
            </a:r>
            <a:r>
              <a:rPr dirty="0" sz="2400" spc="-5">
                <a:latin typeface="Calibri"/>
                <a:cs typeface="Calibri"/>
              </a:rPr>
              <a:t>-</a:t>
            </a:r>
            <a:r>
              <a:rPr dirty="0" sz="2400" spc="-1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)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apc</a:t>
            </a:r>
            <a:r>
              <a:rPr dirty="0" sz="2400" spc="-5">
                <a:latin typeface="Calibri"/>
                <a:cs typeface="Calibri"/>
              </a:rPr>
              <a:t>s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l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okna</a:t>
            </a:r>
            <a:r>
              <a:rPr dirty="0" sz="2400" spc="-15">
                <a:latin typeface="Calibri"/>
                <a:cs typeface="Calibri"/>
              </a:rPr>
              <a:t>k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-30" b="1">
                <a:latin typeface="Calibri"/>
                <a:cs typeface="Calibri"/>
              </a:rPr>
              <a:t>z</a:t>
            </a:r>
            <a:r>
              <a:rPr dirty="0" sz="2400" b="1">
                <a:latin typeface="Calibri"/>
                <a:cs typeface="Calibri"/>
              </a:rPr>
              <a:t>ó</a:t>
            </a:r>
            <a:r>
              <a:rPr dirty="0" sz="2400" spc="-25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á</a:t>
            </a:r>
            <a:r>
              <a:rPr dirty="0" sz="2400" spc="-50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akból</a:t>
            </a:r>
            <a:r>
              <a:rPr dirty="0" sz="2400" spc="-40" b="1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(pl</a:t>
            </a:r>
            <a:r>
              <a:rPr dirty="0" sz="2400">
                <a:latin typeface="Calibri"/>
                <a:cs typeface="Calibri"/>
              </a:rPr>
              <a:t>.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BIBFRAME)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Ö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apcsolás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az RDF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segít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-25">
                <a:latin typeface="Calibri"/>
                <a:cs typeface="Calibri"/>
              </a:rPr>
              <a:t>g</a:t>
            </a:r>
            <a:r>
              <a:rPr dirty="0" sz="2400" spc="-10">
                <a:latin typeface="Calibri"/>
                <a:cs typeface="Calibri"/>
              </a:rPr>
              <a:t>é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el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b="1">
                <a:latin typeface="Calibri"/>
                <a:cs typeface="Calibri"/>
              </a:rPr>
              <a:t>tr</a:t>
            </a:r>
            <a:r>
              <a:rPr dirty="0" sz="2400" spc="-15" b="1">
                <a:latin typeface="Calibri"/>
                <a:cs typeface="Calibri"/>
              </a:rPr>
              <a:t>i</a:t>
            </a:r>
            <a:r>
              <a:rPr dirty="0" sz="2400" b="1">
                <a:latin typeface="Calibri"/>
                <a:cs typeface="Calibri"/>
              </a:rPr>
              <a:t>p</a:t>
            </a:r>
            <a:r>
              <a:rPr dirty="0" sz="2400" spc="-10" b="1">
                <a:latin typeface="Calibri"/>
                <a:cs typeface="Calibri"/>
              </a:rPr>
              <a:t>le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k</a:t>
            </a:r>
            <a:r>
              <a:rPr dirty="0" sz="2400" spc="10" b="1">
                <a:latin typeface="Calibri"/>
                <a:cs typeface="Calibri"/>
              </a:rPr>
              <a:t>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75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ad</a:t>
            </a:r>
            <a:r>
              <a:rPr dirty="0" sz="2400" spc="-1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thál</a:t>
            </a:r>
            <a:r>
              <a:rPr dirty="0" sz="2400" spc="-35">
                <a:latin typeface="Calibri"/>
                <a:cs typeface="Calibri"/>
              </a:rPr>
              <a:t>óz</a:t>
            </a:r>
            <a:r>
              <a:rPr dirty="0" sz="2400" spc="-2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 </a:t>
            </a:r>
            <a:r>
              <a:rPr dirty="0" sz="2400" spc="-25">
                <a:latin typeface="Calibri"/>
                <a:cs typeface="Calibri"/>
              </a:rPr>
              <a:t>(</a:t>
            </a:r>
            <a:r>
              <a:rPr dirty="0" sz="2400" spc="-30" b="1">
                <a:latin typeface="Calibri"/>
                <a:cs typeface="Calibri"/>
              </a:rPr>
              <a:t>w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b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15" b="1">
                <a:latin typeface="Calibri"/>
                <a:cs typeface="Calibri"/>
              </a:rPr>
              <a:t>d</a:t>
            </a:r>
            <a:r>
              <a:rPr dirty="0" sz="2400" spc="-40" b="1">
                <a:latin typeface="Calibri"/>
                <a:cs typeface="Calibri"/>
              </a:rPr>
              <a:t>at</a:t>
            </a:r>
            <a:r>
              <a:rPr dirty="0" sz="2400" spc="-10" b="1">
                <a:latin typeface="Calibri"/>
                <a:cs typeface="Calibri"/>
              </a:rPr>
              <a:t>a,</a:t>
            </a:r>
            <a:r>
              <a:rPr dirty="0" sz="2400" spc="1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li</a:t>
            </a:r>
            <a:r>
              <a:rPr dirty="0" sz="2400" spc="-25" b="1">
                <a:latin typeface="Calibri"/>
                <a:cs typeface="Calibri"/>
              </a:rPr>
              <a:t>n</a:t>
            </a:r>
            <a:r>
              <a:rPr dirty="0" sz="2400" spc="-75" b="1">
                <a:latin typeface="Calibri"/>
                <a:cs typeface="Calibri"/>
              </a:rPr>
              <a:t>k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b="1">
                <a:latin typeface="Calibri"/>
                <a:cs typeface="Calibri"/>
              </a:rPr>
              <a:t>d </a:t>
            </a:r>
            <a:r>
              <a:rPr dirty="0" sz="2400" spc="-15" b="1">
                <a:latin typeface="Calibri"/>
                <a:cs typeface="Calibri"/>
              </a:rPr>
              <a:t>d</a:t>
            </a:r>
            <a:r>
              <a:rPr dirty="0" sz="2400" spc="-40" b="1">
                <a:latin typeface="Calibri"/>
                <a:cs typeface="Calibri"/>
              </a:rPr>
              <a:t>at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)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~ </a:t>
            </a:r>
            <a:r>
              <a:rPr dirty="0" sz="2400" spc="-20" b="1">
                <a:latin typeface="Calibri"/>
                <a:cs typeface="Calibri"/>
              </a:rPr>
              <a:t>s</a:t>
            </a:r>
            <a:r>
              <a:rPr dirty="0" sz="2400" spc="-45" b="1">
                <a:latin typeface="Calibri"/>
                <a:cs typeface="Calibri"/>
              </a:rPr>
              <a:t>z</a:t>
            </a:r>
            <a:r>
              <a:rPr dirty="0" sz="2400" spc="-5" b="1">
                <a:latin typeface="Calibri"/>
                <a:cs typeface="Calibri"/>
              </a:rPr>
              <a:t>e</a:t>
            </a:r>
            <a:r>
              <a:rPr dirty="0" sz="2400" spc="5" b="1">
                <a:latin typeface="Calibri"/>
                <a:cs typeface="Calibri"/>
              </a:rPr>
              <a:t>m</a:t>
            </a:r>
            <a:r>
              <a:rPr dirty="0" sz="2400" spc="-15" b="1">
                <a:latin typeface="Calibri"/>
                <a:cs typeface="Calibri"/>
              </a:rPr>
              <a:t>a</a:t>
            </a:r>
            <a:r>
              <a:rPr dirty="0" sz="2400" spc="-45" b="1">
                <a:latin typeface="Calibri"/>
                <a:cs typeface="Calibri"/>
              </a:rPr>
              <a:t>n</a:t>
            </a:r>
            <a:r>
              <a:rPr dirty="0" sz="2400" spc="-10" b="1">
                <a:latin typeface="Calibri"/>
                <a:cs typeface="Calibri"/>
              </a:rPr>
              <a:t>t</a:t>
            </a:r>
            <a:r>
              <a:rPr dirty="0" sz="2400" spc="-20" b="1">
                <a:latin typeface="Calibri"/>
                <a:cs typeface="Calibri"/>
              </a:rPr>
              <a:t>i</a:t>
            </a:r>
            <a:r>
              <a:rPr dirty="0" sz="2400" spc="-40" b="1">
                <a:latin typeface="Calibri"/>
                <a:cs typeface="Calibri"/>
              </a:rPr>
              <a:t>k</a:t>
            </a:r>
            <a:r>
              <a:rPr dirty="0" sz="2400" spc="-15" b="1">
                <a:latin typeface="Calibri"/>
                <a:cs typeface="Calibri"/>
              </a:rPr>
              <a:t>us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w</a:t>
            </a:r>
            <a:r>
              <a:rPr dirty="0" sz="2400" spc="-5" b="1">
                <a:latin typeface="Calibri"/>
                <a:cs typeface="Calibri"/>
              </a:rPr>
              <a:t>eb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Az állí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ás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k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 spc="-45">
                <a:latin typeface="Calibri"/>
                <a:cs typeface="Calibri"/>
              </a:rPr>
              <a:t>ö</a:t>
            </a:r>
            <a:r>
              <a:rPr dirty="0" sz="2400">
                <a:latin typeface="Calibri"/>
                <a:cs typeface="Calibri"/>
              </a:rPr>
              <a:t>z</a:t>
            </a:r>
            <a:r>
              <a:rPr dirty="0" sz="2400" spc="-55">
                <a:latin typeface="Calibri"/>
                <a:cs typeface="Calibri"/>
              </a:rPr>
              <a:t>z</a:t>
            </a:r>
            <a:r>
              <a:rPr dirty="0" sz="2400" spc="-10">
                <a:latin typeface="Calibri"/>
                <a:cs typeface="Calibri"/>
              </a:rPr>
              <a:t>é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10">
                <a:latin typeface="Calibri"/>
                <a:cs typeface="Calibri"/>
              </a:rPr>
              <a:t>é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ele,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ol</a:t>
            </a:r>
            <a:r>
              <a:rPr dirty="0" sz="2400" spc="-60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ál</a:t>
            </a:r>
            <a:r>
              <a:rPr dirty="0" sz="2400" spc="-25">
                <a:latin typeface="Calibri"/>
                <a:cs typeface="Calibri"/>
              </a:rPr>
              <a:t>tat</a:t>
            </a:r>
            <a:r>
              <a:rPr dirty="0" sz="2400">
                <a:latin typeface="Calibri"/>
                <a:cs typeface="Calibri"/>
              </a:rPr>
              <a:t>ása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55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60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adó</a:t>
            </a:r>
            <a:r>
              <a:rPr dirty="0" sz="2400" spc="-1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ak meg</a:t>
            </a:r>
            <a:r>
              <a:rPr dirty="0" sz="2400" spc="-65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elelő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orm</a:t>
            </a:r>
            <a:r>
              <a:rPr dirty="0" sz="2400" spc="-30">
                <a:latin typeface="Calibri"/>
                <a:cs typeface="Calibri"/>
              </a:rPr>
              <a:t>á</a:t>
            </a:r>
            <a:r>
              <a:rPr dirty="0" sz="2400">
                <a:latin typeface="Calibri"/>
                <a:cs typeface="Calibri"/>
              </a:rPr>
              <a:t>tumban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(</a:t>
            </a:r>
            <a:r>
              <a:rPr dirty="0" sz="2400" b="1">
                <a:latin typeface="Calibri"/>
                <a:cs typeface="Calibri"/>
              </a:rPr>
              <a:t>RD</a:t>
            </a:r>
            <a:r>
              <a:rPr dirty="0" sz="2400" spc="-55" b="1">
                <a:latin typeface="Calibri"/>
                <a:cs typeface="Calibri"/>
              </a:rPr>
              <a:t>F</a:t>
            </a:r>
            <a:r>
              <a:rPr dirty="0" sz="2400" spc="-15" b="1">
                <a:latin typeface="Calibri"/>
                <a:cs typeface="Calibri"/>
              </a:rPr>
              <a:t>/XM</a:t>
            </a:r>
            <a:r>
              <a:rPr dirty="0" sz="2400" spc="20" b="1">
                <a:latin typeface="Calibri"/>
                <a:cs typeface="Calibri"/>
              </a:rPr>
              <a:t>L</a:t>
            </a:r>
            <a:r>
              <a:rPr dirty="0" sz="2400" spc="-10" b="1">
                <a:latin typeface="Calibri"/>
                <a:cs typeface="Calibri"/>
              </a:rPr>
              <a:t>,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JSO</a:t>
            </a:r>
            <a:r>
              <a:rPr dirty="0" sz="2400" spc="-15" b="1">
                <a:latin typeface="Calibri"/>
                <a:cs typeface="Calibri"/>
              </a:rPr>
              <a:t>N</a:t>
            </a:r>
            <a:r>
              <a:rPr dirty="0" sz="2400" spc="-5" b="1">
                <a:latin typeface="Calibri"/>
                <a:cs typeface="Calibri"/>
              </a:rPr>
              <a:t>-</a:t>
            </a:r>
            <a:r>
              <a:rPr dirty="0" sz="2400" spc="5" b="1">
                <a:latin typeface="Calibri"/>
                <a:cs typeface="Calibri"/>
              </a:rPr>
              <a:t>L</a:t>
            </a:r>
            <a:r>
              <a:rPr dirty="0" sz="2400" spc="-5" b="1">
                <a:latin typeface="Calibri"/>
                <a:cs typeface="Calibri"/>
              </a:rPr>
              <a:t>D</a:t>
            </a:r>
            <a:r>
              <a:rPr dirty="0" sz="2400" spc="-10">
                <a:latin typeface="Calibri"/>
                <a:cs typeface="Calibri"/>
              </a:rPr>
              <a:t>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tb.)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8104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4000" spc="-90"/>
              <a:t>M</a:t>
            </a:r>
            <a:r>
              <a:rPr dirty="0" sz="4000" spc="-10"/>
              <a:t>i</a:t>
            </a:r>
            <a:r>
              <a:rPr dirty="0" sz="4000" spc="-60"/>
              <a:t>é</a:t>
            </a:r>
            <a:r>
              <a:rPr dirty="0" sz="4000" spc="-40"/>
              <a:t>r</a:t>
            </a:r>
            <a:r>
              <a:rPr dirty="0" sz="4000" spc="-15"/>
              <a:t>t</a:t>
            </a:r>
            <a:r>
              <a:rPr dirty="0" sz="4000" spc="-85"/>
              <a:t> </a:t>
            </a:r>
            <a:r>
              <a:rPr dirty="0" sz="4000" spc="-15"/>
              <a:t>jó</a:t>
            </a:r>
            <a:r>
              <a:rPr dirty="0" sz="4000" spc="-65"/>
              <a:t> </a:t>
            </a:r>
            <a:r>
              <a:rPr dirty="0" sz="4000" spc="-20"/>
              <a:t>a</a:t>
            </a:r>
            <a:r>
              <a:rPr dirty="0" sz="4000" spc="-50"/>
              <a:t> </a:t>
            </a:r>
            <a:r>
              <a:rPr dirty="0" sz="4000" spc="-190"/>
              <a:t>k</a:t>
            </a:r>
            <a:r>
              <a:rPr dirty="0" sz="4000" spc="-45"/>
              <a:t>ö</a:t>
            </a:r>
            <a:r>
              <a:rPr dirty="0" sz="4000" spc="-135"/>
              <a:t>n</a:t>
            </a:r>
            <a:r>
              <a:rPr dirty="0" sz="4000" spc="-45"/>
              <a:t>y</a:t>
            </a:r>
            <a:r>
              <a:rPr dirty="0" sz="4000" spc="-40"/>
              <a:t>v</a:t>
            </a:r>
            <a:r>
              <a:rPr dirty="0" sz="4000" spc="-95"/>
              <a:t>t</a:t>
            </a:r>
            <a:r>
              <a:rPr dirty="0" sz="4000" spc="-60"/>
              <a:t>á</a:t>
            </a:r>
            <a:r>
              <a:rPr dirty="0" sz="4000" spc="-40"/>
              <a:t>r</a:t>
            </a:r>
            <a:r>
              <a:rPr dirty="0" sz="4000" spc="-75"/>
              <a:t>n</a:t>
            </a:r>
            <a:r>
              <a:rPr dirty="0" sz="4000" spc="-60"/>
              <a:t>ak</a:t>
            </a:r>
            <a:r>
              <a:rPr dirty="0" sz="4000" spc="-20"/>
              <a:t>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15772" y="1240560"/>
            <a:ext cx="10060305" cy="4723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70"/>
              </a:lnSpc>
            </a:pPr>
            <a:r>
              <a:rPr dirty="0" sz="2400" b="1">
                <a:latin typeface="Calibri"/>
                <a:cs typeface="Calibri"/>
              </a:rPr>
              <a:t>Ál</a:t>
            </a:r>
            <a:r>
              <a:rPr dirty="0" sz="2400" spc="-40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alános, </a:t>
            </a:r>
            <a:r>
              <a:rPr dirty="0" sz="2400" spc="-75" b="1">
                <a:latin typeface="Calibri"/>
                <a:cs typeface="Calibri"/>
              </a:rPr>
              <a:t>k</a:t>
            </a:r>
            <a:r>
              <a:rPr dirty="0" sz="2400" spc="-25" b="1">
                <a:latin typeface="Calibri"/>
                <a:cs typeface="Calibri"/>
              </a:rPr>
              <a:t>ö</a:t>
            </a:r>
            <a:r>
              <a:rPr dirty="0" sz="2400" spc="-45" b="1">
                <a:latin typeface="Calibri"/>
                <a:cs typeface="Calibri"/>
              </a:rPr>
              <a:t>z</a:t>
            </a:r>
            <a:r>
              <a:rPr dirty="0" sz="2400" b="1">
                <a:latin typeface="Calibri"/>
                <a:cs typeface="Calibri"/>
              </a:rPr>
              <a:t>ért</a:t>
            </a:r>
            <a:r>
              <a:rPr dirty="0" sz="2400" spc="-10" b="1">
                <a:latin typeface="Calibri"/>
                <a:cs typeface="Calibri"/>
              </a:rPr>
              <a:t>he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spc="-35" b="1">
                <a:latin typeface="Calibri"/>
                <a:cs typeface="Calibri"/>
              </a:rPr>
              <a:t>ő</a:t>
            </a:r>
            <a:r>
              <a:rPr dirty="0" sz="2400" b="1">
                <a:latin typeface="Calibri"/>
                <a:cs typeface="Calibri"/>
              </a:rPr>
              <a:t>, </a:t>
            </a:r>
            <a:r>
              <a:rPr dirty="0" sz="2400" spc="-25" b="1">
                <a:latin typeface="Calibri"/>
                <a:cs typeface="Calibri"/>
              </a:rPr>
              <a:t>w</a:t>
            </a:r>
            <a:r>
              <a:rPr dirty="0" sz="2400" b="1">
                <a:latin typeface="Calibri"/>
                <a:cs typeface="Calibri"/>
              </a:rPr>
              <a:t>ebes</a:t>
            </a:r>
            <a:r>
              <a:rPr dirty="0" sz="2400" spc="1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-30" b="1">
                <a:latin typeface="Calibri"/>
                <a:cs typeface="Calibri"/>
              </a:rPr>
              <a:t>z</a:t>
            </a:r>
            <a:r>
              <a:rPr dirty="0" sz="2400" b="1">
                <a:latin typeface="Calibri"/>
                <a:cs typeface="Calibri"/>
              </a:rPr>
              <a:t>a</a:t>
            </a:r>
            <a:r>
              <a:rPr dirty="0" sz="2400" spc="-20" b="1">
                <a:latin typeface="Calibri"/>
                <a:cs typeface="Calibri"/>
              </a:rPr>
              <a:t>b</a:t>
            </a:r>
            <a:r>
              <a:rPr dirty="0" sz="2400" spc="-35" b="1">
                <a:latin typeface="Calibri"/>
                <a:cs typeface="Calibri"/>
              </a:rPr>
              <a:t>v</a:t>
            </a:r>
            <a:r>
              <a:rPr dirty="0" sz="2400" b="1">
                <a:latin typeface="Calibri"/>
                <a:cs typeface="Calibri"/>
              </a:rPr>
              <a:t>á</a:t>
            </a:r>
            <a:r>
              <a:rPr dirty="0" sz="2400" spc="-55" b="1">
                <a:latin typeface="Calibri"/>
                <a:cs typeface="Calibri"/>
              </a:rPr>
              <a:t>n</a:t>
            </a:r>
            <a:r>
              <a:rPr dirty="0" sz="2400" b="1">
                <a:latin typeface="Calibri"/>
                <a:cs typeface="Calibri"/>
              </a:rPr>
              <a:t>y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ki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élesíti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ála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zth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ó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15">
                <a:latin typeface="Calibri"/>
                <a:cs typeface="Calibri"/>
              </a:rPr>
              <a:t>n</a:t>
            </a:r>
            <a:r>
              <a:rPr dirty="0" sz="2400" spc="-5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orm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ti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ai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</a:pPr>
            <a:r>
              <a:rPr dirty="0" sz="2400">
                <a:latin typeface="Calibri"/>
                <a:cs typeface="Calibri"/>
              </a:rPr>
              <a:t>me</a:t>
            </a:r>
            <a:r>
              <a:rPr dirty="0" sz="2400" spc="-10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oldás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k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ö</a:t>
            </a:r>
            <a:r>
              <a:rPr dirty="0" sz="2400" spc="-4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ét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(pl.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ad</a:t>
            </a:r>
            <a:r>
              <a:rPr dirty="0" sz="2400" spc="-2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tvi</a:t>
            </a:r>
            <a:r>
              <a:rPr dirty="0" sz="2400" spc="-2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uali</a:t>
            </a:r>
            <a:r>
              <a:rPr dirty="0" sz="2400" spc="-35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áci</a:t>
            </a:r>
            <a:r>
              <a:rPr dirty="0" sz="2400" spc="-5">
                <a:latin typeface="Calibri"/>
                <a:cs typeface="Calibri"/>
              </a:rPr>
              <a:t>ó</a:t>
            </a:r>
            <a:r>
              <a:rPr dirty="0" sz="240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ts val="2870"/>
              </a:lnSpc>
            </a:pPr>
            <a:r>
              <a:rPr dirty="0" sz="2400" b="1">
                <a:latin typeface="Calibri"/>
                <a:cs typeface="Calibri"/>
              </a:rPr>
              <a:t>Ál</a:t>
            </a:r>
            <a:r>
              <a:rPr dirty="0" sz="2400" spc="-40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alános, </a:t>
            </a:r>
            <a:r>
              <a:rPr dirty="0" sz="2400" spc="-75" b="1">
                <a:latin typeface="Calibri"/>
                <a:cs typeface="Calibri"/>
              </a:rPr>
              <a:t>k</a:t>
            </a:r>
            <a:r>
              <a:rPr dirty="0" sz="2400" spc="-25" b="1">
                <a:latin typeface="Calibri"/>
                <a:cs typeface="Calibri"/>
              </a:rPr>
              <a:t>ö</a:t>
            </a:r>
            <a:r>
              <a:rPr dirty="0" sz="2400" spc="-45" b="1">
                <a:latin typeface="Calibri"/>
                <a:cs typeface="Calibri"/>
              </a:rPr>
              <a:t>z</a:t>
            </a:r>
            <a:r>
              <a:rPr dirty="0" sz="2400" b="1">
                <a:latin typeface="Calibri"/>
                <a:cs typeface="Calibri"/>
              </a:rPr>
              <a:t>ért</a:t>
            </a:r>
            <a:r>
              <a:rPr dirty="0" sz="2400" spc="-10" b="1">
                <a:latin typeface="Calibri"/>
                <a:cs typeface="Calibri"/>
              </a:rPr>
              <a:t>he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spc="-35" b="1">
                <a:latin typeface="Calibri"/>
                <a:cs typeface="Calibri"/>
              </a:rPr>
              <a:t>ő</a:t>
            </a:r>
            <a:r>
              <a:rPr dirty="0" sz="2400" b="1">
                <a:latin typeface="Calibri"/>
                <a:cs typeface="Calibri"/>
              </a:rPr>
              <a:t>, </a:t>
            </a:r>
            <a:r>
              <a:rPr dirty="0" sz="2400" spc="-25" b="1">
                <a:latin typeface="Calibri"/>
                <a:cs typeface="Calibri"/>
              </a:rPr>
              <a:t>w</a:t>
            </a:r>
            <a:r>
              <a:rPr dirty="0" sz="2400" b="1">
                <a:latin typeface="Calibri"/>
                <a:cs typeface="Calibri"/>
              </a:rPr>
              <a:t>ebes</a:t>
            </a:r>
            <a:r>
              <a:rPr dirty="0" sz="2400" spc="1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spc="-30" b="1">
                <a:latin typeface="Calibri"/>
                <a:cs typeface="Calibri"/>
              </a:rPr>
              <a:t>z</a:t>
            </a:r>
            <a:r>
              <a:rPr dirty="0" sz="2400" b="1">
                <a:latin typeface="Calibri"/>
                <a:cs typeface="Calibri"/>
              </a:rPr>
              <a:t>a</a:t>
            </a:r>
            <a:r>
              <a:rPr dirty="0" sz="2400" spc="-20" b="1">
                <a:latin typeface="Calibri"/>
                <a:cs typeface="Calibri"/>
              </a:rPr>
              <a:t>b</a:t>
            </a:r>
            <a:r>
              <a:rPr dirty="0" sz="2400" spc="-35" b="1">
                <a:latin typeface="Calibri"/>
                <a:cs typeface="Calibri"/>
              </a:rPr>
              <a:t>v</a:t>
            </a:r>
            <a:r>
              <a:rPr dirty="0" sz="2400" b="1">
                <a:latin typeface="Calibri"/>
                <a:cs typeface="Calibri"/>
              </a:rPr>
              <a:t>á</a:t>
            </a:r>
            <a:r>
              <a:rPr dirty="0" sz="2400" spc="-55" b="1">
                <a:latin typeface="Calibri"/>
                <a:cs typeface="Calibri"/>
              </a:rPr>
              <a:t>n</a:t>
            </a:r>
            <a:r>
              <a:rPr dirty="0" sz="2400" b="1">
                <a:latin typeface="Calibri"/>
                <a:cs typeface="Calibri"/>
              </a:rPr>
              <a:t>y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Calibri"/>
                <a:cs typeface="Calibri"/>
              </a:rPr>
              <a:t>az ad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n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erzió u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án j</a:t>
            </a:r>
            <a:r>
              <a:rPr dirty="0" sz="2400" spc="-20">
                <a:latin typeface="Calibri"/>
                <a:cs typeface="Calibri"/>
              </a:rPr>
              <a:t>ó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</a:pP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él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sebb </a:t>
            </a:r>
            <a:r>
              <a:rPr dirty="0" sz="2400" spc="-6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elha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ználói 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örh</a:t>
            </a:r>
            <a:r>
              <a:rPr dirty="0" sz="2400" spc="-45">
                <a:latin typeface="Calibri"/>
                <a:cs typeface="Calibri"/>
              </a:rPr>
              <a:t>ö</a:t>
            </a:r>
            <a:r>
              <a:rPr dirty="0" sz="2400">
                <a:latin typeface="Calibri"/>
                <a:cs typeface="Calibri"/>
              </a:rPr>
              <a:t>z juth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tnak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el,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mi</a:t>
            </a:r>
            <a:r>
              <a:rPr dirty="0" sz="2400" spc="-25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 MA</a:t>
            </a:r>
            <a:r>
              <a:rPr dirty="0" sz="2400" spc="-20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C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ha</a:t>
            </a:r>
            <a:r>
              <a:rPr dirty="0" sz="2400" spc="-2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znál</a:t>
            </a:r>
            <a:r>
              <a:rPr dirty="0" sz="2400" spc="-20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35">
                <a:latin typeface="Calibri"/>
                <a:cs typeface="Calibri"/>
              </a:rPr>
              <a:t>á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Új,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ki</a:t>
            </a:r>
            <a:r>
              <a:rPr dirty="0" sz="2400" spc="-35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erj</a:t>
            </a:r>
            <a:r>
              <a:rPr dirty="0" sz="2400" spc="5" b="1">
                <a:latin typeface="Calibri"/>
                <a:cs typeface="Calibri"/>
              </a:rPr>
              <a:t>e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b="1">
                <a:latin typeface="Calibri"/>
                <a:cs typeface="Calibri"/>
              </a:rPr>
              <a:t>z</a:t>
            </a:r>
            <a:r>
              <a:rPr dirty="0" sz="2400" spc="-25" b="1">
                <a:latin typeface="Calibri"/>
                <a:cs typeface="Calibri"/>
              </a:rPr>
              <a:t>t</a:t>
            </a:r>
            <a:r>
              <a:rPr dirty="0" sz="2400" spc="-10" b="1">
                <a:latin typeface="Calibri"/>
                <a:cs typeface="Calibri"/>
              </a:rPr>
              <a:t>e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t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 spc="-40" b="1">
                <a:latin typeface="Calibri"/>
                <a:cs typeface="Calibri"/>
              </a:rPr>
              <a:t>f</a:t>
            </a:r>
            <a:r>
              <a:rPr dirty="0" sz="2400" b="1">
                <a:latin typeface="Calibri"/>
                <a:cs typeface="Calibri"/>
              </a:rPr>
              <a:t>elha</a:t>
            </a:r>
            <a:r>
              <a:rPr dirty="0" sz="2400" spc="-10" b="1">
                <a:latin typeface="Calibri"/>
                <a:cs typeface="Calibri"/>
              </a:rPr>
              <a:t>s</a:t>
            </a:r>
            <a:r>
              <a:rPr dirty="0" sz="2400" b="1">
                <a:latin typeface="Calibri"/>
                <a:cs typeface="Calibri"/>
              </a:rPr>
              <a:t>ználói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élmé</a:t>
            </a:r>
            <a:r>
              <a:rPr dirty="0" sz="2400" spc="-50" b="1">
                <a:latin typeface="Calibri"/>
                <a:cs typeface="Calibri"/>
              </a:rPr>
              <a:t>n</a:t>
            </a:r>
            <a:r>
              <a:rPr dirty="0" sz="2400" spc="10" b="1">
                <a:latin typeface="Calibri"/>
                <a:cs typeface="Calibri"/>
              </a:rPr>
              <a:t>y</a:t>
            </a:r>
            <a:r>
              <a:rPr dirty="0" sz="2400" b="1">
                <a:latin typeface="Calibri"/>
                <a:cs typeface="Calibri"/>
              </a:rPr>
              <a:t>t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biz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osí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ó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dis</a:t>
            </a:r>
            <a:r>
              <a:rPr dirty="0" sz="2400" spc="-20">
                <a:latin typeface="Calibri"/>
                <a:cs typeface="Calibri"/>
              </a:rPr>
              <a:t>co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0">
                <a:latin typeface="Calibri"/>
                <a:cs typeface="Calibri"/>
              </a:rPr>
              <a:t>r</a:t>
            </a:r>
            <a:r>
              <a:rPr dirty="0" sz="2400" spc="-10">
                <a:latin typeface="Calibri"/>
                <a:cs typeface="Calibri"/>
              </a:rPr>
              <a:t>y</a:t>
            </a:r>
            <a:r>
              <a:rPr dirty="0" sz="2400" spc="-5">
                <a:latin typeface="Calibri"/>
                <a:cs typeface="Calibri"/>
              </a:rPr>
              <a:t>-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ol</a:t>
            </a:r>
            <a:r>
              <a:rPr dirty="0" sz="2400" spc="-60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ál</a:t>
            </a:r>
            <a:r>
              <a:rPr dirty="0" sz="2400" spc="-25">
                <a:latin typeface="Calibri"/>
                <a:cs typeface="Calibri"/>
              </a:rPr>
              <a:t>tat</a:t>
            </a:r>
            <a:r>
              <a:rPr dirty="0" sz="2400">
                <a:latin typeface="Calibri"/>
                <a:cs typeface="Calibri"/>
              </a:rPr>
              <a:t>ások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épí</a:t>
            </a:r>
            <a:r>
              <a:rPr dirty="0" sz="2400" spc="-2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ését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zi leh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ő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é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ts val="2870"/>
              </a:lnSpc>
            </a:pPr>
            <a:r>
              <a:rPr dirty="0" sz="2400">
                <a:latin typeface="Calibri"/>
                <a:cs typeface="Calibri"/>
              </a:rPr>
              <a:t>Lehe</a:t>
            </a:r>
            <a:r>
              <a:rPr dirty="0" sz="2400" spc="-30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ő</a:t>
            </a:r>
            <a:r>
              <a:rPr dirty="0" sz="2400" spc="-30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5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zi 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f</a:t>
            </a:r>
            <a:r>
              <a:rPr dirty="0" sz="2400" spc="-10" b="1">
                <a:latin typeface="Calibri"/>
                <a:cs typeface="Calibri"/>
              </a:rPr>
              <a:t>u</a:t>
            </a:r>
            <a:r>
              <a:rPr dirty="0" sz="2400" b="1">
                <a:latin typeface="Calibri"/>
                <a:cs typeface="Calibri"/>
              </a:rPr>
              <a:t>n</a:t>
            </a:r>
            <a:r>
              <a:rPr dirty="0" sz="2400" spc="-55" b="1">
                <a:latin typeface="Calibri"/>
                <a:cs typeface="Calibri"/>
              </a:rPr>
              <a:t>k</a:t>
            </a:r>
            <a:r>
              <a:rPr dirty="0" sz="2400" b="1">
                <a:latin typeface="Calibri"/>
                <a:cs typeface="Calibri"/>
              </a:rPr>
              <a:t>cionális m</a:t>
            </a:r>
            <a:r>
              <a:rPr dirty="0" sz="2400" spc="5" b="1">
                <a:latin typeface="Calibri"/>
                <a:cs typeface="Calibri"/>
              </a:rPr>
              <a:t>o</a:t>
            </a:r>
            <a:r>
              <a:rPr dirty="0" sz="2400" b="1">
                <a:latin typeface="Calibri"/>
                <a:cs typeface="Calibri"/>
              </a:rPr>
              <a:t>dellek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(</a:t>
            </a:r>
            <a:r>
              <a:rPr dirty="0" sz="2400">
                <a:latin typeface="Calibri"/>
                <a:cs typeface="Calibri"/>
              </a:rPr>
              <a:t>F</a:t>
            </a:r>
            <a:r>
              <a:rPr dirty="0" sz="2400" spc="-15">
                <a:latin typeface="Calibri"/>
                <a:cs typeface="Calibri"/>
              </a:rPr>
              <a:t>R</a:t>
            </a:r>
            <a:r>
              <a:rPr dirty="0" sz="2400" spc="-10">
                <a:latin typeface="Calibri"/>
                <a:cs typeface="Calibri"/>
              </a:rPr>
              <a:t>B</a:t>
            </a:r>
            <a:r>
              <a:rPr dirty="0" sz="2400" spc="-10">
                <a:latin typeface="Calibri"/>
                <a:cs typeface="Calibri"/>
              </a:rPr>
              <a:t>R,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A</a:t>
            </a:r>
            <a:r>
              <a:rPr dirty="0" sz="2400" spc="-75">
                <a:latin typeface="Calibri"/>
                <a:cs typeface="Calibri"/>
              </a:rPr>
              <a:t>D</a:t>
            </a:r>
            <a:r>
              <a:rPr dirty="0" sz="2400" spc="-10">
                <a:latin typeface="Calibri"/>
                <a:cs typeface="Calibri"/>
              </a:rPr>
              <a:t>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F</a:t>
            </a:r>
            <a:r>
              <a:rPr dirty="0" sz="2400" spc="-30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S</a:t>
            </a:r>
            <a:r>
              <a:rPr dirty="0" sz="2400" spc="-15">
                <a:latin typeface="Calibri"/>
                <a:cs typeface="Calibri"/>
              </a:rPr>
              <a:t>AD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Wingdings"/>
                <a:cs typeface="Wingdings"/>
              </a:rPr>
              <a:t>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Calibri"/>
                <a:cs typeface="Calibri"/>
              </a:rPr>
              <a:t>LRM</a:t>
            </a:r>
            <a:r>
              <a:rPr dirty="0" sz="2400">
                <a:latin typeface="Calibri"/>
                <a:cs typeface="Calibri"/>
              </a:rPr>
              <a:t>)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és az </a:t>
            </a:r>
            <a:r>
              <a:rPr dirty="0" sz="2400" spc="-20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7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en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</a:pPr>
            <a:r>
              <a:rPr dirty="0" sz="2400">
                <a:latin typeface="Calibri"/>
                <a:cs typeface="Calibri"/>
              </a:rPr>
              <a:t>alapuló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R</a:t>
            </a:r>
            <a:r>
              <a:rPr dirty="0" sz="2400" spc="-60" b="1">
                <a:latin typeface="Calibri"/>
                <a:cs typeface="Calibri"/>
              </a:rPr>
              <a:t>D</a:t>
            </a:r>
            <a:r>
              <a:rPr dirty="0" sz="2400" b="1">
                <a:latin typeface="Calibri"/>
                <a:cs typeface="Calibri"/>
              </a:rPr>
              <a:t>A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 spc="-25">
                <a:latin typeface="Calibri"/>
                <a:cs typeface="Calibri"/>
              </a:rPr>
              <a:t>at</a:t>
            </a:r>
            <a:r>
              <a:rPr dirty="0" sz="2400">
                <a:latin typeface="Calibri"/>
                <a:cs typeface="Calibri"/>
              </a:rPr>
              <a:t>alo</a:t>
            </a:r>
            <a:r>
              <a:rPr dirty="0" sz="2400" spc="-10">
                <a:latin typeface="Calibri"/>
                <a:cs typeface="Calibri"/>
              </a:rPr>
              <a:t>g</a:t>
            </a:r>
            <a:r>
              <a:rPr dirty="0" sz="2400">
                <a:latin typeface="Calibri"/>
                <a:cs typeface="Calibri"/>
              </a:rPr>
              <a:t>i</a:t>
            </a:r>
            <a:r>
              <a:rPr dirty="0" sz="2400" spc="-4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álási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4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abál</a:t>
            </a:r>
            <a:r>
              <a:rPr dirty="0" sz="2400" spc="-20">
                <a:latin typeface="Calibri"/>
                <a:cs typeface="Calibri"/>
              </a:rPr>
              <a:t>y</a:t>
            </a:r>
            <a:r>
              <a:rPr dirty="0" sz="2400" spc="-40">
                <a:latin typeface="Calibri"/>
                <a:cs typeface="Calibri"/>
              </a:rPr>
              <a:t>z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 mainál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j</a:t>
            </a:r>
            <a:r>
              <a:rPr dirty="0" sz="2400" spc="-20">
                <a:latin typeface="Calibri"/>
                <a:cs typeface="Calibri"/>
              </a:rPr>
              <a:t>ó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>
                <a:latin typeface="Calibri"/>
                <a:cs typeface="Calibri"/>
              </a:rPr>
              <a:t>al h</a:t>
            </a:r>
            <a:r>
              <a:rPr dirty="0" sz="2400" spc="-30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</a:t>
            </a:r>
            <a:r>
              <a:rPr dirty="0" sz="2400" spc="-8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60">
                <a:latin typeface="Calibri"/>
                <a:cs typeface="Calibri"/>
              </a:rPr>
              <a:t>n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>
                <a:latin typeface="Calibri"/>
                <a:cs typeface="Calibri"/>
              </a:rPr>
              <a:t>abb al</a:t>
            </a:r>
            <a:r>
              <a:rPr dirty="0" sz="2400" spc="-4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alma</a:t>
            </a:r>
            <a:r>
              <a:rPr dirty="0" sz="2400" spc="-35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ás</a:t>
            </a:r>
            <a:r>
              <a:rPr dirty="0" sz="2400" spc="-25">
                <a:latin typeface="Calibri"/>
                <a:cs typeface="Calibri"/>
              </a:rPr>
              <a:t>á</a:t>
            </a:r>
            <a:r>
              <a:rPr dirty="0" sz="240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35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elha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>
                <a:latin typeface="Calibri"/>
                <a:cs typeface="Calibri"/>
              </a:rPr>
              <a:t>ználh</a:t>
            </a:r>
            <a:r>
              <a:rPr dirty="0" sz="2400" spc="-20">
                <a:latin typeface="Calibri"/>
                <a:cs typeface="Calibri"/>
              </a:rPr>
              <a:t>a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ó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60" b="1">
                <a:latin typeface="Calibri"/>
                <a:cs typeface="Calibri"/>
              </a:rPr>
              <a:t>k</a:t>
            </a:r>
            <a:r>
              <a:rPr dirty="0" sz="2400" b="1">
                <a:latin typeface="Calibri"/>
                <a:cs typeface="Calibri"/>
              </a:rPr>
              <a:t>e</a:t>
            </a:r>
            <a:r>
              <a:rPr dirty="0" sz="2400" spc="-15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e</a:t>
            </a:r>
            <a:r>
              <a:rPr dirty="0" sz="2400" spc="5" b="1">
                <a:latin typeface="Calibri"/>
                <a:cs typeface="Calibri"/>
              </a:rPr>
              <a:t>s</a:t>
            </a:r>
            <a:r>
              <a:rPr dirty="0" sz="2400" b="1">
                <a:latin typeface="Calibri"/>
                <a:cs typeface="Calibri"/>
              </a:rPr>
              <a:t>őbe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ju</a:t>
            </a:r>
            <a:r>
              <a:rPr dirty="0" sz="2400" spc="-30" b="1">
                <a:latin typeface="Calibri"/>
                <a:cs typeface="Calibri"/>
              </a:rPr>
              <a:t>t</a:t>
            </a:r>
            <a:r>
              <a:rPr dirty="0" sz="2400" b="1">
                <a:latin typeface="Calibri"/>
                <a:cs typeface="Calibri"/>
              </a:rPr>
              <a:t>á</a:t>
            </a:r>
            <a:r>
              <a:rPr dirty="0" sz="2400" spc="-15" b="1">
                <a:latin typeface="Calibri"/>
                <a:cs typeface="Calibri"/>
              </a:rPr>
              <a:t>s</a:t>
            </a:r>
            <a:r>
              <a:rPr dirty="0" sz="2400" spc="-5">
                <a:latin typeface="Calibri"/>
                <a:cs typeface="Calibri"/>
              </a:rPr>
              <a:t>h</a:t>
            </a:r>
            <a:r>
              <a:rPr dirty="0" sz="2400" spc="-4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z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29361" rIns="0" bIns="0" rtlCol="0" vert="horz">
            <a:spAutoFit/>
          </a:bodyPr>
          <a:lstStyle/>
          <a:p>
            <a:pPr marL="238760">
              <a:lnSpc>
                <a:spcPct val="100000"/>
              </a:lnSpc>
            </a:pPr>
            <a:r>
              <a:rPr dirty="0"/>
              <a:t>A</a:t>
            </a:r>
            <a:r>
              <a:rPr dirty="0" spc="-65"/>
              <a:t> M</a:t>
            </a:r>
            <a:r>
              <a:rPr dirty="0" spc="-35"/>
              <a:t>A</a:t>
            </a:r>
            <a:r>
              <a:rPr dirty="0" spc="-75"/>
              <a:t>R</a:t>
            </a:r>
            <a:r>
              <a:rPr dirty="0"/>
              <a:t>C</a:t>
            </a:r>
            <a:r>
              <a:rPr dirty="0" spc="-90"/>
              <a:t> </a:t>
            </a:r>
            <a:r>
              <a:rPr dirty="0" spc="-25"/>
              <a:t>t</a:t>
            </a:r>
            <a:r>
              <a:rPr dirty="0" spc="-35"/>
              <a:t>u</a:t>
            </a:r>
            <a:r>
              <a:rPr dirty="0" spc="-45"/>
              <a:t>p</a:t>
            </a:r>
            <a:r>
              <a:rPr dirty="0" spc="-30"/>
              <a:t>í</a:t>
            </a:r>
            <a:r>
              <a:rPr dirty="0" spc="-114"/>
              <a:t>ro</a:t>
            </a:r>
            <a:r>
              <a:rPr dirty="0" spc="-35"/>
              <a:t>z</a:t>
            </a:r>
            <a:r>
              <a:rPr dirty="0" spc="-45"/>
              <a:t>h</a:t>
            </a:r>
            <a:r>
              <a:rPr dirty="0" spc="-80"/>
              <a:t>a</a:t>
            </a:r>
            <a:r>
              <a:rPr dirty="0" spc="-85"/>
              <a:t>t</a:t>
            </a:r>
            <a:r>
              <a:rPr dirty="0" spc="-125"/>
              <a:t>ó</a:t>
            </a:r>
            <a:r>
              <a:rPr dirty="0"/>
              <a:t>,</a:t>
            </a:r>
            <a:r>
              <a:rPr dirty="0" spc="-70"/>
              <a:t> </a:t>
            </a:r>
            <a:r>
              <a:rPr dirty="0" spc="-35"/>
              <a:t>d</a:t>
            </a:r>
            <a:r>
              <a:rPr dirty="0" spc="-30"/>
              <a:t>e</a:t>
            </a:r>
            <a:r>
              <a:rPr dirty="0"/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9075" y="2176272"/>
            <a:ext cx="1503045" cy="1754505"/>
          </a:xfrm>
          <a:prstGeom prst="rect">
            <a:avLst/>
          </a:prstGeom>
          <a:solidFill>
            <a:srgbClr val="ACB8C9"/>
          </a:solidFill>
          <a:ln w="317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9535">
              <a:lnSpc>
                <a:spcPct val="100000"/>
              </a:lnSpc>
            </a:pPr>
            <a:r>
              <a:rPr dirty="0" sz="1800" spc="-15">
                <a:latin typeface="Calibri"/>
                <a:cs typeface="Calibri"/>
              </a:rPr>
              <a:t>336</a:t>
            </a:r>
            <a:endParaRPr sz="18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</a:pPr>
            <a:r>
              <a:rPr dirty="0" sz="1800" spc="-15">
                <a:latin typeface="Calibri"/>
                <a:cs typeface="Calibri"/>
              </a:rPr>
              <a:t>337</a:t>
            </a:r>
            <a:endParaRPr sz="18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</a:pPr>
            <a:r>
              <a:rPr dirty="0" sz="1800" spc="-15">
                <a:latin typeface="Calibri"/>
                <a:cs typeface="Calibri"/>
              </a:rPr>
              <a:t>338</a:t>
            </a:r>
            <a:endParaRPr sz="18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</a:pPr>
            <a:r>
              <a:rPr dirty="0" sz="1800" spc="-15">
                <a:latin typeface="Calibri"/>
                <a:cs typeface="Calibri"/>
              </a:rPr>
              <a:t>264</a:t>
            </a:r>
            <a:endParaRPr sz="18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</a:pPr>
            <a:r>
              <a:rPr dirty="0" sz="1800" spc="-15">
                <a:latin typeface="Calibri"/>
                <a:cs typeface="Calibri"/>
              </a:rPr>
              <a:t>758</a:t>
            </a:r>
            <a:endParaRPr sz="18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$0</a:t>
            </a:r>
            <a:r>
              <a:rPr dirty="0" sz="1800" spc="-10">
                <a:latin typeface="Calibri"/>
                <a:cs typeface="Calibri"/>
              </a:rPr>
              <a:t> -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$1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64128" y="1793494"/>
            <a:ext cx="578929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Az ö</a:t>
            </a:r>
            <a:r>
              <a:rPr dirty="0" sz="2400" spc="-10">
                <a:latin typeface="Calibri"/>
                <a:cs typeface="Calibri"/>
              </a:rPr>
              <a:t>s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4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20">
                <a:latin typeface="Calibri"/>
                <a:cs typeface="Calibri"/>
              </a:rPr>
              <a:t>n</a:t>
            </a:r>
            <a:r>
              <a:rPr dirty="0" sz="2400">
                <a:latin typeface="Calibri"/>
                <a:cs typeface="Calibri"/>
              </a:rPr>
              <a:t>ti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ás</a:t>
            </a:r>
            <a:r>
              <a:rPr dirty="0" sz="2400" spc="-30">
                <a:latin typeface="Calibri"/>
                <a:cs typeface="Calibri"/>
              </a:rPr>
              <a:t>s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er</a:t>
            </a:r>
            <a:r>
              <a:rPr dirty="0" sz="2400" spc="-75">
                <a:latin typeface="Calibri"/>
                <a:cs typeface="Calibri"/>
              </a:rPr>
              <a:t>k</a:t>
            </a:r>
            <a:r>
              <a:rPr dirty="0" sz="2400" spc="-20">
                <a:latin typeface="Calibri"/>
                <a:cs typeface="Calibri"/>
              </a:rPr>
              <a:t>e</a:t>
            </a:r>
            <a:r>
              <a:rPr dirty="0" sz="2400" spc="-50">
                <a:latin typeface="Calibri"/>
                <a:cs typeface="Calibri"/>
              </a:rPr>
              <a:t>z</a:t>
            </a:r>
            <a:r>
              <a:rPr dirty="0" sz="2400">
                <a:latin typeface="Calibri"/>
                <a:cs typeface="Calibri"/>
              </a:rPr>
              <a:t>et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és </a:t>
            </a:r>
            <a:r>
              <a:rPr dirty="0" sz="2400" spc="-40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apcs</a:t>
            </a:r>
            <a:r>
              <a:rPr dirty="0" sz="2400" spc="-10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l</a:t>
            </a:r>
            <a:r>
              <a:rPr dirty="0" sz="2400" spc="-25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ti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háló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4128" y="2146554"/>
            <a:ext cx="47193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meg</a:t>
            </a:r>
            <a:r>
              <a:rPr dirty="0" sz="2400" spc="-60">
                <a:latin typeface="Calibri"/>
                <a:cs typeface="Calibri"/>
              </a:rPr>
              <a:t>f</a:t>
            </a:r>
            <a:r>
              <a:rPr dirty="0" sz="2400">
                <a:latin typeface="Calibri"/>
                <a:cs typeface="Calibri"/>
              </a:rPr>
              <a:t>el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lő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megjel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ní</a:t>
            </a:r>
            <a:r>
              <a:rPr dirty="0" sz="2400" spc="-2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ésé</a:t>
            </a:r>
            <a:r>
              <a:rPr dirty="0" sz="2400" spc="-35">
                <a:latin typeface="Calibri"/>
                <a:cs typeface="Calibri"/>
              </a:rPr>
              <a:t>r</a:t>
            </a:r>
            <a:r>
              <a:rPr dirty="0" sz="2400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nem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75">
                <a:latin typeface="Calibri"/>
                <a:cs typeface="Calibri"/>
              </a:rPr>
              <a:t>k</a:t>
            </a:r>
            <a:r>
              <a:rPr dirty="0" sz="2400">
                <a:latin typeface="Calibri"/>
                <a:cs typeface="Calibri"/>
              </a:rPr>
              <a:t>ép</a:t>
            </a:r>
            <a:r>
              <a:rPr dirty="0" sz="2400" spc="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592823" y="2686811"/>
            <a:ext cx="928369" cy="821690"/>
          </a:xfrm>
          <a:custGeom>
            <a:avLst/>
            <a:gdLst/>
            <a:ahLst/>
            <a:cxnLst/>
            <a:rect l="l" t="t" r="r" b="b"/>
            <a:pathLst>
              <a:path w="928370" h="821689">
                <a:moveTo>
                  <a:pt x="928116" y="410717"/>
                </a:moveTo>
                <a:lnTo>
                  <a:pt x="0" y="410717"/>
                </a:lnTo>
                <a:lnTo>
                  <a:pt x="464057" y="821436"/>
                </a:lnTo>
                <a:lnTo>
                  <a:pt x="928116" y="410717"/>
                </a:lnTo>
                <a:close/>
              </a:path>
              <a:path w="928370" h="821689">
                <a:moveTo>
                  <a:pt x="696086" y="0"/>
                </a:moveTo>
                <a:lnTo>
                  <a:pt x="232028" y="0"/>
                </a:lnTo>
                <a:lnTo>
                  <a:pt x="232028" y="410717"/>
                </a:lnTo>
                <a:lnTo>
                  <a:pt x="696086" y="410717"/>
                </a:lnTo>
                <a:lnTo>
                  <a:pt x="69608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592823" y="2686811"/>
            <a:ext cx="928369" cy="821690"/>
          </a:xfrm>
          <a:custGeom>
            <a:avLst/>
            <a:gdLst/>
            <a:ahLst/>
            <a:cxnLst/>
            <a:rect l="l" t="t" r="r" b="b"/>
            <a:pathLst>
              <a:path w="928370" h="821689">
                <a:moveTo>
                  <a:pt x="0" y="410717"/>
                </a:moveTo>
                <a:lnTo>
                  <a:pt x="232028" y="410717"/>
                </a:lnTo>
                <a:lnTo>
                  <a:pt x="232028" y="0"/>
                </a:lnTo>
                <a:lnTo>
                  <a:pt x="696086" y="0"/>
                </a:lnTo>
                <a:lnTo>
                  <a:pt x="696086" y="410717"/>
                </a:lnTo>
                <a:lnTo>
                  <a:pt x="928116" y="410717"/>
                </a:lnTo>
                <a:lnTo>
                  <a:pt x="464057" y="821436"/>
                </a:lnTo>
                <a:lnTo>
                  <a:pt x="0" y="410717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54908" y="3512820"/>
            <a:ext cx="1123188" cy="1219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988814" y="3745865"/>
            <a:ext cx="5824855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20" b="1">
                <a:latin typeface="Calibri"/>
                <a:cs typeface="Calibri"/>
              </a:rPr>
              <a:t>RDF</a:t>
            </a:r>
            <a:r>
              <a:rPr dirty="0" sz="2800" spc="1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–</a:t>
            </a:r>
            <a:r>
              <a:rPr dirty="0" sz="2800" b="1">
                <a:latin typeface="Calibri"/>
                <a:cs typeface="Calibri"/>
              </a:rPr>
              <a:t> </a:t>
            </a:r>
            <a:r>
              <a:rPr dirty="0" sz="2800" spc="-60" b="1">
                <a:latin typeface="Calibri"/>
                <a:cs typeface="Calibri"/>
              </a:rPr>
              <a:t>R</a:t>
            </a:r>
            <a:r>
              <a:rPr dirty="0" sz="2800" spc="-20" b="1">
                <a:latin typeface="Calibri"/>
                <a:cs typeface="Calibri"/>
              </a:rPr>
              <a:t>esou</a:t>
            </a:r>
            <a:r>
              <a:rPr dirty="0" sz="2800" spc="-45" b="1">
                <a:latin typeface="Calibri"/>
                <a:cs typeface="Calibri"/>
              </a:rPr>
              <a:t>r</a:t>
            </a:r>
            <a:r>
              <a:rPr dirty="0" sz="2800" spc="-20" b="1">
                <a:latin typeface="Calibri"/>
                <a:cs typeface="Calibri"/>
              </a:rPr>
              <a:t>c</a:t>
            </a:r>
            <a:r>
              <a:rPr dirty="0" sz="2800" spc="-15" b="1">
                <a:latin typeface="Calibri"/>
                <a:cs typeface="Calibri"/>
              </a:rPr>
              <a:t>e</a:t>
            </a:r>
            <a:r>
              <a:rPr dirty="0" sz="2800" spc="15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Des</a:t>
            </a:r>
            <a:r>
              <a:rPr dirty="0" sz="2800" spc="-5" b="1">
                <a:latin typeface="Calibri"/>
                <a:cs typeface="Calibri"/>
              </a:rPr>
              <a:t>c</a:t>
            </a:r>
            <a:r>
              <a:rPr dirty="0" sz="2800" spc="-20" b="1">
                <a:latin typeface="Calibri"/>
                <a:cs typeface="Calibri"/>
              </a:rPr>
              <a:t>riptio</a:t>
            </a:r>
            <a:r>
              <a:rPr dirty="0" sz="2800" spc="-15" b="1">
                <a:latin typeface="Calibri"/>
                <a:cs typeface="Calibri"/>
              </a:rPr>
              <a:t>n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F</a:t>
            </a:r>
            <a:r>
              <a:rPr dirty="0" sz="2800" spc="-70" b="1">
                <a:latin typeface="Calibri"/>
                <a:cs typeface="Calibri"/>
              </a:rPr>
              <a:t>r</a:t>
            </a:r>
            <a:r>
              <a:rPr dirty="0" sz="2800" spc="-20" b="1">
                <a:latin typeface="Calibri"/>
                <a:cs typeface="Calibri"/>
              </a:rPr>
              <a:t>am</a:t>
            </a:r>
            <a:r>
              <a:rPr dirty="0" sz="2800" spc="-30" b="1">
                <a:latin typeface="Calibri"/>
                <a:cs typeface="Calibri"/>
              </a:rPr>
              <a:t>e</a:t>
            </a:r>
            <a:r>
              <a:rPr dirty="0" sz="2800" spc="-45" b="1">
                <a:latin typeface="Calibri"/>
                <a:cs typeface="Calibri"/>
              </a:rPr>
              <a:t>w</a:t>
            </a:r>
            <a:r>
              <a:rPr dirty="0" sz="2800" spc="-15" b="1">
                <a:latin typeface="Calibri"/>
                <a:cs typeface="Calibri"/>
              </a:rPr>
              <a:t>ork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le</a:t>
            </a:r>
            <a:r>
              <a:rPr dirty="0" sz="2800" spc="-25" b="1">
                <a:latin typeface="Calibri"/>
                <a:cs typeface="Calibri"/>
              </a:rPr>
              <a:t>í</a:t>
            </a:r>
            <a:r>
              <a:rPr dirty="0" sz="2800" spc="-45" b="1">
                <a:latin typeface="Calibri"/>
                <a:cs typeface="Calibri"/>
              </a:rPr>
              <a:t>r</a:t>
            </a:r>
            <a:r>
              <a:rPr dirty="0" sz="2800" spc="-15" b="1">
                <a:latin typeface="Calibri"/>
                <a:cs typeface="Calibri"/>
              </a:rPr>
              <a:t>ó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85" b="1">
                <a:latin typeface="Calibri"/>
                <a:cs typeface="Calibri"/>
              </a:rPr>
              <a:t>k</a:t>
            </a:r>
            <a:r>
              <a:rPr dirty="0" sz="2800" spc="-15" b="1">
                <a:latin typeface="Calibri"/>
                <a:cs typeface="Calibri"/>
              </a:rPr>
              <a:t>e</a:t>
            </a:r>
            <a:r>
              <a:rPr dirty="0" sz="2800" spc="-50" b="1">
                <a:latin typeface="Calibri"/>
                <a:cs typeface="Calibri"/>
              </a:rPr>
              <a:t>r</a:t>
            </a:r>
            <a:r>
              <a:rPr dirty="0" sz="2800" spc="-45" b="1">
                <a:latin typeface="Calibri"/>
                <a:cs typeface="Calibri"/>
              </a:rPr>
              <a:t>e</a:t>
            </a:r>
            <a:r>
              <a:rPr dirty="0" sz="2800" spc="-10" b="1">
                <a:latin typeface="Calibri"/>
                <a:cs typeface="Calibri"/>
              </a:rPr>
              <a:t>t</a:t>
            </a:r>
            <a:r>
              <a:rPr dirty="0" sz="2800" spc="-45" b="1">
                <a:latin typeface="Calibri"/>
                <a:cs typeface="Calibri"/>
              </a:rPr>
              <a:t>r</a:t>
            </a:r>
            <a:r>
              <a:rPr dirty="0" sz="2800" spc="-15" b="1">
                <a:latin typeface="Calibri"/>
                <a:cs typeface="Calibri"/>
              </a:rPr>
              <a:t>end</a:t>
            </a:r>
            <a:r>
              <a:rPr dirty="0" sz="2800" spc="-45" b="1">
                <a:latin typeface="Calibri"/>
                <a:cs typeface="Calibri"/>
              </a:rPr>
              <a:t>s</a:t>
            </a:r>
            <a:r>
              <a:rPr dirty="0" sz="2800" spc="-60" b="1">
                <a:latin typeface="Calibri"/>
                <a:cs typeface="Calibri"/>
              </a:rPr>
              <a:t>z</a:t>
            </a:r>
            <a:r>
              <a:rPr dirty="0" sz="2800" spc="-15" b="1">
                <a:latin typeface="Calibri"/>
                <a:cs typeface="Calibri"/>
              </a:rPr>
              <a:t>er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6939" y="5198348"/>
            <a:ext cx="10126345" cy="295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URI</a:t>
            </a:r>
            <a:r>
              <a:rPr dirty="0" sz="2000" spc="-5">
                <a:latin typeface="Calibri"/>
                <a:cs typeface="Calibri"/>
              </a:rPr>
              <a:t>-</a:t>
            </a:r>
            <a:r>
              <a:rPr dirty="0" sz="2000">
                <a:latin typeface="Calibri"/>
                <a:cs typeface="Calibri"/>
              </a:rPr>
              <a:t>k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be</a:t>
            </a:r>
            <a:r>
              <a:rPr dirty="0" sz="2000" spc="-15">
                <a:latin typeface="Calibri"/>
                <a:cs typeface="Calibri"/>
              </a:rPr>
              <a:t>s</a:t>
            </a:r>
            <a:r>
              <a:rPr dirty="0" sz="2000">
                <a:latin typeface="Calibri"/>
                <a:cs typeface="Calibri"/>
              </a:rPr>
              <a:t>zú</a:t>
            </a:r>
            <a:r>
              <a:rPr dirty="0" sz="2000" spc="-40">
                <a:latin typeface="Calibri"/>
                <a:cs typeface="Calibri"/>
              </a:rPr>
              <a:t>r</a:t>
            </a:r>
            <a:r>
              <a:rPr dirty="0" sz="2000">
                <a:latin typeface="Calibri"/>
                <a:cs typeface="Calibri"/>
              </a:rPr>
              <a:t>ása a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m</a:t>
            </a:r>
            <a:r>
              <a:rPr dirty="0" sz="2000" spc="-10">
                <a:latin typeface="Calibri"/>
                <a:cs typeface="Calibri"/>
              </a:rPr>
              <a:t>e</a:t>
            </a:r>
            <a:r>
              <a:rPr dirty="0" sz="2000">
                <a:latin typeface="Calibri"/>
                <a:cs typeface="Calibri"/>
              </a:rPr>
              <a:t>g</a:t>
            </a:r>
            <a:r>
              <a:rPr dirty="0" sz="2000" spc="-45">
                <a:latin typeface="Calibri"/>
                <a:cs typeface="Calibri"/>
              </a:rPr>
              <a:t>f</a:t>
            </a:r>
            <a:r>
              <a:rPr dirty="0" sz="2000">
                <a:latin typeface="Calibri"/>
                <a:cs typeface="Calibri"/>
              </a:rPr>
              <a:t>e</a:t>
            </a:r>
            <a:r>
              <a:rPr dirty="0" sz="2000" spc="-10">
                <a:latin typeface="Calibri"/>
                <a:cs typeface="Calibri"/>
              </a:rPr>
              <a:t>l</a:t>
            </a:r>
            <a:r>
              <a:rPr dirty="0" sz="2000">
                <a:latin typeface="Calibri"/>
                <a:cs typeface="Calibri"/>
              </a:rPr>
              <a:t>e</a:t>
            </a:r>
            <a:r>
              <a:rPr dirty="0" sz="2000" spc="-10">
                <a:latin typeface="Calibri"/>
                <a:cs typeface="Calibri"/>
              </a:rPr>
              <a:t>l</a:t>
            </a:r>
            <a:r>
              <a:rPr dirty="0" sz="2000">
                <a:latin typeface="Calibri"/>
                <a:cs typeface="Calibri"/>
              </a:rPr>
              <a:t>ő</a:t>
            </a:r>
            <a:r>
              <a:rPr dirty="0" sz="20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al</a:t>
            </a:r>
            <a:r>
              <a:rPr dirty="0" sz="2000" spc="-10">
                <a:latin typeface="Calibri"/>
                <a:cs typeface="Calibri"/>
              </a:rPr>
              <a:t>m</a:t>
            </a:r>
            <a:r>
              <a:rPr dirty="0" sz="2000" spc="-30">
                <a:latin typeface="Calibri"/>
                <a:cs typeface="Calibri"/>
              </a:rPr>
              <a:t>e</a:t>
            </a:r>
            <a:r>
              <a:rPr dirty="0" sz="2000" spc="-50">
                <a:latin typeface="Calibri"/>
                <a:cs typeface="Calibri"/>
              </a:rPr>
              <a:t>z</a:t>
            </a:r>
            <a:r>
              <a:rPr dirty="0" sz="2000">
                <a:latin typeface="Calibri"/>
                <a:cs typeface="Calibri"/>
              </a:rPr>
              <a:t>őkbe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Wingdings"/>
                <a:cs typeface="Wingdings"/>
              </a:rPr>
              <a:t>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a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saj</a:t>
            </a:r>
            <a:r>
              <a:rPr dirty="0" sz="2000" spc="-30">
                <a:latin typeface="Calibri"/>
                <a:cs typeface="Calibri"/>
              </a:rPr>
              <a:t>á</a:t>
            </a:r>
            <a:r>
              <a:rPr dirty="0" sz="2000">
                <a:latin typeface="Calibri"/>
                <a:cs typeface="Calibri"/>
              </a:rPr>
              <a:t>t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e</a:t>
            </a:r>
            <a:r>
              <a:rPr dirty="0" sz="2000" spc="-25">
                <a:latin typeface="Calibri"/>
                <a:cs typeface="Calibri"/>
              </a:rPr>
              <a:t>n</a:t>
            </a:r>
            <a:r>
              <a:rPr dirty="0" sz="2000">
                <a:latin typeface="Calibri"/>
                <a:cs typeface="Calibri"/>
              </a:rPr>
              <a:t>ti</a:t>
            </a:r>
            <a:r>
              <a:rPr dirty="0" sz="2000" spc="-30">
                <a:latin typeface="Calibri"/>
                <a:cs typeface="Calibri"/>
              </a:rPr>
              <a:t>t</a:t>
            </a:r>
            <a:r>
              <a:rPr dirty="0" sz="2000">
                <a:latin typeface="Calibri"/>
                <a:cs typeface="Calibri"/>
              </a:rPr>
              <a:t>ások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ös</a:t>
            </a:r>
            <a:r>
              <a:rPr dirty="0" sz="2000" spc="-20">
                <a:latin typeface="Calibri"/>
                <a:cs typeface="Calibri"/>
              </a:rPr>
              <a:t>s</a:t>
            </a:r>
            <a:r>
              <a:rPr dirty="0" sz="2000" spc="-50">
                <a:latin typeface="Calibri"/>
                <a:cs typeface="Calibri"/>
              </a:rPr>
              <a:t>z</a:t>
            </a:r>
            <a:r>
              <a:rPr dirty="0" sz="2000">
                <a:latin typeface="Calibri"/>
                <a:cs typeface="Calibri"/>
              </a:rPr>
              <a:t>epá</a:t>
            </a:r>
            <a:r>
              <a:rPr dirty="0" sz="2000" spc="-40">
                <a:latin typeface="Calibri"/>
                <a:cs typeface="Calibri"/>
              </a:rPr>
              <a:t>r</a:t>
            </a:r>
            <a:r>
              <a:rPr dirty="0" sz="2000">
                <a:latin typeface="Calibri"/>
                <a:cs typeface="Calibri"/>
              </a:rPr>
              <a:t>os</a:t>
            </a:r>
            <a:r>
              <a:rPr dirty="0" sz="2000" spc="-10">
                <a:latin typeface="Calibri"/>
                <a:cs typeface="Calibri"/>
              </a:rPr>
              <a:t>í</a:t>
            </a:r>
            <a:r>
              <a:rPr dirty="0" sz="2000" spc="-25">
                <a:latin typeface="Calibri"/>
                <a:cs typeface="Calibri"/>
              </a:rPr>
              <a:t>t</a:t>
            </a:r>
            <a:r>
              <a:rPr dirty="0" sz="2000">
                <a:latin typeface="Calibri"/>
                <a:cs typeface="Calibri"/>
              </a:rPr>
              <a:t>ása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 spc="-75">
                <a:latin typeface="Calibri"/>
                <a:cs typeface="Calibri"/>
              </a:rPr>
              <a:t>k</a:t>
            </a:r>
            <a:r>
              <a:rPr dirty="0" sz="2000" spc="-25">
                <a:latin typeface="Calibri"/>
                <a:cs typeface="Calibri"/>
              </a:rPr>
              <a:t>ö</a:t>
            </a:r>
            <a:r>
              <a:rPr dirty="0" sz="2000">
                <a:latin typeface="Calibri"/>
                <a:cs typeface="Calibri"/>
              </a:rPr>
              <a:t>zi</a:t>
            </a:r>
            <a:r>
              <a:rPr dirty="0" sz="2000" spc="-10">
                <a:latin typeface="Calibri"/>
                <a:cs typeface="Calibri"/>
              </a:rPr>
              <a:t>s</a:t>
            </a:r>
            <a:r>
              <a:rPr dirty="0" sz="2000">
                <a:latin typeface="Calibri"/>
                <a:cs typeface="Calibri"/>
              </a:rPr>
              <a:t>m</a:t>
            </a:r>
            <a:r>
              <a:rPr dirty="0" sz="2000" spc="-10">
                <a:latin typeface="Calibri"/>
                <a:cs typeface="Calibri"/>
              </a:rPr>
              <a:t>e</a:t>
            </a:r>
            <a:r>
              <a:rPr dirty="0" sz="2000">
                <a:latin typeface="Calibri"/>
                <a:cs typeface="Calibri"/>
              </a:rPr>
              <a:t>rt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</a:t>
            </a:r>
            <a:r>
              <a:rPr dirty="0" sz="2000" spc="-10">
                <a:latin typeface="Calibri"/>
                <a:cs typeface="Calibri"/>
              </a:rPr>
              <a:t>é</a:t>
            </a:r>
            <a:r>
              <a:rPr dirty="0" sz="2000">
                <a:latin typeface="Calibri"/>
                <a:cs typeface="Calibri"/>
              </a:rPr>
              <a:t>v</a:t>
            </a:r>
            <a:r>
              <a:rPr dirty="0" sz="2000" spc="-25">
                <a:latin typeface="Calibri"/>
                <a:cs typeface="Calibri"/>
              </a:rPr>
              <a:t>t</a:t>
            </a:r>
            <a:r>
              <a:rPr dirty="0" sz="2000">
                <a:latin typeface="Calibri"/>
                <a:cs typeface="Calibri"/>
              </a:rPr>
              <a:t>e</a:t>
            </a:r>
            <a:r>
              <a:rPr dirty="0" sz="2000" spc="-30">
                <a:latin typeface="Calibri"/>
                <a:cs typeface="Calibri"/>
              </a:rPr>
              <a:t>r</a:t>
            </a:r>
            <a:r>
              <a:rPr dirty="0" sz="2000">
                <a:latin typeface="Calibri"/>
                <a:cs typeface="Calibri"/>
              </a:rPr>
              <a:t>ek</a:t>
            </a:r>
            <a:r>
              <a:rPr dirty="0" sz="2000" spc="-65">
                <a:latin typeface="Calibri"/>
                <a:cs typeface="Calibri"/>
              </a:rPr>
              <a:t>k</a:t>
            </a:r>
            <a:r>
              <a:rPr dirty="0" sz="2000">
                <a:latin typeface="Calibri"/>
                <a:cs typeface="Calibri"/>
              </a:rPr>
              <a:t>el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Miklós Hubay</dc:creator>
  <dc:title>A szemantikus adatpublikáció gyakorlati kérdései</dc:title>
  <dcterms:created xsi:type="dcterms:W3CDTF">2019-11-08T07:42:24Z</dcterms:created>
  <dcterms:modified xsi:type="dcterms:W3CDTF">2019-11-08T07:42:24Z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2019-05-22T00:00:00Z</vt:filetime>
  </property>
  <property fmtid="{D5CDD505-2E9C-101B-9397-08002B2CF9AE}" pid="3" name="LastSaved">
    <vt:filetime>2019-11-08T00:00:00Z</vt:filetime>
  </property>
</Properties>
</file>