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12192000" cy="6858000"/>
  <p:custDataLst>
    <p:tags r:id="rId39"/>
  </p:custData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36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F64ED-8C2C-4AFE-A643-4C1A0E8F40B1}" type="datetimeFigureOut">
              <a:rPr lang="hu-HU" smtClean="0"/>
              <a:t>2021. 06. 02.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B9ACF9-5ECA-4715-BD63-1FBC6634E0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641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9ACF9-5ECA-4715-BD63-1FBC6634E005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015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9ACF9-5ECA-4715-BD63-1FBC6634E005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63419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9ACF9-5ECA-4715-BD63-1FBC6634E005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58787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9ACF9-5ECA-4715-BD63-1FBC6634E005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60575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9ACF9-5ECA-4715-BD63-1FBC6634E005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64184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9ACF9-5ECA-4715-BD63-1FBC6634E005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77275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9ACF9-5ECA-4715-BD63-1FBC6634E005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14102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9ACF9-5ECA-4715-BD63-1FBC6634E005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53411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9ACF9-5ECA-4715-BD63-1FBC6634E005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02616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9ACF9-5ECA-4715-BD63-1FBC6634E005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70740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9ACF9-5ECA-4715-BD63-1FBC6634E005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141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9ACF9-5ECA-4715-BD63-1FBC6634E005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53367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9ACF9-5ECA-4715-BD63-1FBC6634E005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49644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9ACF9-5ECA-4715-BD63-1FBC6634E005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09791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9ACF9-5ECA-4715-BD63-1FBC6634E005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63609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9ACF9-5ECA-4715-BD63-1FBC6634E005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51668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9ACF9-5ECA-4715-BD63-1FBC6634E005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69687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9ACF9-5ECA-4715-BD63-1FBC6634E005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24218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9ACF9-5ECA-4715-BD63-1FBC6634E005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35359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9ACF9-5ECA-4715-BD63-1FBC6634E005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75104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9ACF9-5ECA-4715-BD63-1FBC6634E005}" type="slidenum">
              <a:rPr lang="hu-HU" smtClean="0"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16806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9ACF9-5ECA-4715-BD63-1FBC6634E005}" type="slidenum">
              <a:rPr lang="hu-HU" smtClean="0"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3931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9ACF9-5ECA-4715-BD63-1FBC6634E005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87880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9ACF9-5ECA-4715-BD63-1FBC6634E005}" type="slidenum">
              <a:rPr lang="hu-HU" smtClean="0"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28692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9ACF9-5ECA-4715-BD63-1FBC6634E005}" type="slidenum">
              <a:rPr lang="hu-HU" smtClean="0"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46587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9ACF9-5ECA-4715-BD63-1FBC6634E005}" type="slidenum">
              <a:rPr lang="hu-HU" smtClean="0"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41832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9ACF9-5ECA-4715-BD63-1FBC6634E005}" type="slidenum">
              <a:rPr lang="hu-HU" smtClean="0"/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90583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9ACF9-5ECA-4715-BD63-1FBC6634E005}" type="slidenum">
              <a:rPr lang="hu-HU" smtClean="0"/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60678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9ACF9-5ECA-4715-BD63-1FBC6634E005}" type="slidenum">
              <a:rPr lang="hu-HU" smtClean="0"/>
              <a:t>35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19639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9ACF9-5ECA-4715-BD63-1FBC6634E005}" type="slidenum">
              <a:rPr lang="hu-HU" smtClean="0"/>
              <a:t>36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1500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9ACF9-5ECA-4715-BD63-1FBC6634E005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2170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9ACF9-5ECA-4715-BD63-1FBC6634E005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4145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9ACF9-5ECA-4715-BD63-1FBC6634E005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0803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9ACF9-5ECA-4715-BD63-1FBC6634E005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4291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9ACF9-5ECA-4715-BD63-1FBC6634E005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92168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9ACF9-5ECA-4715-BD63-1FBC6634E005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8190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77668" y="0"/>
            <a:ext cx="6514328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10415" y="6176963"/>
            <a:ext cx="970309" cy="23996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1225" y="507747"/>
            <a:ext cx="4282440" cy="589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3137" y="3262485"/>
            <a:ext cx="10965815" cy="2639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4" Type="http://schemas.openxmlformats.org/officeDocument/2006/relationships/image" Target="../media/image24.jp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jp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hyperlink" Target="https://transkribus.eu/wiki/images/3/34/HowToTranscribe_Train_A_Model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g"/><Relationship Id="rId5" Type="http://schemas.openxmlformats.org/officeDocument/2006/relationships/image" Target="../media/image2.png"/><Relationship Id="rId4" Type="http://schemas.openxmlformats.org/officeDocument/2006/relationships/image" Target="../media/image3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jpg"/><Relationship Id="rId5" Type="http://schemas.openxmlformats.org/officeDocument/2006/relationships/image" Target="../media/image2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1.jpg"/><Relationship Id="rId5" Type="http://schemas.openxmlformats.org/officeDocument/2006/relationships/image" Target="../media/image60.jpg"/><Relationship Id="rId4" Type="http://schemas.openxmlformats.org/officeDocument/2006/relationships/image" Target="../media/image5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64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hyperlink" Target="https://resolver.pim.hu/gyujtemeny/levelek/media/csatolt/%22Kiss%20J%C3%B3zsef%201843-1921%22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hyperlink" Target="https://resolver.pim.hu/bib/PIM1225902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58400" y="0"/>
            <a:ext cx="2133599" cy="53847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97025" y="1021377"/>
            <a:ext cx="7663815" cy="22917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6045"/>
              </a:lnSpc>
              <a:spcBef>
                <a:spcPts val="110"/>
              </a:spcBef>
            </a:pPr>
            <a:r>
              <a:rPr sz="5300" b="1" dirty="0">
                <a:latin typeface="Arial"/>
                <a:cs typeface="Arial"/>
              </a:rPr>
              <a:t>Automatikus</a:t>
            </a:r>
            <a:endParaRPr sz="5300">
              <a:latin typeface="Arial"/>
              <a:cs typeface="Arial"/>
            </a:endParaRPr>
          </a:p>
          <a:p>
            <a:pPr marL="12700" marR="5080">
              <a:lnSpc>
                <a:spcPts val="5730"/>
              </a:lnSpc>
              <a:spcBef>
                <a:spcPts val="400"/>
              </a:spcBef>
            </a:pPr>
            <a:r>
              <a:rPr sz="5300" b="1" spc="-5" dirty="0">
                <a:latin typeface="Arial"/>
                <a:cs typeface="Arial"/>
              </a:rPr>
              <a:t>kézírás-felismertetés </a:t>
            </a:r>
            <a:r>
              <a:rPr sz="5300" b="1" dirty="0">
                <a:latin typeface="Arial"/>
                <a:cs typeface="Arial"/>
              </a:rPr>
              <a:t> Kiss</a:t>
            </a:r>
            <a:r>
              <a:rPr sz="5300" b="1" spc="-50" dirty="0">
                <a:latin typeface="Arial"/>
                <a:cs typeface="Arial"/>
              </a:rPr>
              <a:t> </a:t>
            </a:r>
            <a:r>
              <a:rPr sz="5300" b="1" dirty="0">
                <a:latin typeface="Arial"/>
                <a:cs typeface="Arial"/>
              </a:rPr>
              <a:t>József</a:t>
            </a:r>
            <a:r>
              <a:rPr sz="5300" b="1" spc="-50" dirty="0">
                <a:latin typeface="Arial"/>
                <a:cs typeface="Arial"/>
              </a:rPr>
              <a:t> </a:t>
            </a:r>
            <a:r>
              <a:rPr sz="5300" b="1" dirty="0">
                <a:latin typeface="Arial"/>
                <a:cs typeface="Arial"/>
              </a:rPr>
              <a:t>levelezésén</a:t>
            </a:r>
            <a:endParaRPr sz="53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97025" y="3478204"/>
            <a:ext cx="6802755" cy="1678939"/>
          </a:xfrm>
          <a:prstGeom prst="rect">
            <a:avLst/>
          </a:prstGeom>
        </p:spPr>
        <p:txBody>
          <a:bodyPr vert="horz" wrap="square" lIns="0" tIns="172720" rIns="0" bIns="0" rtlCol="0">
            <a:spAutoFit/>
          </a:bodyPr>
          <a:lstStyle/>
          <a:p>
            <a:pPr marL="12700" marR="4188460">
              <a:lnSpc>
                <a:spcPct val="70000"/>
              </a:lnSpc>
              <a:spcBef>
                <a:spcPts val="1360"/>
              </a:spcBef>
            </a:pPr>
            <a:r>
              <a:rPr sz="3500" spc="-5" dirty="0">
                <a:solidFill>
                  <a:srgbClr val="595959"/>
                </a:solidFill>
                <a:latin typeface="Arial"/>
                <a:cs typeface="Arial"/>
              </a:rPr>
              <a:t>Networkshop  2021.04.08.</a:t>
            </a:r>
            <a:endParaRPr sz="3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sz="3500" spc="-10" dirty="0">
                <a:solidFill>
                  <a:srgbClr val="595959"/>
                </a:solidFill>
                <a:latin typeface="Arial"/>
                <a:cs typeface="Arial"/>
              </a:rPr>
              <a:t>Szűcs</a:t>
            </a:r>
            <a:r>
              <a:rPr sz="3500" spc="-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3500" spc="-10" dirty="0">
                <a:solidFill>
                  <a:srgbClr val="595959"/>
                </a:solidFill>
                <a:latin typeface="Arial"/>
                <a:cs typeface="Arial"/>
              </a:rPr>
              <a:t>Kata</a:t>
            </a:r>
            <a:r>
              <a:rPr sz="3500" spc="-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3500" spc="-10" dirty="0">
                <a:solidFill>
                  <a:srgbClr val="595959"/>
                </a:solidFill>
                <a:latin typeface="Arial"/>
                <a:cs typeface="Arial"/>
              </a:rPr>
              <a:t>Ágnes</a:t>
            </a:r>
            <a:r>
              <a:rPr sz="3500" spc="-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595959"/>
                </a:solidFill>
                <a:latin typeface="Arial"/>
                <a:cs typeface="Arial"/>
              </a:rPr>
              <a:t>–</a:t>
            </a:r>
            <a:r>
              <a:rPr sz="3500" spc="-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3500" spc="-5" dirty="0">
                <a:solidFill>
                  <a:srgbClr val="595959"/>
                </a:solidFill>
                <a:latin typeface="Arial"/>
                <a:cs typeface="Arial"/>
              </a:rPr>
              <a:t>Mihály</a:t>
            </a:r>
            <a:r>
              <a:rPr sz="3500" spc="-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3500" spc="-5" dirty="0">
                <a:solidFill>
                  <a:srgbClr val="595959"/>
                </a:solidFill>
                <a:latin typeface="Arial"/>
                <a:cs typeface="Arial"/>
              </a:rPr>
              <a:t>Eszter</a:t>
            </a:r>
            <a:endParaRPr sz="35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10416" y="6176963"/>
            <a:ext cx="970309" cy="239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0175" y="0"/>
            <a:ext cx="12051665" cy="6858000"/>
            <a:chOff x="70175" y="0"/>
            <a:chExt cx="12051665" cy="68580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175" y="0"/>
              <a:ext cx="12051647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10415" y="6176962"/>
              <a:ext cx="970309" cy="2399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" y="81050"/>
            <a:ext cx="3619498" cy="677694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034690" y="6387738"/>
            <a:ext cx="970309" cy="23996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59400" y="714904"/>
            <a:ext cx="2984500" cy="139128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0"/>
              </a:spcBef>
            </a:pPr>
            <a:r>
              <a:rPr sz="3200" dirty="0">
                <a:solidFill>
                  <a:srgbClr val="379B64"/>
                </a:solidFill>
              </a:rPr>
              <a:t>Mindeközben: </a:t>
            </a:r>
            <a:r>
              <a:rPr sz="3200" spc="5" dirty="0">
                <a:solidFill>
                  <a:srgbClr val="379B64"/>
                </a:solidFill>
              </a:rPr>
              <a:t> </a:t>
            </a:r>
            <a:r>
              <a:rPr sz="3200" dirty="0">
                <a:solidFill>
                  <a:srgbClr val="379B64"/>
                </a:solidFill>
              </a:rPr>
              <a:t>kézírásfelismerő  </a:t>
            </a:r>
            <a:r>
              <a:rPr sz="3200" spc="-5" dirty="0">
                <a:solidFill>
                  <a:srgbClr val="379B64"/>
                </a:solidFill>
              </a:rPr>
              <a:t>modell</a:t>
            </a:r>
            <a:r>
              <a:rPr sz="3200" spc="-30" dirty="0">
                <a:solidFill>
                  <a:srgbClr val="379B64"/>
                </a:solidFill>
              </a:rPr>
              <a:t> </a:t>
            </a:r>
            <a:r>
              <a:rPr sz="3200" spc="-5" dirty="0">
                <a:solidFill>
                  <a:srgbClr val="379B64"/>
                </a:solidFill>
              </a:rPr>
              <a:t>építése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859846" y="2882615"/>
            <a:ext cx="3613785" cy="1805939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363855" marR="1107440" indent="-351790">
              <a:lnSpc>
                <a:spcPts val="1730"/>
              </a:lnSpc>
              <a:spcBef>
                <a:spcPts val="315"/>
              </a:spcBef>
              <a:buChar char="●"/>
              <a:tabLst>
                <a:tab pos="363855" algn="l"/>
                <a:tab pos="364490" algn="l"/>
              </a:tabLst>
            </a:pPr>
            <a:r>
              <a:rPr sz="1600" spc="-5" dirty="0">
                <a:solidFill>
                  <a:srgbClr val="595959"/>
                </a:solidFill>
                <a:latin typeface="Arial"/>
                <a:cs typeface="Arial"/>
              </a:rPr>
              <a:t>Első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magyar </a:t>
            </a:r>
            <a:r>
              <a:rPr sz="1600" spc="-5" dirty="0">
                <a:solidFill>
                  <a:srgbClr val="595959"/>
                </a:solidFill>
                <a:latin typeface="Arial"/>
                <a:cs typeface="Arial"/>
              </a:rPr>
              <a:t>publikus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 kézírásfelismerő</a:t>
            </a:r>
            <a:r>
              <a:rPr sz="1600" spc="-10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modell</a:t>
            </a:r>
            <a:endParaRPr sz="1600">
              <a:latin typeface="Arial"/>
              <a:cs typeface="Arial"/>
            </a:endParaRPr>
          </a:p>
          <a:p>
            <a:pPr marL="363855" indent="-351790">
              <a:lnSpc>
                <a:spcPts val="1605"/>
              </a:lnSpc>
              <a:buChar char="●"/>
              <a:tabLst>
                <a:tab pos="363855" algn="l"/>
                <a:tab pos="364490" algn="l"/>
              </a:tabLst>
            </a:pPr>
            <a:r>
              <a:rPr sz="1600" spc="-5" dirty="0">
                <a:solidFill>
                  <a:srgbClr val="595959"/>
                </a:solidFill>
                <a:latin typeface="Arial"/>
                <a:cs typeface="Arial"/>
              </a:rPr>
              <a:t>Folyamatban:</a:t>
            </a:r>
            <a:r>
              <a:rPr sz="1600" spc="-5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vegyes</a:t>
            </a:r>
            <a:r>
              <a:rPr sz="1600" spc="-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kézírásmodell</a:t>
            </a:r>
            <a:endParaRPr sz="1600">
              <a:latin typeface="Arial"/>
              <a:cs typeface="Arial"/>
            </a:endParaRPr>
          </a:p>
          <a:p>
            <a:pPr marL="363855">
              <a:lnSpc>
                <a:spcPts val="1730"/>
              </a:lnSpc>
            </a:pP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+</a:t>
            </a:r>
            <a:r>
              <a:rPr sz="1600" spc="-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95959"/>
                </a:solidFill>
                <a:latin typeface="Arial"/>
                <a:cs typeface="Arial"/>
              </a:rPr>
              <a:t>egyéb</a:t>
            </a:r>
            <a:r>
              <a:rPr sz="1600" spc="-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modellek</a:t>
            </a:r>
            <a:endParaRPr sz="1600">
              <a:latin typeface="Arial"/>
              <a:cs typeface="Arial"/>
            </a:endParaRPr>
          </a:p>
          <a:p>
            <a:pPr marL="363855" indent="-351790">
              <a:lnSpc>
                <a:spcPts val="1730"/>
              </a:lnSpc>
              <a:buChar char="●"/>
              <a:tabLst>
                <a:tab pos="363855" algn="l"/>
                <a:tab pos="364490" algn="l"/>
              </a:tabLst>
            </a:pPr>
            <a:r>
              <a:rPr sz="1600" spc="-40" dirty="0">
                <a:solidFill>
                  <a:srgbClr val="595959"/>
                </a:solidFill>
                <a:latin typeface="Arial"/>
                <a:cs typeface="Arial"/>
              </a:rPr>
              <a:t>Terv:</a:t>
            </a:r>
            <a:endParaRPr sz="1600">
              <a:latin typeface="Arial"/>
              <a:cs typeface="Arial"/>
            </a:endParaRPr>
          </a:p>
          <a:p>
            <a:pPr marL="821055" marR="199390" lvl="1" indent="-351790">
              <a:lnSpc>
                <a:spcPts val="1730"/>
              </a:lnSpc>
              <a:spcBef>
                <a:spcPts val="120"/>
              </a:spcBef>
              <a:buChar char="○"/>
              <a:tabLst>
                <a:tab pos="821055" algn="l"/>
                <a:tab pos="821690" algn="l"/>
              </a:tabLst>
            </a:pPr>
            <a:r>
              <a:rPr sz="1600" spc="-5" dirty="0">
                <a:solidFill>
                  <a:srgbClr val="595959"/>
                </a:solidFill>
                <a:latin typeface="Arial"/>
                <a:cs typeface="Arial"/>
              </a:rPr>
              <a:t>egyre</a:t>
            </a:r>
            <a:r>
              <a:rPr sz="1600" spc="-5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95959"/>
                </a:solidFill>
                <a:latin typeface="Arial"/>
                <a:cs typeface="Arial"/>
              </a:rPr>
              <a:t>általánosabb</a:t>
            </a:r>
            <a:r>
              <a:rPr sz="1600" spc="-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modellek </a:t>
            </a:r>
            <a:r>
              <a:rPr sz="1600" spc="-4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95959"/>
                </a:solidFill>
                <a:latin typeface="Arial"/>
                <a:cs typeface="Arial"/>
              </a:rPr>
              <a:t>építése</a:t>
            </a:r>
            <a:endParaRPr sz="1600">
              <a:latin typeface="Arial"/>
              <a:cs typeface="Arial"/>
            </a:endParaRPr>
          </a:p>
          <a:p>
            <a:pPr marL="821055" lvl="1" indent="-352425">
              <a:lnSpc>
                <a:spcPts val="1700"/>
              </a:lnSpc>
              <a:buChar char="○"/>
              <a:tabLst>
                <a:tab pos="821055" algn="l"/>
                <a:tab pos="821690" algn="l"/>
              </a:tabLst>
            </a:pP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szótárak</a:t>
            </a:r>
            <a:r>
              <a:rPr sz="1600" spc="-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készítése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36712" y="131852"/>
            <a:ext cx="6256223" cy="649004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5616" y="3563531"/>
            <a:ext cx="4039870" cy="109728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45085" marR="5080" indent="-33020">
              <a:lnSpc>
                <a:spcPts val="4000"/>
              </a:lnSpc>
              <a:spcBef>
                <a:spcPts val="600"/>
              </a:spcBef>
              <a:tabLst>
                <a:tab pos="502284" algn="l"/>
              </a:tabLst>
            </a:pPr>
            <a:r>
              <a:rPr sz="3700" spc="-5" dirty="0">
                <a:solidFill>
                  <a:srgbClr val="595959"/>
                </a:solidFill>
                <a:latin typeface="Arial"/>
                <a:cs typeface="Arial"/>
              </a:rPr>
              <a:t>I</a:t>
            </a:r>
            <a:r>
              <a:rPr sz="3700" dirty="0">
                <a:solidFill>
                  <a:srgbClr val="595959"/>
                </a:solidFill>
                <a:latin typeface="Arial"/>
                <a:cs typeface="Arial"/>
              </a:rPr>
              <a:t>.	A</a:t>
            </a:r>
            <a:r>
              <a:rPr sz="3700" spc="-28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3700" spc="-140" dirty="0">
                <a:solidFill>
                  <a:srgbClr val="595959"/>
                </a:solidFill>
                <a:latin typeface="Arial"/>
                <a:cs typeface="Arial"/>
              </a:rPr>
              <a:t>T</a:t>
            </a:r>
            <a:r>
              <a:rPr sz="3700" dirty="0">
                <a:solidFill>
                  <a:srgbClr val="595959"/>
                </a:solidFill>
                <a:latin typeface="Arial"/>
                <a:cs typeface="Arial"/>
              </a:rPr>
              <a:t>ranskribus-ról  röviden</a:t>
            </a:r>
            <a:endParaRPr sz="37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167100" y="1827352"/>
            <a:ext cx="1117600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spc="-5" dirty="0"/>
              <a:t>Vázlat</a:t>
            </a:r>
            <a:endParaRPr sz="3100"/>
          </a:p>
        </p:txBody>
      </p:sp>
      <p:sp>
        <p:nvSpPr>
          <p:cNvPr id="4" name="object 4"/>
          <p:cNvSpPr txBox="1"/>
          <p:nvPr/>
        </p:nvSpPr>
        <p:spPr>
          <a:xfrm>
            <a:off x="8085249" y="3608145"/>
            <a:ext cx="33528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5" dirty="0">
                <a:latin typeface="Arial"/>
                <a:cs typeface="Arial"/>
              </a:rPr>
              <a:t>III.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62862" y="2401138"/>
            <a:ext cx="3728085" cy="195326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473709" indent="-384175">
              <a:lnSpc>
                <a:spcPct val="100000"/>
              </a:lnSpc>
              <a:spcBef>
                <a:spcPts val="495"/>
              </a:spcBef>
              <a:buAutoNum type="romanUcPeriod"/>
              <a:tabLst>
                <a:tab pos="473709" algn="l"/>
                <a:tab pos="474345" algn="l"/>
              </a:tabLst>
            </a:pPr>
            <a:r>
              <a:rPr sz="2200" dirty="0">
                <a:latin typeface="Arial"/>
                <a:cs typeface="Arial"/>
              </a:rPr>
              <a:t>Mi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az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Transkribus</a:t>
            </a:r>
            <a:endParaRPr sz="2200">
              <a:latin typeface="Arial"/>
              <a:cs typeface="Arial"/>
            </a:endParaRPr>
          </a:p>
          <a:p>
            <a:pPr marL="473709" marR="5080" indent="-461645">
              <a:lnSpc>
                <a:spcPct val="114999"/>
              </a:lnSpc>
              <a:buAutoNum type="romanUcPeriod"/>
              <a:tabLst>
                <a:tab pos="473709" algn="l"/>
                <a:tab pos="474345" algn="l"/>
              </a:tabLst>
            </a:pPr>
            <a:r>
              <a:rPr sz="2200" dirty="0">
                <a:latin typeface="Arial"/>
                <a:cs typeface="Arial"/>
              </a:rPr>
              <a:t>Mit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tudunk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az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automatikus </a:t>
            </a:r>
            <a:r>
              <a:rPr sz="2200" spc="-59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kézírás-felismertetésről 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Milyen </a:t>
            </a:r>
            <a:r>
              <a:rPr sz="2200" spc="-5" dirty="0">
                <a:latin typeface="Arial"/>
                <a:cs typeface="Arial"/>
              </a:rPr>
              <a:t>eredményeket 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értünk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el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eddig.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1999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2191999" cy="65531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10416" y="6176963"/>
              <a:ext cx="970309" cy="23996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679325" y="483150"/>
              <a:ext cx="4001770" cy="1325880"/>
            </a:xfrm>
            <a:custGeom>
              <a:avLst/>
              <a:gdLst/>
              <a:ahLst/>
              <a:cxnLst/>
              <a:rect l="l" t="t" r="r" b="b"/>
              <a:pathLst>
                <a:path w="4001770" h="1325880">
                  <a:moveTo>
                    <a:pt x="4001399" y="1325699"/>
                  </a:moveTo>
                  <a:lnTo>
                    <a:pt x="0" y="1325699"/>
                  </a:lnTo>
                  <a:lnTo>
                    <a:pt x="0" y="0"/>
                  </a:lnTo>
                  <a:lnTo>
                    <a:pt x="4001399" y="0"/>
                  </a:lnTo>
                  <a:lnTo>
                    <a:pt x="4001399" y="1325699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145411" y="815647"/>
            <a:ext cx="2462530" cy="58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40" dirty="0"/>
              <a:t>T</a:t>
            </a:r>
            <a:r>
              <a:rPr dirty="0"/>
              <a:t>ranskribus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33099" y="0"/>
            <a:ext cx="858899" cy="6857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47225"/>
            <a:ext cx="858899" cy="681077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858904" y="0"/>
            <a:ext cx="10822305" cy="6858000"/>
            <a:chOff x="858904" y="0"/>
            <a:chExt cx="10822305" cy="6858000"/>
          </a:xfrm>
        </p:grpSpPr>
        <p:pic>
          <p:nvPicPr>
            <p:cNvPr id="5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67999" y="6176963"/>
              <a:ext cx="1012726" cy="25045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8904" y="0"/>
              <a:ext cx="10474190" cy="685799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0" y="1880999"/>
            <a:ext cx="1205865" cy="913130"/>
          </a:xfrm>
          <a:prstGeom prst="rect">
            <a:avLst/>
          </a:prstGeom>
          <a:ln w="19049">
            <a:solidFill>
              <a:srgbClr val="000000"/>
            </a:solidFill>
          </a:ln>
        </p:spPr>
        <p:txBody>
          <a:bodyPr vert="horz" wrap="square" lIns="0" tIns="24130" rIns="0" bIns="0" rtlCol="0">
            <a:spAutoFit/>
          </a:bodyPr>
          <a:lstStyle/>
          <a:p>
            <a:pPr marL="85725" marR="165100">
              <a:lnSpc>
                <a:spcPct val="114999"/>
              </a:lnSpc>
              <a:spcBef>
                <a:spcPts val="190"/>
              </a:spcBef>
            </a:pPr>
            <a:r>
              <a:rPr sz="2200" b="1" spc="-45" dirty="0">
                <a:latin typeface="Arial"/>
                <a:cs typeface="Arial"/>
              </a:rPr>
              <a:t>Text </a:t>
            </a:r>
            <a:r>
              <a:rPr sz="2200" b="1" spc="-4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Region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0" y="4522925"/>
            <a:ext cx="1205865" cy="523240"/>
          </a:xfrm>
          <a:prstGeom prst="rect">
            <a:avLst/>
          </a:prstGeom>
          <a:ln w="19049">
            <a:solidFill>
              <a:srgbClr val="000000"/>
            </a:solidFill>
          </a:ln>
        </p:spPr>
        <p:txBody>
          <a:bodyPr vert="horz" wrap="square" lIns="0" tIns="74295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585"/>
              </a:spcBef>
            </a:pPr>
            <a:r>
              <a:rPr sz="2200" b="1" spc="-5" dirty="0">
                <a:latin typeface="Arial"/>
                <a:cs typeface="Arial"/>
              </a:rPr>
              <a:t>Line</a:t>
            </a:r>
            <a:endParaRPr sz="2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0" y="3299324"/>
            <a:ext cx="1205865" cy="913130"/>
          </a:xfrm>
          <a:prstGeom prst="rect">
            <a:avLst/>
          </a:prstGeom>
          <a:ln w="19049">
            <a:solidFill>
              <a:srgbClr val="000000"/>
            </a:solidFill>
          </a:ln>
        </p:spPr>
        <p:txBody>
          <a:bodyPr vert="horz" wrap="square" lIns="0" tIns="24130" rIns="0" bIns="0" rtlCol="0">
            <a:spAutoFit/>
          </a:bodyPr>
          <a:lstStyle/>
          <a:p>
            <a:pPr marL="85725" marR="443865">
              <a:lnSpc>
                <a:spcPct val="114999"/>
              </a:lnSpc>
              <a:spcBef>
                <a:spcPts val="190"/>
              </a:spcBef>
            </a:pPr>
            <a:r>
              <a:rPr sz="2200" b="1" spc="-5" dirty="0">
                <a:latin typeface="Arial"/>
                <a:cs typeface="Arial"/>
              </a:rPr>
              <a:t>Base  Line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195874" y="363549"/>
            <a:ext cx="8672195" cy="4431030"/>
            <a:chOff x="1195874" y="363549"/>
            <a:chExt cx="8672195" cy="4431030"/>
          </a:xfrm>
        </p:grpSpPr>
        <p:sp>
          <p:nvSpPr>
            <p:cNvPr id="11" name="object 11"/>
            <p:cNvSpPr/>
            <p:nvPr/>
          </p:nvSpPr>
          <p:spPr>
            <a:xfrm>
              <a:off x="1205399" y="794039"/>
              <a:ext cx="4884420" cy="1543685"/>
            </a:xfrm>
            <a:custGeom>
              <a:avLst/>
              <a:gdLst/>
              <a:ahLst/>
              <a:cxnLst/>
              <a:rect l="l" t="t" r="r" b="b"/>
              <a:pathLst>
                <a:path w="4884420" h="1543685">
                  <a:moveTo>
                    <a:pt x="0" y="1543260"/>
                  </a:moveTo>
                  <a:lnTo>
                    <a:pt x="4883911" y="0"/>
                  </a:lnTo>
                </a:path>
              </a:pathLst>
            </a:custGeom>
            <a:ln w="19049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70306" y="754510"/>
              <a:ext cx="110963" cy="7905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205399" y="412339"/>
              <a:ext cx="8576310" cy="4372610"/>
            </a:xfrm>
            <a:custGeom>
              <a:avLst/>
              <a:gdLst/>
              <a:ahLst/>
              <a:cxnLst/>
              <a:rect l="l" t="t" r="r" b="b"/>
              <a:pathLst>
                <a:path w="8576310" h="4372610">
                  <a:moveTo>
                    <a:pt x="0" y="4372185"/>
                  </a:moveTo>
                  <a:lnTo>
                    <a:pt x="8575969" y="0"/>
                  </a:lnTo>
                </a:path>
              </a:pathLst>
            </a:custGeom>
            <a:ln w="19049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757553" y="363549"/>
              <a:ext cx="110360" cy="8634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205399" y="1186009"/>
              <a:ext cx="5445125" cy="2569845"/>
            </a:xfrm>
            <a:custGeom>
              <a:avLst/>
              <a:gdLst/>
              <a:ahLst/>
              <a:cxnLst/>
              <a:rect l="l" t="t" r="r" b="b"/>
              <a:pathLst>
                <a:path w="5445125" h="2569845">
                  <a:moveTo>
                    <a:pt x="0" y="2569615"/>
                  </a:moveTo>
                  <a:lnTo>
                    <a:pt x="5444534" y="0"/>
                  </a:lnTo>
                </a:path>
              </a:pathLst>
            </a:custGeom>
            <a:ln w="19049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26979" y="1139586"/>
              <a:ext cx="110660" cy="8440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956800" y="0"/>
            <a:ext cx="2235200" cy="6853555"/>
            <a:chOff x="9956800" y="0"/>
            <a:chExt cx="2235200" cy="685355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56800" y="0"/>
              <a:ext cx="2235199" cy="685323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10415" y="6176963"/>
              <a:ext cx="970309" cy="239968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8835853" cy="685325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290955" y="400825"/>
            <a:ext cx="366395" cy="31584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A</a:t>
            </a:r>
            <a:r>
              <a:rPr sz="2400" spc="-1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sorok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 összeköttetése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992365" y="0"/>
            <a:ext cx="5200015" cy="6858000"/>
            <a:chOff x="6992365" y="0"/>
            <a:chExt cx="5200015" cy="68580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92365" y="0"/>
              <a:ext cx="5199634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10416" y="6176962"/>
              <a:ext cx="970309" cy="239968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948100" y="3563543"/>
            <a:ext cx="5793740" cy="58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700" spc="-10" dirty="0">
                <a:solidFill>
                  <a:srgbClr val="595959"/>
                </a:solidFill>
                <a:latin typeface="Arial"/>
                <a:cs typeface="Arial"/>
              </a:rPr>
              <a:t>II</a:t>
            </a:r>
            <a:r>
              <a:rPr sz="3700" dirty="0">
                <a:solidFill>
                  <a:srgbClr val="595959"/>
                </a:solidFill>
                <a:latin typeface="Arial"/>
                <a:cs typeface="Arial"/>
              </a:rPr>
              <a:t>.</a:t>
            </a:r>
            <a:r>
              <a:rPr sz="3700" spc="-2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595959"/>
                </a:solidFill>
                <a:latin typeface="Arial"/>
                <a:cs typeface="Arial"/>
              </a:rPr>
              <a:t>A</a:t>
            </a:r>
            <a:r>
              <a:rPr sz="3700" spc="-2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595959"/>
                </a:solidFill>
                <a:latin typeface="Arial"/>
                <a:cs typeface="Arial"/>
              </a:rPr>
              <a:t>kézírás-felismertetésről</a:t>
            </a:r>
            <a:endParaRPr sz="3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618281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320560" y="838911"/>
            <a:ext cx="7132320" cy="4146550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3200" spc="-15" dirty="0">
                <a:latin typeface="Calibri"/>
                <a:cs typeface="Calibri"/>
              </a:rPr>
              <a:t>Hivatalos </a:t>
            </a:r>
            <a:r>
              <a:rPr sz="3200" spc="-20" dirty="0">
                <a:latin typeface="Calibri"/>
                <a:cs typeface="Calibri"/>
              </a:rPr>
              <a:t>How-to-k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Transkribus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oldalán</a:t>
            </a:r>
            <a:endParaRPr sz="3200">
              <a:latin typeface="Calibri"/>
              <a:cs typeface="Calibri"/>
            </a:endParaRPr>
          </a:p>
          <a:p>
            <a:pPr marL="12700" marR="5080">
              <a:lnSpc>
                <a:spcPts val="3429"/>
              </a:lnSpc>
              <a:spcBef>
                <a:spcPts val="1040"/>
              </a:spcBef>
            </a:pPr>
            <a:r>
              <a:rPr sz="3200" u="heavy" spc="-10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Calibri"/>
                <a:cs typeface="Calibri"/>
                <a:hlinkClick r:id="rId4"/>
              </a:rPr>
              <a:t>https://transkribus.eu/wiki/images/3/34/H </a:t>
            </a:r>
            <a:r>
              <a:rPr sz="3200" spc="-710" dirty="0">
                <a:solidFill>
                  <a:srgbClr val="0097A7"/>
                </a:solidFill>
                <a:latin typeface="Calibri"/>
                <a:cs typeface="Calibri"/>
              </a:rPr>
              <a:t> </a:t>
            </a:r>
            <a:r>
              <a:rPr sz="3200" u="heavy" spc="-30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Calibri"/>
                <a:cs typeface="Calibri"/>
                <a:hlinkClick r:id="rId4"/>
              </a:rPr>
              <a:t>owToTranscribe_Train_A_Model.pdf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200" spc="-5" dirty="0">
                <a:latin typeface="Calibri"/>
                <a:cs typeface="Calibri"/>
              </a:rPr>
              <a:t>Mi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kell</a:t>
            </a:r>
            <a:r>
              <a:rPr sz="3200" spc="-20" dirty="0">
                <a:latin typeface="Calibri"/>
                <a:cs typeface="Calibri"/>
              </a:rPr>
              <a:t> hozzá?</a:t>
            </a:r>
            <a:endParaRPr sz="3200">
              <a:latin typeface="Calibri"/>
              <a:cs typeface="Calibri"/>
            </a:endParaRPr>
          </a:p>
          <a:p>
            <a:pPr marL="469900" indent="-364490">
              <a:lnSpc>
                <a:spcPts val="3629"/>
              </a:lnSpc>
              <a:spcBef>
                <a:spcPts val="585"/>
              </a:spcBef>
              <a:buFont typeface="Arial"/>
              <a:buChar char="-"/>
              <a:tabLst>
                <a:tab pos="469265" algn="l"/>
                <a:tab pos="469900" algn="l"/>
              </a:tabLst>
            </a:pPr>
            <a:r>
              <a:rPr sz="3200" spc="-15" dirty="0">
                <a:latin typeface="Calibri"/>
                <a:cs typeface="Calibri"/>
              </a:rPr>
              <a:t>Adott</a:t>
            </a:r>
            <a:r>
              <a:rPr sz="3200" spc="-20" dirty="0">
                <a:latin typeface="Calibri"/>
                <a:cs typeface="Calibri"/>
              </a:rPr>
              <a:t> nyelvhez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köt</a:t>
            </a:r>
            <a:r>
              <a:rPr sz="3200" spc="-20" dirty="0">
                <a:latin typeface="Arial"/>
                <a:cs typeface="Arial"/>
              </a:rPr>
              <a:t>ő</a:t>
            </a:r>
            <a:r>
              <a:rPr sz="3200" spc="-20" dirty="0">
                <a:latin typeface="Calibri"/>
                <a:cs typeface="Calibri"/>
              </a:rPr>
              <a:t>d</a:t>
            </a:r>
            <a:r>
              <a:rPr sz="3200" spc="-20" dirty="0">
                <a:latin typeface="Arial"/>
                <a:cs typeface="Arial"/>
              </a:rPr>
              <a:t>ő</a:t>
            </a:r>
            <a:r>
              <a:rPr sz="3200" spc="-180" dirty="0">
                <a:latin typeface="Arial"/>
                <a:cs typeface="Arial"/>
              </a:rPr>
              <a:t> </a:t>
            </a:r>
            <a:r>
              <a:rPr sz="3200" spc="-5" dirty="0">
                <a:latin typeface="Calibri"/>
                <a:cs typeface="Calibri"/>
              </a:rPr>
              <a:t>HTR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modell</a:t>
            </a:r>
            <a:endParaRPr sz="3200">
              <a:latin typeface="Calibri"/>
              <a:cs typeface="Calibri"/>
            </a:endParaRPr>
          </a:p>
          <a:p>
            <a:pPr marL="469900" marR="359410" indent="-364490">
              <a:lnSpc>
                <a:spcPts val="3450"/>
              </a:lnSpc>
              <a:spcBef>
                <a:spcPts val="229"/>
              </a:spcBef>
              <a:buFont typeface="Arial"/>
              <a:buChar char="-"/>
              <a:tabLst>
                <a:tab pos="469265" algn="l"/>
                <a:tab pos="469900" algn="l"/>
              </a:tabLst>
            </a:pPr>
            <a:r>
              <a:rPr sz="3200" spc="-10" dirty="0">
                <a:latin typeface="Calibri"/>
                <a:cs typeface="Calibri"/>
              </a:rPr>
              <a:t>Min.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5000–15000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szót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tartalmazó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átírt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35" dirty="0">
                <a:latin typeface="Calibri"/>
                <a:cs typeface="Calibri"/>
              </a:rPr>
              <a:t>kéziratos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dokumentum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710416" y="6176963"/>
            <a:ext cx="970309" cy="2399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2824" y="556017"/>
            <a:ext cx="37731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HTR</a:t>
            </a:r>
            <a:r>
              <a:rPr sz="3200" spc="-50" dirty="0"/>
              <a:t> </a:t>
            </a:r>
            <a:r>
              <a:rPr sz="3200" spc="-5" dirty="0"/>
              <a:t>modell</a:t>
            </a:r>
            <a:r>
              <a:rPr sz="3200" spc="-45" dirty="0"/>
              <a:t> </a:t>
            </a:r>
            <a:r>
              <a:rPr sz="3200" dirty="0"/>
              <a:t>készítés</a:t>
            </a:r>
            <a:endParaRPr sz="3200"/>
          </a:p>
        </p:txBody>
      </p:sp>
      <p:grpSp>
        <p:nvGrpSpPr>
          <p:cNvPr id="4" name="object 4"/>
          <p:cNvGrpSpPr/>
          <p:nvPr/>
        </p:nvGrpSpPr>
        <p:grpSpPr>
          <a:xfrm>
            <a:off x="111148" y="1100998"/>
            <a:ext cx="11569700" cy="5316220"/>
            <a:chOff x="111148" y="1100998"/>
            <a:chExt cx="11569700" cy="531622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10415" y="6176963"/>
              <a:ext cx="970309" cy="23996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1148" y="1100998"/>
              <a:ext cx="9899951" cy="531604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407499" y="3651499"/>
              <a:ext cx="3187065" cy="1781810"/>
            </a:xfrm>
            <a:custGeom>
              <a:avLst/>
              <a:gdLst/>
              <a:ahLst/>
              <a:cxnLst/>
              <a:rect l="l" t="t" r="r" b="b"/>
              <a:pathLst>
                <a:path w="3187065" h="1781810">
                  <a:moveTo>
                    <a:pt x="0" y="0"/>
                  </a:moveTo>
                  <a:lnTo>
                    <a:pt x="3186899" y="0"/>
                  </a:lnTo>
                  <a:lnTo>
                    <a:pt x="3186899" y="861599"/>
                  </a:lnTo>
                  <a:lnTo>
                    <a:pt x="0" y="861599"/>
                  </a:lnTo>
                  <a:lnTo>
                    <a:pt x="0" y="0"/>
                  </a:lnTo>
                  <a:close/>
                </a:path>
                <a:path w="3187065" h="1781810">
                  <a:moveTo>
                    <a:pt x="0" y="919649"/>
                  </a:moveTo>
                  <a:lnTo>
                    <a:pt x="3186899" y="919649"/>
                  </a:lnTo>
                  <a:lnTo>
                    <a:pt x="3186899" y="1781249"/>
                  </a:lnTo>
                  <a:lnTo>
                    <a:pt x="0" y="1781249"/>
                  </a:lnTo>
                  <a:lnTo>
                    <a:pt x="0" y="919649"/>
                  </a:lnTo>
                  <a:close/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071950" y="3716397"/>
            <a:ext cx="1334770" cy="1525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98450">
              <a:lnSpc>
                <a:spcPct val="100000"/>
              </a:lnSpc>
              <a:spcBef>
                <a:spcPts val="100"/>
              </a:spcBef>
            </a:pPr>
            <a:r>
              <a:rPr sz="1600" b="1" spc="-20" dirty="0">
                <a:latin typeface="Arial"/>
                <a:cs typeface="Arial"/>
              </a:rPr>
              <a:t>Trainig</a:t>
            </a:r>
            <a:r>
              <a:rPr sz="1600" b="1" spc="-7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set </a:t>
            </a:r>
            <a:r>
              <a:rPr sz="1600" b="1" spc="-4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(90%)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600" b="1" spc="-15" dirty="0">
                <a:latin typeface="Arial"/>
                <a:cs typeface="Arial"/>
              </a:rPr>
              <a:t>Validation</a:t>
            </a:r>
            <a:r>
              <a:rPr sz="1600" b="1" spc="-7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set </a:t>
            </a:r>
            <a:r>
              <a:rPr sz="1600" b="1" spc="-4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(10%)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853949" y="2575549"/>
            <a:ext cx="3790950" cy="240029"/>
          </a:xfrm>
          <a:custGeom>
            <a:avLst/>
            <a:gdLst/>
            <a:ahLst/>
            <a:cxnLst/>
            <a:rect l="l" t="t" r="r" b="b"/>
            <a:pathLst>
              <a:path w="3790950" h="240030">
                <a:moveTo>
                  <a:pt x="0" y="0"/>
                </a:moveTo>
                <a:lnTo>
                  <a:pt x="3790799" y="0"/>
                </a:lnTo>
                <a:lnTo>
                  <a:pt x="3790799" y="239999"/>
                </a:lnTo>
                <a:lnTo>
                  <a:pt x="0" y="239999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176899" y="872653"/>
            <a:ext cx="4402455" cy="2190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165">
              <a:lnSpc>
                <a:spcPts val="2655"/>
              </a:lnSpc>
            </a:pP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Modell</a:t>
            </a:r>
            <a:r>
              <a:rPr sz="2400" spc="-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adatlap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2735"/>
              </a:lnSpc>
              <a:spcBef>
                <a:spcPts val="1310"/>
              </a:spcBef>
              <a:tabLst>
                <a:tab pos="304165" algn="l"/>
              </a:tabLst>
            </a:pPr>
            <a:r>
              <a:rPr sz="1800" dirty="0">
                <a:latin typeface="Arial"/>
                <a:cs typeface="Arial"/>
              </a:rPr>
              <a:t>-	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alap</a:t>
            </a:r>
            <a:r>
              <a:rPr sz="2400" spc="-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adatok:</a:t>
            </a:r>
            <a:r>
              <a:rPr sz="2400" spc="-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név</a:t>
            </a:r>
            <a:r>
              <a:rPr sz="2400" spc="-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és</a:t>
            </a:r>
            <a:r>
              <a:rPr sz="2400" spc="-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nyelv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2590"/>
              </a:lnSpc>
              <a:tabLst>
                <a:tab pos="304165" algn="l"/>
              </a:tabLst>
            </a:pPr>
            <a:r>
              <a:rPr sz="1800" dirty="0">
                <a:latin typeface="Arial"/>
                <a:cs typeface="Arial"/>
              </a:rPr>
              <a:t>-	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leírás</a:t>
            </a:r>
            <a:endParaRPr sz="2400">
              <a:latin typeface="Arial"/>
              <a:cs typeface="Arial"/>
            </a:endParaRPr>
          </a:p>
          <a:p>
            <a:pPr marL="304165" indent="-304800">
              <a:lnSpc>
                <a:spcPts val="2590"/>
              </a:lnSpc>
              <a:spcBef>
                <a:spcPts val="185"/>
              </a:spcBef>
              <a:tabLst>
                <a:tab pos="304165" algn="l"/>
              </a:tabLst>
            </a:pPr>
            <a:r>
              <a:rPr sz="1800" dirty="0">
                <a:latin typeface="Arial"/>
                <a:cs typeface="Arial"/>
              </a:rPr>
              <a:t>-	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paraméterek:</a:t>
            </a:r>
            <a:r>
              <a:rPr sz="2400" spc="-5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epochok</a:t>
            </a:r>
            <a:r>
              <a:rPr sz="2400" spc="-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száma, </a:t>
            </a:r>
            <a:r>
              <a:rPr sz="2400" spc="-65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van-e</a:t>
            </a:r>
            <a:r>
              <a:rPr sz="2400" spc="-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Base</a:t>
            </a:r>
            <a:r>
              <a:rPr sz="2400" spc="-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Model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2555"/>
              </a:lnSpc>
              <a:tabLst>
                <a:tab pos="304165" algn="l"/>
              </a:tabLst>
            </a:pPr>
            <a:r>
              <a:rPr sz="1800" dirty="0">
                <a:latin typeface="Arial"/>
                <a:cs typeface="Arial"/>
              </a:rPr>
              <a:t>-	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sorok</a:t>
            </a:r>
            <a:r>
              <a:rPr sz="2400" spc="-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és</a:t>
            </a:r>
            <a:r>
              <a:rPr sz="2400" spc="-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szavak</a:t>
            </a:r>
            <a:r>
              <a:rPr sz="2400" spc="-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száma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14287" y="0"/>
            <a:ext cx="12206605" cy="6858000"/>
            <a:chOff x="-14287" y="0"/>
            <a:chExt cx="12206605" cy="685800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10416" y="6176962"/>
              <a:ext cx="970309" cy="23996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5602305" cy="685799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590546"/>
              <a:ext cx="12191999" cy="538330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6249649"/>
              <a:ext cx="5581650" cy="508634"/>
            </a:xfrm>
            <a:custGeom>
              <a:avLst/>
              <a:gdLst/>
              <a:ahLst/>
              <a:cxnLst/>
              <a:rect l="l" t="t" r="r" b="b"/>
              <a:pathLst>
                <a:path w="5581650" h="508634">
                  <a:moveTo>
                    <a:pt x="0" y="0"/>
                  </a:moveTo>
                  <a:lnTo>
                    <a:pt x="5581524" y="0"/>
                  </a:lnTo>
                  <a:lnTo>
                    <a:pt x="5581524" y="508499"/>
                  </a:lnTo>
                  <a:lnTo>
                    <a:pt x="0" y="508499"/>
                  </a:lnTo>
                </a:path>
              </a:pathLst>
            </a:custGeom>
            <a:ln w="285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736900" y="1402339"/>
            <a:ext cx="290703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latin typeface="Arial"/>
                <a:cs typeface="Arial"/>
              </a:rPr>
              <a:t>A</a:t>
            </a:r>
            <a:r>
              <a:rPr sz="1700" b="1" spc="-85" dirty="0">
                <a:latin typeface="Arial"/>
                <a:cs typeface="Arial"/>
              </a:rPr>
              <a:t> </a:t>
            </a:r>
            <a:r>
              <a:rPr sz="1700" b="1" spc="-15" dirty="0">
                <a:latin typeface="Arial"/>
                <a:cs typeface="Arial"/>
              </a:rPr>
              <a:t>Validation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spc="-5" dirty="0">
                <a:latin typeface="Arial"/>
                <a:cs typeface="Arial"/>
              </a:rPr>
              <a:t>set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spc="-5" dirty="0">
                <a:latin typeface="Arial"/>
                <a:cs typeface="Arial"/>
              </a:rPr>
              <a:t>CER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spc="-5" dirty="0">
                <a:latin typeface="Arial"/>
                <a:cs typeface="Arial"/>
              </a:rPr>
              <a:t>értéke:</a:t>
            </a:r>
            <a:endParaRPr sz="17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93636" y="1661419"/>
            <a:ext cx="3672204" cy="1061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3055" indent="-300990">
              <a:lnSpc>
                <a:spcPct val="100000"/>
              </a:lnSpc>
              <a:spcBef>
                <a:spcPts val="100"/>
              </a:spcBef>
              <a:buChar char="-"/>
              <a:tabLst>
                <a:tab pos="313055" algn="l"/>
                <a:tab pos="313690" algn="l"/>
              </a:tabLst>
            </a:pPr>
            <a:r>
              <a:rPr sz="1700" spc="-5" dirty="0">
                <a:latin typeface="Arial"/>
                <a:cs typeface="Arial"/>
              </a:rPr>
              <a:t>20–30%-kal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Keyword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Spotting</a:t>
            </a:r>
            <a:endParaRPr sz="1700">
              <a:latin typeface="Arial"/>
              <a:cs typeface="Arial"/>
            </a:endParaRPr>
          </a:p>
          <a:p>
            <a:pPr marL="313055" indent="-300990">
              <a:lnSpc>
                <a:spcPct val="100000"/>
              </a:lnSpc>
              <a:buChar char="-"/>
              <a:tabLst>
                <a:tab pos="313055" algn="l"/>
                <a:tab pos="313690" algn="l"/>
              </a:tabLst>
            </a:pPr>
            <a:r>
              <a:rPr sz="1700" spc="-5" dirty="0">
                <a:latin typeface="Arial"/>
                <a:cs typeface="Arial"/>
              </a:rPr>
              <a:t>10%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alatti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modell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már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jónak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számít</a:t>
            </a:r>
            <a:endParaRPr sz="1700">
              <a:latin typeface="Arial"/>
              <a:cs typeface="Arial"/>
            </a:endParaRPr>
          </a:p>
          <a:p>
            <a:pPr marL="313055" marR="568325" indent="-300990">
              <a:lnSpc>
                <a:spcPct val="100000"/>
              </a:lnSpc>
              <a:buChar char="-"/>
              <a:tabLst>
                <a:tab pos="313055" algn="l"/>
                <a:tab pos="313690" algn="l"/>
              </a:tabLst>
            </a:pPr>
            <a:r>
              <a:rPr sz="1700" spc="-5" dirty="0">
                <a:latin typeface="Arial"/>
                <a:cs typeface="Arial"/>
              </a:rPr>
              <a:t>5% alatti </a:t>
            </a:r>
            <a:r>
              <a:rPr sz="1700" dirty="0">
                <a:latin typeface="Arial"/>
                <a:cs typeface="Arial"/>
              </a:rPr>
              <a:t>modell kevés 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energiaráfordítással</a:t>
            </a:r>
            <a:r>
              <a:rPr sz="1700" spc="-8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javítható</a:t>
            </a:r>
            <a:endParaRPr sz="17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90175" y="6287683"/>
            <a:ext cx="38392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CER</a:t>
            </a:r>
            <a:r>
              <a:rPr sz="2400" spc="-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=</a:t>
            </a:r>
            <a:r>
              <a:rPr sz="2400" spc="-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Character</a:t>
            </a:r>
            <a:r>
              <a:rPr sz="2400" spc="-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Error</a:t>
            </a:r>
            <a:r>
              <a:rPr sz="2400" spc="-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Rate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999" y="6857999"/>
                </a:moveTo>
                <a:lnTo>
                  <a:pt x="0" y="6857999"/>
                </a:lnTo>
                <a:lnTo>
                  <a:pt x="0" y="0"/>
                </a:lnTo>
                <a:lnTo>
                  <a:pt x="12191999" y="0"/>
                </a:lnTo>
                <a:lnTo>
                  <a:pt x="12191999" y="6857999"/>
                </a:lnTo>
                <a:close/>
              </a:path>
            </a:pathLst>
          </a:custGeom>
          <a:solidFill>
            <a:srgbClr val="379B6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152400"/>
            <a:ext cx="12192000" cy="6553200"/>
            <a:chOff x="0" y="152400"/>
            <a:chExt cx="12192000" cy="65532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52400"/>
              <a:ext cx="12191999" cy="65531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56315" y="6387513"/>
              <a:ext cx="970309" cy="23996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52800" y="461962"/>
              <a:ext cx="5286374" cy="593407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1225" y="697622"/>
            <a:ext cx="5796280" cy="58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Modellépítés</a:t>
            </a:r>
            <a:r>
              <a:rPr spc="-50" dirty="0"/>
              <a:t> </a:t>
            </a:r>
            <a:r>
              <a:rPr dirty="0"/>
              <a:t>–</a:t>
            </a:r>
            <a:r>
              <a:rPr spc="-50" dirty="0"/>
              <a:t> </a:t>
            </a:r>
            <a:r>
              <a:rPr spc="-5" dirty="0"/>
              <a:t>eredmények</a:t>
            </a: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10416" y="6176962"/>
            <a:ext cx="970309" cy="23996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32187" y="2088931"/>
            <a:ext cx="1321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Model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Name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42212" y="2088931"/>
            <a:ext cx="825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14" dirty="0">
                <a:latin typeface="Calibri"/>
                <a:cs typeface="Calibri"/>
              </a:rPr>
              <a:t>T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ain</a:t>
            </a:r>
            <a:r>
              <a:rPr sz="1800" spc="-5" dirty="0">
                <a:latin typeface="Calibri"/>
                <a:cs typeface="Calibri"/>
              </a:rPr>
              <a:t> S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28062" y="2088931"/>
            <a:ext cx="19869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04620" algn="l"/>
              </a:tabLst>
            </a:pPr>
            <a:r>
              <a:rPr sz="1800" spc="-100" dirty="0">
                <a:latin typeface="Calibri"/>
                <a:cs typeface="Calibri"/>
              </a:rPr>
              <a:t>V</a:t>
            </a:r>
            <a:r>
              <a:rPr sz="1800" dirty="0">
                <a:latin typeface="Calibri"/>
                <a:cs typeface="Calibri"/>
              </a:rPr>
              <a:t>alid</a:t>
            </a:r>
            <a:r>
              <a:rPr sz="1800" spc="-20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tio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5" dirty="0">
                <a:latin typeface="Calibri"/>
                <a:cs typeface="Calibri"/>
              </a:rPr>
              <a:t> s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t	</a:t>
            </a:r>
            <a:r>
              <a:rPr sz="1800" spc="-5" dirty="0">
                <a:latin typeface="Calibri"/>
                <a:cs typeface="Calibri"/>
              </a:rPr>
              <a:t>Epoch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82812" y="1891763"/>
            <a:ext cx="1298575" cy="654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CER on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Validation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27538" y="1891763"/>
            <a:ext cx="1181100" cy="654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CER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Train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967238" y="2088931"/>
            <a:ext cx="1401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Training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Time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613137" y="3262485"/>
          <a:ext cx="10965815" cy="2639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9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9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34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4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418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49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17394">
                <a:tc>
                  <a:txBody>
                    <a:bodyPr/>
                    <a:lstStyle/>
                    <a:p>
                      <a:pPr marL="31750">
                        <a:lnSpc>
                          <a:spcPts val="1989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KEZ17_Kiss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József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kézírása_1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8780">
                        <a:lnSpc>
                          <a:spcPts val="1989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455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82245" algn="r">
                        <a:lnSpc>
                          <a:spcPts val="1989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42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ts val="1989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75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ts val="1989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7,39%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2909" algn="r">
                        <a:lnSpc>
                          <a:spcPts val="1989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4,79%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989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2h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47m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39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KEZ17_Kiss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József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kézírása_2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0335" marB="0"/>
                </a:tc>
                <a:tc>
                  <a:txBody>
                    <a:bodyPr/>
                    <a:lstStyle/>
                    <a:p>
                      <a:pPr marL="398780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455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0335" marB="0"/>
                </a:tc>
                <a:tc>
                  <a:txBody>
                    <a:bodyPr/>
                    <a:lstStyle/>
                    <a:p>
                      <a:pPr marR="182245" algn="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42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0335" marB="0"/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100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0335" marB="0"/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7,15%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0335" marB="0"/>
                </a:tc>
                <a:tc>
                  <a:txBody>
                    <a:bodyPr/>
                    <a:lstStyle/>
                    <a:p>
                      <a:pPr marR="422909" algn="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3,81%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0335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3h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34m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033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4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KEZ17_Kiss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József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kézírása_3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0335" marB="0"/>
                </a:tc>
                <a:tc>
                  <a:txBody>
                    <a:bodyPr/>
                    <a:lstStyle/>
                    <a:p>
                      <a:pPr marL="398780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455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0335" marB="0"/>
                </a:tc>
                <a:tc>
                  <a:txBody>
                    <a:bodyPr/>
                    <a:lstStyle/>
                    <a:p>
                      <a:pPr marR="182245" algn="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42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0335" marB="0"/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125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0335" marB="0"/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800" spc="-35" dirty="0">
                          <a:latin typeface="Arial"/>
                          <a:cs typeface="Arial"/>
                        </a:rPr>
                        <a:t>7,11%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0335" marB="0"/>
                </a:tc>
                <a:tc>
                  <a:txBody>
                    <a:bodyPr/>
                    <a:lstStyle/>
                    <a:p>
                      <a:pPr marR="422909" algn="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2,99%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0335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4h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17m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033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86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KEZ17_Kiss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József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kézírása_4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0335" marB="0"/>
                </a:tc>
                <a:tc>
                  <a:txBody>
                    <a:bodyPr/>
                    <a:lstStyle/>
                    <a:p>
                      <a:pPr marL="398780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455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0335" marB="0"/>
                </a:tc>
                <a:tc>
                  <a:txBody>
                    <a:bodyPr/>
                    <a:lstStyle/>
                    <a:p>
                      <a:pPr marR="182245" algn="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42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0335" marB="0"/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150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0335" marB="0"/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7,01%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0335" marB="0"/>
                </a:tc>
                <a:tc>
                  <a:txBody>
                    <a:bodyPr/>
                    <a:lstStyle/>
                    <a:p>
                      <a:pPr marR="422909" algn="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2,58%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0335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5h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14m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033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3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KEZ17_Kiss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József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kézírása_5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39878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455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R="182245" algn="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42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R="20955" algn="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200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R="20955" algn="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6,94%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R="422909" algn="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2,13%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R="24130" algn="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6h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53m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235199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1150" y="670053"/>
            <a:ext cx="141160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latin typeface="Calibri"/>
                <a:cs typeface="Calibri"/>
              </a:rPr>
              <a:t>6,94%</a:t>
            </a:r>
            <a:endParaRPr sz="4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59559" y="0"/>
              <a:ext cx="9432432" cy="68579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10416" y="6176962"/>
              <a:ext cx="970309" cy="23996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181350"/>
              <a:ext cx="8467712" cy="367664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992365" y="0"/>
            <a:ext cx="5200015" cy="6858000"/>
            <a:chOff x="6992365" y="0"/>
            <a:chExt cx="5200015" cy="68580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92365" y="0"/>
              <a:ext cx="5199634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10416" y="6176962"/>
              <a:ext cx="970309" cy="239968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948096" y="3563531"/>
            <a:ext cx="3538854" cy="58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700" spc="-10" dirty="0">
                <a:solidFill>
                  <a:srgbClr val="595959"/>
                </a:solidFill>
                <a:latin typeface="Arial"/>
                <a:cs typeface="Arial"/>
              </a:rPr>
              <a:t>III.</a:t>
            </a:r>
            <a:r>
              <a:rPr sz="37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3700" spc="-40" dirty="0">
                <a:solidFill>
                  <a:srgbClr val="595959"/>
                </a:solidFill>
                <a:latin typeface="Arial"/>
                <a:cs typeface="Arial"/>
              </a:rPr>
              <a:t>Tapasztalatok</a:t>
            </a:r>
            <a:endParaRPr sz="3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618281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20560" y="1550276"/>
            <a:ext cx="556006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latin typeface="Calibri"/>
                <a:cs typeface="Calibri"/>
              </a:rPr>
              <a:t>Mit</a:t>
            </a:r>
            <a:r>
              <a:rPr sz="4000" spc="-5" dirty="0"/>
              <a:t>ő</a:t>
            </a:r>
            <a:r>
              <a:rPr sz="4000" spc="-5" dirty="0">
                <a:latin typeface="Calibri"/>
                <a:cs typeface="Calibri"/>
              </a:rPr>
              <a:t>l</a:t>
            </a:r>
            <a:r>
              <a:rPr sz="4000" spc="-20" dirty="0">
                <a:latin typeface="Calibri"/>
                <a:cs typeface="Calibri"/>
              </a:rPr>
              <a:t> </a:t>
            </a:r>
            <a:r>
              <a:rPr sz="4000" spc="-15" dirty="0">
                <a:latin typeface="Calibri"/>
                <a:cs typeface="Calibri"/>
              </a:rPr>
              <a:t>lesz</a:t>
            </a:r>
            <a:r>
              <a:rPr sz="4000" spc="-20" dirty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“jó”</a:t>
            </a:r>
            <a:r>
              <a:rPr sz="4000" spc="-20" dirty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egy</a:t>
            </a:r>
            <a:r>
              <a:rPr sz="4000" spc="-20" dirty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modell?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13858" y="2916644"/>
            <a:ext cx="6844665" cy="2262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6555" indent="-364490">
              <a:lnSpc>
                <a:spcPts val="3635"/>
              </a:lnSpc>
              <a:spcBef>
                <a:spcPts val="100"/>
              </a:spcBef>
              <a:buFont typeface="Arial"/>
              <a:buChar char="-"/>
              <a:tabLst>
                <a:tab pos="375920" algn="l"/>
                <a:tab pos="377190" algn="l"/>
              </a:tabLst>
            </a:pPr>
            <a:r>
              <a:rPr sz="3200" spc="-5" dirty="0">
                <a:latin typeface="Calibri"/>
                <a:cs typeface="Calibri"/>
              </a:rPr>
              <a:t>egy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kéz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által </a:t>
            </a:r>
            <a:r>
              <a:rPr sz="3200" spc="-5" dirty="0">
                <a:latin typeface="Calibri"/>
                <a:cs typeface="Calibri"/>
              </a:rPr>
              <a:t>írt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szövegek</a:t>
            </a:r>
            <a:endParaRPr sz="3200">
              <a:latin typeface="Calibri"/>
              <a:cs typeface="Calibri"/>
            </a:endParaRPr>
          </a:p>
          <a:p>
            <a:pPr marL="376555" marR="584200" indent="-364490">
              <a:lnSpc>
                <a:spcPts val="3450"/>
              </a:lnSpc>
              <a:spcBef>
                <a:spcPts val="229"/>
              </a:spcBef>
              <a:buFont typeface="Arial"/>
              <a:buChar char="-"/>
              <a:tabLst>
                <a:tab pos="375920" algn="l"/>
                <a:tab pos="377190" algn="l"/>
              </a:tabLst>
            </a:pPr>
            <a:r>
              <a:rPr sz="3200" spc="-25" dirty="0">
                <a:latin typeface="Calibri"/>
                <a:cs typeface="Calibri"/>
              </a:rPr>
              <a:t>korban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egymáshoz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közel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40" dirty="0">
                <a:latin typeface="Calibri"/>
                <a:cs typeface="Calibri"/>
              </a:rPr>
              <a:t>keletkezett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szövegek</a:t>
            </a:r>
            <a:endParaRPr sz="3200">
              <a:latin typeface="Calibri"/>
              <a:cs typeface="Calibri"/>
            </a:endParaRPr>
          </a:p>
          <a:p>
            <a:pPr marL="376555" marR="5080" indent="-364490">
              <a:lnSpc>
                <a:spcPts val="3450"/>
              </a:lnSpc>
              <a:buFont typeface="Arial"/>
              <a:buChar char="-"/>
              <a:tabLst>
                <a:tab pos="375920" algn="l"/>
                <a:tab pos="377190" algn="l"/>
              </a:tabLst>
            </a:pPr>
            <a:r>
              <a:rPr sz="3200" spc="-15" dirty="0">
                <a:latin typeface="Calibri"/>
                <a:cs typeface="Calibri"/>
              </a:rPr>
              <a:t>egyféle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forrástípus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(pl.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napló,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levelezés,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40" dirty="0">
                <a:latin typeface="Calibri"/>
                <a:cs typeface="Calibri"/>
              </a:rPr>
              <a:t>számadáskönyv,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stb.)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10416" y="6176962"/>
            <a:ext cx="970309" cy="23996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199698" cy="6857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10416" y="6176962"/>
            <a:ext cx="970309" cy="23996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2813" y="1435201"/>
            <a:ext cx="2030730" cy="58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Első</a:t>
            </a:r>
            <a:r>
              <a:rPr spc="-95" dirty="0"/>
              <a:t> </a:t>
            </a:r>
            <a:r>
              <a:rPr spc="-5" dirty="0"/>
              <a:t>fázis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0" y="1044987"/>
            <a:ext cx="12192000" cy="4758690"/>
            <a:chOff x="0" y="1044987"/>
            <a:chExt cx="12192000" cy="4758690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2118156"/>
              <a:ext cx="12191997" cy="261203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61501" y="1044987"/>
              <a:ext cx="6268975" cy="475837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973074" y="5271725"/>
              <a:ext cx="6269355" cy="240029"/>
            </a:xfrm>
            <a:custGeom>
              <a:avLst/>
              <a:gdLst/>
              <a:ahLst/>
              <a:cxnLst/>
              <a:rect l="l" t="t" r="r" b="b"/>
              <a:pathLst>
                <a:path w="6269355" h="240029">
                  <a:moveTo>
                    <a:pt x="0" y="0"/>
                  </a:moveTo>
                  <a:lnTo>
                    <a:pt x="6269099" y="0"/>
                  </a:lnTo>
                  <a:lnTo>
                    <a:pt x="6269099" y="239999"/>
                  </a:lnTo>
                  <a:lnTo>
                    <a:pt x="0" y="239999"/>
                  </a:lnTo>
                  <a:lnTo>
                    <a:pt x="0" y="0"/>
                  </a:lnTo>
                  <a:close/>
                </a:path>
              </a:pathLst>
            </a:custGeom>
            <a:ln w="285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199698" cy="6857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10416" y="6176962"/>
            <a:ext cx="970309" cy="23996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12813" y="1435201"/>
            <a:ext cx="2869565" cy="58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700" spc="-5" dirty="0">
                <a:latin typeface="Arial"/>
                <a:cs typeface="Arial"/>
              </a:rPr>
              <a:t>Második</a:t>
            </a:r>
            <a:r>
              <a:rPr sz="3700" spc="-90" dirty="0">
                <a:latin typeface="Arial"/>
                <a:cs typeface="Arial"/>
              </a:rPr>
              <a:t> </a:t>
            </a:r>
            <a:r>
              <a:rPr sz="3700" spc="-5" dirty="0">
                <a:latin typeface="Arial"/>
                <a:cs typeface="Arial"/>
              </a:rPr>
              <a:t>fázis</a:t>
            </a:r>
            <a:endParaRPr sz="37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75924" y="1056130"/>
            <a:ext cx="5269230" cy="5759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16865" marR="5080" indent="-304800">
              <a:lnSpc>
                <a:spcPct val="100699"/>
              </a:lnSpc>
              <a:spcBef>
                <a:spcPts val="85"/>
              </a:spcBef>
              <a:tabLst>
                <a:tab pos="316865" algn="l"/>
              </a:tabLst>
            </a:pPr>
            <a:r>
              <a:rPr sz="1800" dirty="0"/>
              <a:t>-	</a:t>
            </a:r>
            <a:r>
              <a:rPr sz="1800" spc="-5" dirty="0"/>
              <a:t>tollal/ceruzával/írógéppel/nyomtatottan írt levelek </a:t>
            </a:r>
            <a:r>
              <a:rPr sz="1800" spc="-490" dirty="0"/>
              <a:t> </a:t>
            </a:r>
            <a:r>
              <a:rPr sz="1800" dirty="0"/>
              <a:t>külön</a:t>
            </a:r>
            <a:r>
              <a:rPr sz="1800" spc="-10" dirty="0"/>
              <a:t> </a:t>
            </a:r>
            <a:r>
              <a:rPr sz="1800" dirty="0"/>
              <a:t>kezelésének</a:t>
            </a:r>
            <a:r>
              <a:rPr sz="1800" spc="-10" dirty="0"/>
              <a:t> </a:t>
            </a:r>
            <a:r>
              <a:rPr sz="1800" dirty="0"/>
              <a:t>megszüntetése</a:t>
            </a:r>
            <a:endParaRPr sz="1800"/>
          </a:p>
        </p:txBody>
      </p:sp>
      <p:grpSp>
        <p:nvGrpSpPr>
          <p:cNvPr id="6" name="object 6"/>
          <p:cNvGrpSpPr/>
          <p:nvPr/>
        </p:nvGrpSpPr>
        <p:grpSpPr>
          <a:xfrm>
            <a:off x="6234962" y="2057399"/>
            <a:ext cx="4303395" cy="3848100"/>
            <a:chOff x="6234962" y="2057399"/>
            <a:chExt cx="4303395" cy="3848100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34962" y="2057399"/>
              <a:ext cx="4291763" cy="384809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241475" y="5157749"/>
              <a:ext cx="4291965" cy="200025"/>
            </a:xfrm>
            <a:custGeom>
              <a:avLst/>
              <a:gdLst/>
              <a:ahLst/>
              <a:cxnLst/>
              <a:rect l="l" t="t" r="r" b="b"/>
              <a:pathLst>
                <a:path w="4291965" h="200025">
                  <a:moveTo>
                    <a:pt x="0" y="0"/>
                  </a:moveTo>
                  <a:lnTo>
                    <a:pt x="4291799" y="0"/>
                  </a:lnTo>
                  <a:lnTo>
                    <a:pt x="4291799" y="199499"/>
                  </a:lnTo>
                  <a:lnTo>
                    <a:pt x="0" y="1994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649299" y="2114400"/>
            <a:ext cx="4538980" cy="3848100"/>
            <a:chOff x="649299" y="2114400"/>
            <a:chExt cx="4538980" cy="384810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9299" y="2114400"/>
              <a:ext cx="4533899" cy="384809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55399" y="5157749"/>
              <a:ext cx="4528185" cy="240029"/>
            </a:xfrm>
            <a:custGeom>
              <a:avLst/>
              <a:gdLst/>
              <a:ahLst/>
              <a:cxnLst/>
              <a:rect l="l" t="t" r="r" b="b"/>
              <a:pathLst>
                <a:path w="4528185" h="240029">
                  <a:moveTo>
                    <a:pt x="0" y="0"/>
                  </a:moveTo>
                  <a:lnTo>
                    <a:pt x="4527899" y="0"/>
                  </a:lnTo>
                  <a:lnTo>
                    <a:pt x="4527899" y="239999"/>
                  </a:lnTo>
                  <a:lnTo>
                    <a:pt x="0" y="239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1999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83510" y="0"/>
              <a:ext cx="9708489" cy="68579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10416" y="6176962"/>
              <a:ext cx="970309" cy="23996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47100" y="326448"/>
            <a:ext cx="50165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Modellépítés</a:t>
            </a:r>
            <a:r>
              <a:rPr sz="3200" spc="-50" dirty="0"/>
              <a:t> </a:t>
            </a:r>
            <a:r>
              <a:rPr sz="3200" dirty="0"/>
              <a:t>–</a:t>
            </a:r>
            <a:r>
              <a:rPr sz="3200" spc="-50" dirty="0"/>
              <a:t> </a:t>
            </a:r>
            <a:r>
              <a:rPr sz="3200" spc="-5" dirty="0"/>
              <a:t>eredmények</a:t>
            </a:r>
            <a:endParaRPr sz="3200"/>
          </a:p>
        </p:txBody>
      </p:sp>
      <p:grpSp>
        <p:nvGrpSpPr>
          <p:cNvPr id="7" name="object 7"/>
          <p:cNvGrpSpPr/>
          <p:nvPr/>
        </p:nvGrpSpPr>
        <p:grpSpPr>
          <a:xfrm>
            <a:off x="-4787" y="253425"/>
            <a:ext cx="12211685" cy="5695950"/>
            <a:chOff x="-4787" y="253425"/>
            <a:chExt cx="12211685" cy="5695950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1165877"/>
              <a:ext cx="12191999" cy="478294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9500" y="5024774"/>
              <a:ext cx="12183110" cy="240029"/>
            </a:xfrm>
            <a:custGeom>
              <a:avLst/>
              <a:gdLst/>
              <a:ahLst/>
              <a:cxnLst/>
              <a:rect l="l" t="t" r="r" b="b"/>
              <a:pathLst>
                <a:path w="12183110" h="240029">
                  <a:moveTo>
                    <a:pt x="0" y="0"/>
                  </a:moveTo>
                  <a:lnTo>
                    <a:pt x="12182499" y="0"/>
                  </a:lnTo>
                </a:path>
                <a:path w="12183110" h="240029">
                  <a:moveTo>
                    <a:pt x="12182499" y="239999"/>
                  </a:moveTo>
                  <a:lnTo>
                    <a:pt x="0" y="239999"/>
                  </a:lnTo>
                  <a:lnTo>
                    <a:pt x="0" y="0"/>
                  </a:lnTo>
                </a:path>
              </a:pathLst>
            </a:custGeom>
            <a:ln w="285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0250" y="253425"/>
              <a:ext cx="10216123" cy="569539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0" y="4777800"/>
              <a:ext cx="38100" cy="10160"/>
            </a:xfrm>
            <a:custGeom>
              <a:avLst/>
              <a:gdLst/>
              <a:ahLst/>
              <a:cxnLst/>
              <a:rect l="l" t="t" r="r" b="b"/>
              <a:pathLst>
                <a:path w="38100" h="10160">
                  <a:moveTo>
                    <a:pt x="38099" y="9599"/>
                  </a:moveTo>
                  <a:lnTo>
                    <a:pt x="0" y="9599"/>
                  </a:lnTo>
                  <a:lnTo>
                    <a:pt x="0" y="0"/>
                  </a:lnTo>
                  <a:lnTo>
                    <a:pt x="38099" y="0"/>
                  </a:lnTo>
                  <a:lnTo>
                    <a:pt x="38099" y="9599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1225" y="507747"/>
            <a:ext cx="3129280" cy="58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Harmadik</a:t>
            </a:r>
            <a:r>
              <a:rPr spc="-90" dirty="0"/>
              <a:t> </a:t>
            </a:r>
            <a:r>
              <a:rPr spc="-5" dirty="0"/>
              <a:t>fázis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-14287" y="1367778"/>
            <a:ext cx="12220575" cy="5049520"/>
            <a:chOff x="-14287" y="1367778"/>
            <a:chExt cx="12220575" cy="504952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10416" y="6176962"/>
              <a:ext cx="970309" cy="23996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367778"/>
              <a:ext cx="12191999" cy="463739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1777449"/>
              <a:ext cx="12192000" cy="4227830"/>
            </a:xfrm>
            <a:custGeom>
              <a:avLst/>
              <a:gdLst/>
              <a:ahLst/>
              <a:cxnLst/>
              <a:rect l="l" t="t" r="r" b="b"/>
              <a:pathLst>
                <a:path w="12192000" h="4227830">
                  <a:moveTo>
                    <a:pt x="3749" y="0"/>
                  </a:moveTo>
                  <a:lnTo>
                    <a:pt x="12191999" y="0"/>
                  </a:lnTo>
                </a:path>
                <a:path w="12192000" h="4227830">
                  <a:moveTo>
                    <a:pt x="12191999" y="826799"/>
                  </a:moveTo>
                  <a:lnTo>
                    <a:pt x="3749" y="826799"/>
                  </a:lnTo>
                  <a:lnTo>
                    <a:pt x="3749" y="0"/>
                  </a:lnTo>
                </a:path>
                <a:path w="12192000" h="4227830">
                  <a:moveTo>
                    <a:pt x="0" y="826799"/>
                  </a:moveTo>
                  <a:lnTo>
                    <a:pt x="12191999" y="826799"/>
                  </a:lnTo>
                  <a:lnTo>
                    <a:pt x="12191999" y="2123099"/>
                  </a:lnTo>
                  <a:lnTo>
                    <a:pt x="0" y="2123099"/>
                  </a:lnTo>
                  <a:lnTo>
                    <a:pt x="0" y="826799"/>
                  </a:lnTo>
                  <a:close/>
                </a:path>
                <a:path w="12192000" h="4227830">
                  <a:moveTo>
                    <a:pt x="0" y="2123099"/>
                  </a:moveTo>
                  <a:lnTo>
                    <a:pt x="12191999" y="2123099"/>
                  </a:lnTo>
                  <a:lnTo>
                    <a:pt x="12191999" y="4227599"/>
                  </a:lnTo>
                  <a:lnTo>
                    <a:pt x="0" y="4227599"/>
                  </a:lnTo>
                  <a:lnTo>
                    <a:pt x="0" y="2123099"/>
                  </a:lnTo>
                  <a:close/>
                </a:path>
              </a:pathLst>
            </a:custGeom>
            <a:ln w="285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337724" y="2031238"/>
            <a:ext cx="5588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0000"/>
                </a:solidFill>
                <a:latin typeface="Arial"/>
                <a:cs typeface="Arial"/>
              </a:rPr>
              <a:t>Ö:</a:t>
            </a:r>
            <a:r>
              <a:rPr sz="1400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Arial"/>
                <a:cs typeface="Arial"/>
              </a:rPr>
              <a:t>482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37724" y="3118213"/>
            <a:ext cx="5588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0000"/>
                </a:solidFill>
                <a:latin typeface="Arial"/>
                <a:cs typeface="Arial"/>
              </a:rPr>
              <a:t>Ö:</a:t>
            </a:r>
            <a:r>
              <a:rPr sz="1400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Arial"/>
                <a:cs typeface="Arial"/>
              </a:rPr>
              <a:t>448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37724" y="4818613"/>
            <a:ext cx="5588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0000"/>
                </a:solidFill>
                <a:latin typeface="Arial"/>
                <a:cs typeface="Arial"/>
              </a:rPr>
              <a:t>Ö:</a:t>
            </a:r>
            <a:r>
              <a:rPr sz="1400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Arial"/>
                <a:cs typeface="Arial"/>
              </a:rPr>
              <a:t>497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618281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20560" y="822681"/>
            <a:ext cx="5132705" cy="58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434343"/>
                </a:solidFill>
              </a:rPr>
              <a:t>Értelmezési</a:t>
            </a:r>
            <a:r>
              <a:rPr spc="-95" dirty="0">
                <a:solidFill>
                  <a:srgbClr val="434343"/>
                </a:solidFill>
              </a:rPr>
              <a:t> </a:t>
            </a:r>
            <a:r>
              <a:rPr spc="-5" dirty="0">
                <a:solidFill>
                  <a:srgbClr val="434343"/>
                </a:solidFill>
              </a:rPr>
              <a:t>lehetőségek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43446" y="1666976"/>
            <a:ext cx="6921500" cy="396875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346710" indent="-334645">
              <a:lnSpc>
                <a:spcPct val="100000"/>
              </a:lnSpc>
              <a:spcBef>
                <a:spcPts val="550"/>
              </a:spcBef>
              <a:buChar char="-"/>
              <a:tabLst>
                <a:tab pos="346710" algn="l"/>
                <a:tab pos="347345" algn="l"/>
              </a:tabLst>
            </a:pPr>
            <a:r>
              <a:rPr sz="2500" dirty="0">
                <a:latin typeface="Arial"/>
                <a:cs typeface="Arial"/>
              </a:rPr>
              <a:t>a</a:t>
            </a:r>
            <a:r>
              <a:rPr sz="2500" spc="-2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felosztás</a:t>
            </a:r>
            <a:r>
              <a:rPr sz="2500" spc="-2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módja:</a:t>
            </a:r>
            <a:r>
              <a:rPr sz="2500" spc="-2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automatikus</a:t>
            </a:r>
            <a:r>
              <a:rPr sz="2500" spc="-2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vagy</a:t>
            </a:r>
            <a:r>
              <a:rPr sz="2500" spc="-2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manuális</a:t>
            </a:r>
            <a:endParaRPr sz="2500">
              <a:latin typeface="Arial"/>
              <a:cs typeface="Arial"/>
            </a:endParaRPr>
          </a:p>
          <a:p>
            <a:pPr marL="346710" indent="-334645">
              <a:lnSpc>
                <a:spcPct val="100000"/>
              </a:lnSpc>
              <a:spcBef>
                <a:spcPts val="450"/>
              </a:spcBef>
              <a:buChar char="-"/>
              <a:tabLst>
                <a:tab pos="346710" algn="l"/>
                <a:tab pos="347345" algn="l"/>
              </a:tabLst>
            </a:pPr>
            <a:r>
              <a:rPr sz="2500" spc="-5" dirty="0">
                <a:latin typeface="Arial"/>
                <a:cs typeface="Arial"/>
              </a:rPr>
              <a:t>felosztás</a:t>
            </a:r>
            <a:r>
              <a:rPr sz="2500" spc="-3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jellege:</a:t>
            </a:r>
            <a:r>
              <a:rPr sz="2500" spc="-2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reprezentatív</a:t>
            </a: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-"/>
            </a:pPr>
            <a:endParaRPr sz="3000">
              <a:latin typeface="Arial"/>
              <a:cs typeface="Arial"/>
            </a:endParaRPr>
          </a:p>
          <a:p>
            <a:pPr marL="346710" marR="510540" indent="-334645">
              <a:lnSpc>
                <a:spcPct val="114999"/>
              </a:lnSpc>
              <a:buChar char="-"/>
              <a:tabLst>
                <a:tab pos="346710" algn="l"/>
                <a:tab pos="347345" algn="l"/>
              </a:tabLst>
            </a:pPr>
            <a:r>
              <a:rPr sz="2500" spc="-5" dirty="0">
                <a:latin typeface="Arial"/>
                <a:cs typeface="Arial"/>
              </a:rPr>
              <a:t>az alapmodell használata javít </a:t>
            </a:r>
            <a:r>
              <a:rPr sz="2500" dirty="0">
                <a:latin typeface="Arial"/>
                <a:cs typeface="Arial"/>
              </a:rPr>
              <a:t>a modell </a:t>
            </a:r>
            <a:r>
              <a:rPr sz="2500" spc="5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teljesítményén,</a:t>
            </a:r>
            <a:r>
              <a:rPr sz="2500" spc="-3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és</a:t>
            </a:r>
            <a:r>
              <a:rPr sz="2500" spc="-2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lerövidíti</a:t>
            </a:r>
            <a:r>
              <a:rPr sz="2500" spc="-2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a</a:t>
            </a:r>
            <a:r>
              <a:rPr sz="2500" spc="-2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training</a:t>
            </a:r>
            <a:r>
              <a:rPr sz="2500" spc="-25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idejét</a:t>
            </a:r>
            <a:endParaRPr sz="2500">
              <a:latin typeface="Arial"/>
              <a:cs typeface="Arial"/>
            </a:endParaRPr>
          </a:p>
          <a:p>
            <a:pPr marL="346710" indent="-334645">
              <a:lnSpc>
                <a:spcPct val="100000"/>
              </a:lnSpc>
              <a:spcBef>
                <a:spcPts val="450"/>
              </a:spcBef>
              <a:buChar char="-"/>
              <a:tabLst>
                <a:tab pos="346710" algn="l"/>
                <a:tab pos="347345" algn="l"/>
              </a:tabLst>
            </a:pPr>
            <a:r>
              <a:rPr sz="2500" spc="-5" dirty="0">
                <a:latin typeface="Arial"/>
                <a:cs typeface="Arial"/>
              </a:rPr>
              <a:t>használatakor</a:t>
            </a:r>
            <a:r>
              <a:rPr sz="2500" spc="-2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el</a:t>
            </a:r>
            <a:r>
              <a:rPr sz="2500" spc="-2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kell</a:t>
            </a:r>
            <a:r>
              <a:rPr sz="2500" spc="-2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kerülni</a:t>
            </a:r>
            <a:r>
              <a:rPr sz="2500" spc="-1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a</a:t>
            </a:r>
            <a:r>
              <a:rPr sz="2500" spc="-2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bias</a:t>
            </a:r>
            <a:r>
              <a:rPr sz="2500" spc="-2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lehetőségét</a:t>
            </a: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-"/>
            </a:pPr>
            <a:endParaRPr sz="3000">
              <a:latin typeface="Arial"/>
              <a:cs typeface="Arial"/>
            </a:endParaRPr>
          </a:p>
          <a:p>
            <a:pPr marL="346710" marR="994410" indent="-334645">
              <a:lnSpc>
                <a:spcPct val="114999"/>
              </a:lnSpc>
              <a:buChar char="-"/>
              <a:tabLst>
                <a:tab pos="346710" algn="l"/>
                <a:tab pos="347345" algn="l"/>
              </a:tabLst>
            </a:pPr>
            <a:r>
              <a:rPr sz="2500" spc="-5" dirty="0">
                <a:latin typeface="Arial"/>
                <a:cs typeface="Arial"/>
              </a:rPr>
              <a:t>fontos</a:t>
            </a:r>
            <a:r>
              <a:rPr sz="2500" spc="-35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az</a:t>
            </a:r>
            <a:r>
              <a:rPr sz="2500" spc="-25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epochok</a:t>
            </a:r>
            <a:r>
              <a:rPr sz="2500" spc="-2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számának</a:t>
            </a:r>
            <a:r>
              <a:rPr sz="2500" spc="-2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megfelelő </a:t>
            </a:r>
            <a:r>
              <a:rPr sz="2500" spc="-68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meghatározása</a:t>
            </a:r>
            <a:endParaRPr sz="25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10416" y="6176962"/>
            <a:ext cx="970309" cy="23996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Javítási</a:t>
            </a:r>
            <a:r>
              <a:rPr spc="-95" dirty="0"/>
              <a:t> </a:t>
            </a:r>
            <a:r>
              <a:rPr spc="-5" dirty="0"/>
              <a:t>lehetőségek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01799" y="1020926"/>
            <a:ext cx="8387715" cy="2774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4010" indent="-321945">
              <a:lnSpc>
                <a:spcPts val="2510"/>
              </a:lnSpc>
              <a:spcBef>
                <a:spcPts val="100"/>
              </a:spcBef>
              <a:buClr>
                <a:srgbClr val="000000"/>
              </a:buClr>
              <a:buChar char="-"/>
              <a:tabLst>
                <a:tab pos="334010" algn="l"/>
                <a:tab pos="334645" algn="l"/>
              </a:tabLst>
            </a:pPr>
            <a:r>
              <a:rPr sz="2200" spc="-5" dirty="0">
                <a:solidFill>
                  <a:srgbClr val="595959"/>
                </a:solidFill>
                <a:latin typeface="Arial"/>
                <a:cs typeface="Arial"/>
              </a:rPr>
              <a:t>adatmennyiség</a:t>
            </a:r>
            <a:r>
              <a:rPr sz="2200" spc="-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595959"/>
                </a:solidFill>
                <a:latin typeface="Arial"/>
                <a:cs typeface="Arial"/>
              </a:rPr>
              <a:t>növelése</a:t>
            </a:r>
            <a:endParaRPr sz="2200">
              <a:latin typeface="Arial"/>
              <a:cs typeface="Arial"/>
            </a:endParaRPr>
          </a:p>
          <a:p>
            <a:pPr marL="334010" indent="-321945">
              <a:lnSpc>
                <a:spcPts val="2375"/>
              </a:lnSpc>
              <a:buClr>
                <a:srgbClr val="000000"/>
              </a:buClr>
              <a:buChar char="-"/>
              <a:tabLst>
                <a:tab pos="334010" algn="l"/>
                <a:tab pos="334645" algn="l"/>
              </a:tabLst>
            </a:pPr>
            <a:r>
              <a:rPr sz="2200" spc="-5" dirty="0">
                <a:solidFill>
                  <a:srgbClr val="595959"/>
                </a:solidFill>
                <a:latin typeface="Arial"/>
                <a:cs typeface="Arial"/>
              </a:rPr>
              <a:t>Base</a:t>
            </a:r>
            <a:r>
              <a:rPr sz="2200" spc="-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595959"/>
                </a:solidFill>
                <a:latin typeface="Arial"/>
                <a:cs typeface="Arial"/>
              </a:rPr>
              <a:t>Model</a:t>
            </a:r>
            <a:r>
              <a:rPr sz="2200" spc="-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595959"/>
                </a:solidFill>
                <a:latin typeface="Arial"/>
                <a:cs typeface="Arial"/>
              </a:rPr>
              <a:t>használata</a:t>
            </a:r>
            <a:r>
              <a:rPr sz="2200" spc="-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595959"/>
                </a:solidFill>
                <a:latin typeface="Arial"/>
                <a:cs typeface="Arial"/>
              </a:rPr>
              <a:t>(nagyobb</a:t>
            </a:r>
            <a:r>
              <a:rPr sz="2200" spc="-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595959"/>
                </a:solidFill>
                <a:latin typeface="Arial"/>
                <a:cs typeface="Arial"/>
              </a:rPr>
              <a:t>korpusznál)</a:t>
            </a:r>
            <a:endParaRPr sz="2200">
              <a:latin typeface="Arial"/>
              <a:cs typeface="Arial"/>
            </a:endParaRPr>
          </a:p>
          <a:p>
            <a:pPr marL="334010" indent="-321945">
              <a:lnSpc>
                <a:spcPts val="2375"/>
              </a:lnSpc>
              <a:buClr>
                <a:srgbClr val="000000"/>
              </a:buClr>
              <a:buChar char="-"/>
              <a:tabLst>
                <a:tab pos="334010" algn="l"/>
                <a:tab pos="334645" algn="l"/>
              </a:tabLst>
            </a:pPr>
            <a:r>
              <a:rPr sz="2200" dirty="0">
                <a:solidFill>
                  <a:srgbClr val="595959"/>
                </a:solidFill>
                <a:latin typeface="Arial"/>
                <a:cs typeface="Arial"/>
              </a:rPr>
              <a:t>szótárak</a:t>
            </a:r>
            <a:r>
              <a:rPr sz="2200" spc="-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595959"/>
                </a:solidFill>
                <a:latin typeface="Arial"/>
                <a:cs typeface="Arial"/>
              </a:rPr>
              <a:t>beépítése</a:t>
            </a:r>
            <a:endParaRPr sz="2200">
              <a:latin typeface="Arial"/>
              <a:cs typeface="Arial"/>
            </a:endParaRPr>
          </a:p>
          <a:p>
            <a:pPr marL="334010" marR="5080" indent="-321945">
              <a:lnSpc>
                <a:spcPts val="2380"/>
              </a:lnSpc>
              <a:spcBef>
                <a:spcPts val="160"/>
              </a:spcBef>
              <a:buClr>
                <a:srgbClr val="000000"/>
              </a:buClr>
              <a:buChar char="-"/>
              <a:tabLst>
                <a:tab pos="334010" algn="l"/>
                <a:tab pos="334645" algn="l"/>
              </a:tabLst>
            </a:pPr>
            <a:r>
              <a:rPr sz="2200" spc="-5" dirty="0">
                <a:solidFill>
                  <a:srgbClr val="595959"/>
                </a:solidFill>
                <a:latin typeface="Arial"/>
                <a:cs typeface="Arial"/>
              </a:rPr>
              <a:t>polygon-ok alakjának </a:t>
            </a:r>
            <a:r>
              <a:rPr sz="2200" dirty="0">
                <a:solidFill>
                  <a:srgbClr val="595959"/>
                </a:solidFill>
                <a:latin typeface="Arial"/>
                <a:cs typeface="Arial"/>
              </a:rPr>
              <a:t>manuális módosításával / </a:t>
            </a:r>
            <a:r>
              <a:rPr sz="2200" spc="-5" dirty="0">
                <a:solidFill>
                  <a:srgbClr val="595959"/>
                </a:solidFill>
                <a:latin typeface="Arial"/>
                <a:cs typeface="Arial"/>
              </a:rPr>
              <a:t>eredeti alakjának </a:t>
            </a:r>
            <a:r>
              <a:rPr sz="2200" spc="-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595959"/>
                </a:solidFill>
                <a:latin typeface="Arial"/>
                <a:cs typeface="Arial"/>
              </a:rPr>
              <a:t>megőrzésével</a:t>
            </a:r>
            <a:endParaRPr sz="2200">
              <a:latin typeface="Arial"/>
              <a:cs typeface="Arial"/>
            </a:endParaRPr>
          </a:p>
          <a:p>
            <a:pPr marL="334010" indent="-321945">
              <a:lnSpc>
                <a:spcPts val="2205"/>
              </a:lnSpc>
              <a:buClr>
                <a:srgbClr val="000000"/>
              </a:buClr>
              <a:buChar char="-"/>
              <a:tabLst>
                <a:tab pos="334010" algn="l"/>
                <a:tab pos="334645" algn="l"/>
              </a:tabLst>
            </a:pPr>
            <a:r>
              <a:rPr sz="2200" dirty="0">
                <a:solidFill>
                  <a:srgbClr val="595959"/>
                </a:solidFill>
                <a:latin typeface="Arial"/>
                <a:cs typeface="Arial"/>
              </a:rPr>
              <a:t>a</a:t>
            </a:r>
            <a:r>
              <a:rPr sz="2200" spc="-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595959"/>
                </a:solidFill>
                <a:latin typeface="Arial"/>
                <a:cs typeface="Arial"/>
              </a:rPr>
              <a:t>túltanulás</a:t>
            </a:r>
            <a:r>
              <a:rPr sz="2200" spc="-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595959"/>
                </a:solidFill>
                <a:latin typeface="Arial"/>
                <a:cs typeface="Arial"/>
              </a:rPr>
              <a:t>és</a:t>
            </a:r>
            <a:r>
              <a:rPr sz="2200" spc="-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595959"/>
                </a:solidFill>
                <a:latin typeface="Arial"/>
                <a:cs typeface="Arial"/>
              </a:rPr>
              <a:t>a</a:t>
            </a:r>
            <a:r>
              <a:rPr sz="2200" spc="-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595959"/>
                </a:solidFill>
                <a:latin typeface="Arial"/>
                <a:cs typeface="Arial"/>
              </a:rPr>
              <a:t>bias</a:t>
            </a:r>
            <a:r>
              <a:rPr sz="2200" spc="-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595959"/>
                </a:solidFill>
                <a:latin typeface="Arial"/>
                <a:cs typeface="Arial"/>
              </a:rPr>
              <a:t>elkerülése</a:t>
            </a:r>
            <a:endParaRPr sz="2200">
              <a:latin typeface="Arial"/>
              <a:cs typeface="Arial"/>
            </a:endParaRPr>
          </a:p>
          <a:p>
            <a:pPr marL="334010" indent="-321945">
              <a:lnSpc>
                <a:spcPts val="2375"/>
              </a:lnSpc>
              <a:buClr>
                <a:srgbClr val="000000"/>
              </a:buClr>
              <a:buChar char="-"/>
              <a:tabLst>
                <a:tab pos="334010" algn="l"/>
                <a:tab pos="334645" algn="l"/>
              </a:tabLst>
            </a:pPr>
            <a:r>
              <a:rPr sz="2200" dirty="0">
                <a:solidFill>
                  <a:srgbClr val="595959"/>
                </a:solidFill>
                <a:latin typeface="Arial"/>
                <a:cs typeface="Arial"/>
              </a:rPr>
              <a:t>reprezentatívabb</a:t>
            </a:r>
            <a:r>
              <a:rPr sz="2200" spc="-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595959"/>
                </a:solidFill>
                <a:latin typeface="Arial"/>
                <a:cs typeface="Arial"/>
              </a:rPr>
              <a:t>training</a:t>
            </a:r>
            <a:r>
              <a:rPr sz="2200" spc="-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595959"/>
                </a:solidFill>
                <a:latin typeface="Arial"/>
                <a:cs typeface="Arial"/>
              </a:rPr>
              <a:t>és</a:t>
            </a:r>
            <a:r>
              <a:rPr sz="2200" spc="-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595959"/>
                </a:solidFill>
                <a:latin typeface="Arial"/>
                <a:cs typeface="Arial"/>
              </a:rPr>
              <a:t>validation</a:t>
            </a:r>
            <a:r>
              <a:rPr sz="2200" spc="-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595959"/>
                </a:solidFill>
                <a:latin typeface="Arial"/>
                <a:cs typeface="Arial"/>
              </a:rPr>
              <a:t>set-ek</a:t>
            </a:r>
            <a:r>
              <a:rPr sz="2200" spc="-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595959"/>
                </a:solidFill>
                <a:latin typeface="Arial"/>
                <a:cs typeface="Arial"/>
              </a:rPr>
              <a:t>válogatása</a:t>
            </a:r>
            <a:endParaRPr sz="2200">
              <a:latin typeface="Arial"/>
              <a:cs typeface="Arial"/>
            </a:endParaRPr>
          </a:p>
          <a:p>
            <a:pPr marL="334010" indent="-321945">
              <a:lnSpc>
                <a:spcPts val="2375"/>
              </a:lnSpc>
              <a:buClr>
                <a:srgbClr val="000000"/>
              </a:buClr>
              <a:buChar char="-"/>
              <a:tabLst>
                <a:tab pos="334010" algn="l"/>
                <a:tab pos="334645" algn="l"/>
              </a:tabLst>
            </a:pPr>
            <a:r>
              <a:rPr sz="2200" spc="-5" dirty="0">
                <a:solidFill>
                  <a:srgbClr val="595959"/>
                </a:solidFill>
                <a:latin typeface="Arial"/>
                <a:cs typeface="Arial"/>
              </a:rPr>
              <a:t>epochok</a:t>
            </a:r>
            <a:r>
              <a:rPr sz="2200" spc="-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595959"/>
                </a:solidFill>
                <a:latin typeface="Arial"/>
                <a:cs typeface="Arial"/>
              </a:rPr>
              <a:t>számának</a:t>
            </a:r>
            <a:r>
              <a:rPr sz="2200" spc="-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595959"/>
                </a:solidFill>
                <a:latin typeface="Arial"/>
                <a:cs typeface="Arial"/>
              </a:rPr>
              <a:t>növelése</a:t>
            </a:r>
            <a:r>
              <a:rPr sz="2200" spc="-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595959"/>
                </a:solidFill>
                <a:latin typeface="Arial"/>
                <a:cs typeface="Arial"/>
              </a:rPr>
              <a:t>(időigényes</a:t>
            </a:r>
            <a:r>
              <a:rPr sz="2200" spc="-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595959"/>
                </a:solidFill>
                <a:latin typeface="Arial"/>
                <a:cs typeface="Arial"/>
              </a:rPr>
              <a:t>lehet)</a:t>
            </a:r>
            <a:endParaRPr sz="2200">
              <a:latin typeface="Arial"/>
              <a:cs typeface="Arial"/>
            </a:endParaRPr>
          </a:p>
          <a:p>
            <a:pPr marL="334010" indent="-321945">
              <a:lnSpc>
                <a:spcPts val="2510"/>
              </a:lnSpc>
              <a:buClr>
                <a:srgbClr val="000000"/>
              </a:buClr>
              <a:buChar char="-"/>
              <a:tabLst>
                <a:tab pos="334010" algn="l"/>
                <a:tab pos="334645" algn="l"/>
              </a:tabLst>
            </a:pPr>
            <a:r>
              <a:rPr sz="2200" spc="-5" dirty="0">
                <a:solidFill>
                  <a:srgbClr val="595959"/>
                </a:solidFill>
                <a:latin typeface="Arial"/>
                <a:cs typeface="Arial"/>
              </a:rPr>
              <a:t>nyelvi</a:t>
            </a:r>
            <a:r>
              <a:rPr sz="2200" spc="-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595959"/>
                </a:solidFill>
                <a:latin typeface="Arial"/>
                <a:cs typeface="Arial"/>
              </a:rPr>
              <a:t>modell</a:t>
            </a:r>
            <a:r>
              <a:rPr sz="2200" spc="-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595959"/>
                </a:solidFill>
                <a:latin typeface="Arial"/>
                <a:cs typeface="Arial"/>
              </a:rPr>
              <a:t>használata</a:t>
            </a:r>
            <a:r>
              <a:rPr sz="2200" spc="-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595959"/>
                </a:solidFill>
                <a:latin typeface="Arial"/>
                <a:cs typeface="Arial"/>
              </a:rPr>
              <a:t>(futtatáskor)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3890550"/>
            <a:ext cx="12192000" cy="2967990"/>
            <a:chOff x="0" y="3890550"/>
            <a:chExt cx="12192000" cy="296799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890550"/>
              <a:ext cx="7068424" cy="22864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49975" y="4826050"/>
              <a:ext cx="6142024" cy="203194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710416" y="6176963"/>
              <a:ext cx="970309" cy="2399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8096" y="739602"/>
            <a:ext cx="5370830" cy="182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7075"/>
              </a:lnSpc>
              <a:spcBef>
                <a:spcPts val="110"/>
              </a:spcBef>
            </a:pPr>
            <a:r>
              <a:rPr sz="6200" b="1" dirty="0">
                <a:latin typeface="Arial"/>
                <a:cs typeface="Arial"/>
              </a:rPr>
              <a:t>Kiss</a:t>
            </a:r>
            <a:endParaRPr sz="6200">
              <a:latin typeface="Arial"/>
              <a:cs typeface="Arial"/>
            </a:endParaRPr>
          </a:p>
          <a:p>
            <a:pPr marL="12700">
              <a:lnSpc>
                <a:spcPts val="7075"/>
              </a:lnSpc>
            </a:pPr>
            <a:r>
              <a:rPr sz="6200" b="1" spc="-5" dirty="0">
                <a:latin typeface="Arial"/>
                <a:cs typeface="Arial"/>
              </a:rPr>
              <a:t>József-projekt</a:t>
            </a:r>
            <a:endParaRPr sz="6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8099" y="2366412"/>
            <a:ext cx="5355590" cy="1851025"/>
          </a:xfrm>
          <a:prstGeom prst="rect">
            <a:avLst/>
          </a:prstGeom>
        </p:spPr>
        <p:txBody>
          <a:bodyPr vert="horz" wrap="square" lIns="0" tIns="275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70"/>
              </a:spcBef>
            </a:pPr>
            <a:r>
              <a:rPr sz="3150" spc="-10" dirty="0">
                <a:solidFill>
                  <a:srgbClr val="595959"/>
                </a:solidFill>
                <a:latin typeface="Arial"/>
                <a:cs typeface="Arial"/>
              </a:rPr>
              <a:t>Pilot</a:t>
            </a:r>
            <a:r>
              <a:rPr sz="3150" spc="-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595959"/>
                </a:solidFill>
                <a:latin typeface="Arial"/>
                <a:cs typeface="Arial"/>
              </a:rPr>
              <a:t>projekt</a:t>
            </a:r>
            <a:endParaRPr sz="31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320"/>
              </a:spcBef>
            </a:pPr>
            <a:r>
              <a:rPr sz="2000" b="1" spc="-5" dirty="0">
                <a:solidFill>
                  <a:srgbClr val="379B64"/>
                </a:solidFill>
                <a:latin typeface="Calibri"/>
                <a:cs typeface="Calibri"/>
              </a:rPr>
              <a:t>Borbás </a:t>
            </a:r>
            <a:r>
              <a:rPr sz="2000" b="1" spc="-10" dirty="0">
                <a:solidFill>
                  <a:srgbClr val="379B64"/>
                </a:solidFill>
                <a:latin typeface="Calibri"/>
                <a:cs typeface="Calibri"/>
              </a:rPr>
              <a:t>Andrea; Horváth </a:t>
            </a:r>
            <a:r>
              <a:rPr sz="2000" b="1" spc="-5" dirty="0">
                <a:solidFill>
                  <a:srgbClr val="379B64"/>
                </a:solidFill>
                <a:latin typeface="Calibri"/>
                <a:cs typeface="Calibri"/>
              </a:rPr>
              <a:t>Dániel; </a:t>
            </a:r>
            <a:r>
              <a:rPr sz="2000" b="1" spc="-10" dirty="0">
                <a:solidFill>
                  <a:srgbClr val="379B64"/>
                </a:solidFill>
                <a:latin typeface="Calibri"/>
                <a:cs typeface="Calibri"/>
              </a:rPr>
              <a:t>Mészáros </a:t>
            </a:r>
            <a:r>
              <a:rPr sz="2000" b="1" spc="-5" dirty="0">
                <a:solidFill>
                  <a:srgbClr val="379B64"/>
                </a:solidFill>
                <a:latin typeface="Calibri"/>
                <a:cs typeface="Calibri"/>
              </a:rPr>
              <a:t>Tiborné; </a:t>
            </a:r>
            <a:r>
              <a:rPr sz="2000" b="1" spc="-440" dirty="0">
                <a:solidFill>
                  <a:srgbClr val="379B64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379B64"/>
                </a:solidFill>
                <a:latin typeface="Calibri"/>
                <a:cs typeface="Calibri"/>
              </a:rPr>
              <a:t>Mihály</a:t>
            </a:r>
            <a:r>
              <a:rPr sz="2000" b="1" spc="-10" dirty="0">
                <a:solidFill>
                  <a:srgbClr val="379B64"/>
                </a:solidFill>
                <a:latin typeface="Calibri"/>
                <a:cs typeface="Calibri"/>
              </a:rPr>
              <a:t> Eszter; </a:t>
            </a:r>
            <a:r>
              <a:rPr sz="2000" b="1" spc="-5" dirty="0">
                <a:solidFill>
                  <a:srgbClr val="379B64"/>
                </a:solidFill>
                <a:latin typeface="Calibri"/>
                <a:cs typeface="Calibri"/>
              </a:rPr>
              <a:t>Sz</a:t>
            </a:r>
            <a:r>
              <a:rPr sz="2000" b="1" spc="-5" dirty="0">
                <a:solidFill>
                  <a:srgbClr val="379B64"/>
                </a:solidFill>
                <a:latin typeface="Arial"/>
                <a:cs typeface="Arial"/>
              </a:rPr>
              <a:t>ű</a:t>
            </a:r>
            <a:r>
              <a:rPr sz="2000" b="1" spc="-5" dirty="0">
                <a:solidFill>
                  <a:srgbClr val="379B64"/>
                </a:solidFill>
                <a:latin typeface="Calibri"/>
                <a:cs typeface="Calibri"/>
              </a:rPr>
              <a:t>cs </a:t>
            </a:r>
            <a:r>
              <a:rPr sz="2000" b="1" spc="-20" dirty="0">
                <a:solidFill>
                  <a:srgbClr val="379B64"/>
                </a:solidFill>
                <a:latin typeface="Calibri"/>
                <a:cs typeface="Calibri"/>
              </a:rPr>
              <a:t>Kata</a:t>
            </a:r>
            <a:r>
              <a:rPr sz="2000" b="1" spc="-10" dirty="0">
                <a:solidFill>
                  <a:srgbClr val="379B64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379B64"/>
                </a:solidFill>
                <a:latin typeface="Calibri"/>
                <a:cs typeface="Calibri"/>
              </a:rPr>
              <a:t>Ágnes; </a:t>
            </a:r>
            <a:r>
              <a:rPr sz="2000" b="1" spc="-50" dirty="0">
                <a:solidFill>
                  <a:srgbClr val="379B64"/>
                </a:solidFill>
                <a:latin typeface="Calibri"/>
                <a:cs typeface="Calibri"/>
              </a:rPr>
              <a:t>Tóth</a:t>
            </a:r>
            <a:r>
              <a:rPr sz="2000" b="1" spc="-10" dirty="0">
                <a:solidFill>
                  <a:srgbClr val="379B64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379B64"/>
                </a:solidFill>
                <a:latin typeface="Calibri"/>
                <a:cs typeface="Calibri"/>
              </a:rPr>
              <a:t>Dóra;</a:t>
            </a:r>
            <a:r>
              <a:rPr sz="2000" b="1" spc="-5" dirty="0">
                <a:solidFill>
                  <a:srgbClr val="379B64"/>
                </a:solidFill>
                <a:latin typeface="Calibri"/>
                <a:cs typeface="Calibri"/>
              </a:rPr>
              <a:t> </a:t>
            </a:r>
            <a:r>
              <a:rPr sz="2000" b="1" spc="-45" dirty="0">
                <a:solidFill>
                  <a:srgbClr val="379B64"/>
                </a:solidFill>
                <a:latin typeface="Calibri"/>
                <a:cs typeface="Calibri"/>
              </a:rPr>
              <a:t>Török </a:t>
            </a:r>
            <a:r>
              <a:rPr sz="2000" b="1" spc="-40" dirty="0">
                <a:solidFill>
                  <a:srgbClr val="379B64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379B64"/>
                </a:solidFill>
                <a:latin typeface="Calibri"/>
                <a:cs typeface="Calibri"/>
              </a:rPr>
              <a:t>Sándor</a:t>
            </a:r>
            <a:r>
              <a:rPr sz="2000" b="1" spc="-10" dirty="0">
                <a:solidFill>
                  <a:srgbClr val="379B64"/>
                </a:solidFill>
                <a:latin typeface="Calibri"/>
                <a:cs typeface="Calibri"/>
              </a:rPr>
              <a:t> Mátyás;</a:t>
            </a:r>
            <a:r>
              <a:rPr sz="2000" b="1" spc="-5" dirty="0">
                <a:solidFill>
                  <a:srgbClr val="379B64"/>
                </a:solidFill>
                <a:latin typeface="Calibri"/>
                <a:cs typeface="Calibri"/>
              </a:rPr>
              <a:t> </a:t>
            </a:r>
            <a:r>
              <a:rPr sz="2000" b="1" spc="-35" dirty="0">
                <a:solidFill>
                  <a:srgbClr val="379B64"/>
                </a:solidFill>
                <a:latin typeface="Calibri"/>
                <a:cs typeface="Calibri"/>
              </a:rPr>
              <a:t>Vétek</a:t>
            </a:r>
            <a:r>
              <a:rPr sz="2000" b="1" spc="-10" dirty="0">
                <a:solidFill>
                  <a:srgbClr val="379B64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379B64"/>
                </a:solidFill>
                <a:latin typeface="Calibri"/>
                <a:cs typeface="Calibri"/>
              </a:rPr>
              <a:t>Bence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5075" y="4439300"/>
            <a:ext cx="5053398" cy="2075799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6941575" y="0"/>
            <a:ext cx="5250815" cy="6858000"/>
            <a:chOff x="6941575" y="0"/>
            <a:chExt cx="5250815" cy="685800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10416" y="6176962"/>
              <a:ext cx="970309" cy="23996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41575" y="0"/>
              <a:ext cx="5250424" cy="68579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829800" y="1762525"/>
              <a:ext cx="1400924" cy="17625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34475" y="3333750"/>
              <a:ext cx="1400924" cy="176252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463250" y="0"/>
              <a:ext cx="1400924" cy="176252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41300" y="5096275"/>
              <a:ext cx="1400924" cy="176172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10416" y="6176962"/>
              <a:ext cx="970309" cy="2399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397999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23875" y="706730"/>
            <a:ext cx="2922270" cy="160464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marR="5080">
              <a:lnSpc>
                <a:spcPts val="4000"/>
              </a:lnSpc>
              <a:spcBef>
                <a:spcPts val="600"/>
              </a:spcBef>
            </a:pPr>
            <a:r>
              <a:rPr dirty="0"/>
              <a:t>A</a:t>
            </a:r>
            <a:r>
              <a:rPr spc="-260" dirty="0"/>
              <a:t> </a:t>
            </a:r>
            <a:r>
              <a:rPr spc="-5" dirty="0"/>
              <a:t>HTR</a:t>
            </a:r>
            <a:r>
              <a:rPr spc="-55" dirty="0"/>
              <a:t> </a:t>
            </a:r>
            <a:r>
              <a:rPr spc="-5" dirty="0"/>
              <a:t>modell </a:t>
            </a:r>
            <a:r>
              <a:rPr spc="-1015" dirty="0"/>
              <a:t> </a:t>
            </a:r>
            <a:r>
              <a:rPr spc="-5" dirty="0"/>
              <a:t>ismeretlen </a:t>
            </a:r>
            <a:r>
              <a:rPr dirty="0"/>
              <a:t> szövegen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8150837" cy="53816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81500" y="2724150"/>
              <a:ext cx="7810499" cy="413384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710416" y="6176962"/>
              <a:ext cx="970309" cy="2399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397999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130599" y="501088"/>
            <a:ext cx="4640580" cy="103251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ts val="4000"/>
              </a:lnSpc>
              <a:spcBef>
                <a:spcPts val="130"/>
              </a:spcBef>
            </a:pPr>
            <a:r>
              <a:rPr sz="3700" dirty="0">
                <a:latin typeface="Arial"/>
                <a:cs typeface="Arial"/>
              </a:rPr>
              <a:t>A</a:t>
            </a:r>
            <a:r>
              <a:rPr sz="3700" spc="-240" dirty="0">
                <a:latin typeface="Arial"/>
                <a:cs typeface="Arial"/>
              </a:rPr>
              <a:t> </a:t>
            </a:r>
            <a:r>
              <a:rPr sz="3700" spc="-5" dirty="0">
                <a:latin typeface="Arial"/>
                <a:cs typeface="Arial"/>
              </a:rPr>
              <a:t>HTR</a:t>
            </a:r>
            <a:r>
              <a:rPr sz="3700" spc="-40" dirty="0">
                <a:latin typeface="Arial"/>
                <a:cs typeface="Arial"/>
              </a:rPr>
              <a:t> </a:t>
            </a:r>
            <a:r>
              <a:rPr sz="3700" spc="-5" dirty="0">
                <a:latin typeface="Arial"/>
                <a:cs typeface="Arial"/>
              </a:rPr>
              <a:t>modell</a:t>
            </a:r>
            <a:r>
              <a:rPr sz="3700" spc="-35" dirty="0">
                <a:latin typeface="Arial"/>
                <a:cs typeface="Arial"/>
              </a:rPr>
              <a:t> </a:t>
            </a:r>
            <a:r>
              <a:rPr sz="3700" spc="-10" dirty="0">
                <a:latin typeface="Arial"/>
                <a:cs typeface="Arial"/>
              </a:rPr>
              <a:t>teljesen </a:t>
            </a:r>
            <a:r>
              <a:rPr sz="3700" spc="-1015" dirty="0">
                <a:latin typeface="Arial"/>
                <a:cs typeface="Arial"/>
              </a:rPr>
              <a:t> </a:t>
            </a:r>
            <a:r>
              <a:rPr sz="3700" spc="-5" dirty="0">
                <a:latin typeface="Arial"/>
                <a:cs typeface="Arial"/>
              </a:rPr>
              <a:t>ismeretlen</a:t>
            </a:r>
            <a:r>
              <a:rPr sz="3700" spc="-35" dirty="0">
                <a:latin typeface="Arial"/>
                <a:cs typeface="Arial"/>
              </a:rPr>
              <a:t> </a:t>
            </a:r>
            <a:r>
              <a:rPr sz="3700" dirty="0">
                <a:latin typeface="Arial"/>
                <a:cs typeface="Arial"/>
              </a:rPr>
              <a:t>szövegen</a:t>
            </a:r>
            <a:endParaRPr sz="37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" y="0"/>
            <a:ext cx="11680825" cy="6858000"/>
            <a:chOff x="3" y="0"/>
            <a:chExt cx="11680825" cy="685800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23982" y="38000"/>
              <a:ext cx="5150584" cy="68199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" y="0"/>
              <a:ext cx="5548542" cy="685799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710416" y="6176963"/>
              <a:ext cx="970309" cy="239968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433300" y="82336"/>
            <a:ext cx="1764664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Arial"/>
                <a:cs typeface="Arial"/>
              </a:rPr>
              <a:t>PKEL'V.=5239#417_2_2b.tif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83625" y="82336"/>
            <a:ext cx="1764664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Arial"/>
                <a:cs typeface="Arial"/>
              </a:rPr>
              <a:t>PKEL'V.=5239#417_3_3b.tif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10488" y="0"/>
            <a:ext cx="790221" cy="16190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124121" y="0"/>
            <a:ext cx="787170" cy="16210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7471" y="3291606"/>
            <a:ext cx="11825861" cy="74503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812170" y="6116019"/>
            <a:ext cx="2318796" cy="485493"/>
          </a:xfrm>
          <a:prstGeom prst="rect">
            <a:avLst/>
          </a:prstGeom>
        </p:spPr>
      </p:pic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18990" y="1080931"/>
          <a:ext cx="11969750" cy="12122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9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9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69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18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78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21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12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970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88119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700" spc="-20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Page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50" b="1" spc="-70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WER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700" spc="-70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CER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700" spc="30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Word</a:t>
                      </a:r>
                      <a:r>
                        <a:rPr sz="700" spc="-25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5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Acc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1620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700" spc="-20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700" spc="-20" dirty="0">
                          <a:solidFill>
                            <a:srgbClr val="4F4F4F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700" spc="-20" dirty="0">
                          <a:solidFill>
                            <a:srgbClr val="28262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20" dirty="0">
                          <a:solidFill>
                            <a:srgbClr val="573D1C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700" spc="45" dirty="0">
                          <a:solidFill>
                            <a:srgbClr val="573D1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5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Acc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3335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700" spc="-5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Ba</a:t>
                      </a:r>
                      <a:r>
                        <a:rPr sz="700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700" spc="-30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5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700" spc="40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700" spc="-5" dirty="0">
                          <a:solidFill>
                            <a:srgbClr val="4F4F4F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700" spc="-5" dirty="0">
                          <a:solidFill>
                            <a:srgbClr val="28262D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700" spc="-114" dirty="0">
                          <a:solidFill>
                            <a:srgbClr val="28262D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700" spc="-5" dirty="0">
                          <a:solidFill>
                            <a:srgbClr val="28262D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700" dirty="0">
                          <a:solidFill>
                            <a:srgbClr val="28262D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700" spc="-35" dirty="0">
                          <a:solidFill>
                            <a:srgbClr val="2826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5" dirty="0">
                          <a:solidFill>
                            <a:srgbClr val="18161C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700" spc="-30" dirty="0">
                          <a:solidFill>
                            <a:srgbClr val="18161C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700" dirty="0">
                          <a:solidFill>
                            <a:srgbClr val="18161C"/>
                          </a:solidFill>
                          <a:latin typeface="Arial"/>
                          <a:cs typeface="Arial"/>
                        </a:rPr>
                        <a:t>,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700" spc="-70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700" dirty="0">
                          <a:solidFill>
                            <a:srgbClr val="4F4F4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700" spc="-20" dirty="0">
                          <a:solidFill>
                            <a:srgbClr val="4F4F4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5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Rec</a:t>
                      </a:r>
                      <a:r>
                        <a:rPr sz="700" spc="50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5" dirty="0">
                          <a:solidFill>
                            <a:srgbClr val="797979"/>
                          </a:solidFill>
                          <a:latin typeface="Arial"/>
                          <a:cs typeface="Arial"/>
                        </a:rPr>
                        <a:t>ll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b="1" spc="-65" dirty="0">
                          <a:solidFill>
                            <a:srgbClr val="383638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800" b="1" dirty="0">
                          <a:solidFill>
                            <a:srgbClr val="4F4F4F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800" b="1" spc="-60" dirty="0">
                          <a:solidFill>
                            <a:srgbClr val="4F4F4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spc="30" dirty="0">
                          <a:solidFill>
                            <a:srgbClr val="4F4F4F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700" spc="-10" dirty="0">
                          <a:solidFill>
                            <a:srgbClr val="28262D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700" dirty="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700" spc="-135" dirty="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55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700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core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05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700" spc="-35" dirty="0">
                          <a:solidFill>
                            <a:srgbClr val="4F4F4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700" spc="-35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age</a:t>
                      </a:r>
                      <a:r>
                        <a:rPr sz="700" spc="90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5" dirty="0">
                          <a:solidFill>
                            <a:srgbClr val="3D1F15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700" spc="-5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700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700" spc="-20" dirty="0">
                          <a:solidFill>
                            <a:srgbClr val="18161C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700" spc="-5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sz="700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700" spc="-105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4F4F4F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2225" marB="0"/>
                </a:tc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700" spc="-10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700" spc="-5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.4</a:t>
                      </a:r>
                      <a:r>
                        <a:rPr sz="700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sz="700" spc="-60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4F4F4F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2225" marB="0"/>
                </a:tc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700" spc="-5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60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700" spc="10" dirty="0">
                          <a:solidFill>
                            <a:srgbClr val="18161C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700" spc="-5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60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4F4F4F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700" spc="-10" dirty="0">
                          <a:solidFill>
                            <a:srgbClr val="28262D"/>
                          </a:solidFill>
                          <a:latin typeface="Arial"/>
                          <a:cs typeface="Arial"/>
                        </a:rPr>
                        <a:t>90.19</a:t>
                      </a:r>
                      <a:r>
                        <a:rPr sz="700" dirty="0">
                          <a:solidFill>
                            <a:srgbClr val="2826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30" dirty="0">
                          <a:solidFill>
                            <a:srgbClr val="4F4F4F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2225" marB="0"/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700" spc="5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700" spc="5" dirty="0">
                          <a:solidFill>
                            <a:srgbClr val="18161C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700" spc="5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8025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2225" marB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700" spc="10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700" spc="10" dirty="0">
                          <a:solidFill>
                            <a:srgbClr val="0F1C34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700" spc="10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7831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2225" marB="0"/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700" spc="-25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700" spc="-25" dirty="0">
                          <a:solidFill>
                            <a:srgbClr val="18161C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700" spc="-25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79268292</a:t>
                      </a:r>
                      <a:r>
                        <a:rPr sz="700" spc="-10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0" dirty="0">
                          <a:solidFill>
                            <a:srgbClr val="28262D"/>
                          </a:solidFill>
                          <a:latin typeface="Arial"/>
                          <a:cs typeface="Arial"/>
                        </a:rPr>
                        <a:t>..</a:t>
                      </a:r>
                      <a:r>
                        <a:rPr sz="700" spc="-40" dirty="0">
                          <a:solidFill>
                            <a:srgbClr val="18161C"/>
                          </a:solidFill>
                          <a:latin typeface="Arial"/>
                          <a:cs typeface="Arial"/>
                        </a:rPr>
                        <a:t>,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67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700" spc="-35" dirty="0">
                          <a:solidFill>
                            <a:srgbClr val="4F4F4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700" spc="-35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age</a:t>
                      </a:r>
                      <a:r>
                        <a:rPr sz="700" spc="100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5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7843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700" spc="20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sz="700" spc="-30" dirty="0">
                          <a:solidFill>
                            <a:srgbClr val="3D1F15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700" spc="-20" dirty="0">
                          <a:solidFill>
                            <a:srgbClr val="18161C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700" spc="-5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sz="700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700" spc="-105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4F4F4F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9685" marB="0"/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700" spc="-25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21.33</a:t>
                      </a:r>
                      <a:r>
                        <a:rPr sz="700" spc="40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30" dirty="0">
                          <a:solidFill>
                            <a:srgbClr val="4F4F4F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9685" marB="0"/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700" spc="-5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10.0</a:t>
                      </a:r>
                      <a:r>
                        <a:rPr sz="700" spc="-30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30" dirty="0">
                          <a:solidFill>
                            <a:srgbClr val="4F4F4F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9685" marB="0"/>
                </a:tc>
                <a:tc>
                  <a:txBody>
                    <a:bodyPr/>
                    <a:lstStyle/>
                    <a:p>
                      <a:pPr marL="11620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700" spc="-20" dirty="0">
                          <a:solidFill>
                            <a:srgbClr val="4F4F4F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700" spc="-20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700" spc="-20" dirty="0">
                          <a:solidFill>
                            <a:srgbClr val="0F1C34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700" spc="-20" dirty="0">
                          <a:solidFill>
                            <a:srgbClr val="28262D"/>
                          </a:solidFill>
                          <a:latin typeface="Arial"/>
                          <a:cs typeface="Arial"/>
                        </a:rPr>
                        <a:t>45</a:t>
                      </a:r>
                      <a:r>
                        <a:rPr sz="700" spc="65" dirty="0">
                          <a:solidFill>
                            <a:srgbClr val="2826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30" dirty="0">
                          <a:solidFill>
                            <a:srgbClr val="4F4F4F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6510" marB="0"/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700" spc="-10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700" spc="-10" dirty="0">
                          <a:solidFill>
                            <a:srgbClr val="0F1C34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700" spc="-10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2727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9685" marB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700" spc="-15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0.2727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9685" marB="0"/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700" spc="-75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700" spc="-10" dirty="0">
                          <a:solidFill>
                            <a:srgbClr val="18161C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700" spc="-5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2727272</a:t>
                      </a:r>
                      <a:r>
                        <a:rPr sz="700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700" spc="-105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5" dirty="0">
                          <a:solidFill>
                            <a:srgbClr val="18161C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700" spc="-20" dirty="0">
                          <a:solidFill>
                            <a:srgbClr val="18161C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700" dirty="0">
                          <a:solidFill>
                            <a:srgbClr val="18161C"/>
                          </a:solidFill>
                          <a:latin typeface="Arial"/>
                          <a:cs typeface="Arial"/>
                        </a:rPr>
                        <a:t>,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65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67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700" spc="-35" dirty="0">
                          <a:solidFill>
                            <a:srgbClr val="4F4F4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700" spc="-35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age</a:t>
                      </a:r>
                      <a:r>
                        <a:rPr sz="700" spc="90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7843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700" spc="-20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37.5</a:t>
                      </a:r>
                      <a:r>
                        <a:rPr sz="700" spc="20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30" dirty="0">
                          <a:solidFill>
                            <a:srgbClr val="4F4F4F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9685" marB="0"/>
                </a:tc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700" spc="-70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sz="700" spc="5" dirty="0">
                          <a:solidFill>
                            <a:srgbClr val="18161C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700" spc="-5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700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700" spc="-65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4F4F4F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9685" marB="0"/>
                </a:tc>
                <a:tc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700" spc="-10" dirty="0">
                          <a:solidFill>
                            <a:srgbClr val="28262D"/>
                          </a:solidFill>
                          <a:latin typeface="Arial"/>
                          <a:cs typeface="Arial"/>
                        </a:rPr>
                        <a:t>45.45</a:t>
                      </a:r>
                      <a:r>
                        <a:rPr sz="700" spc="5" dirty="0">
                          <a:solidFill>
                            <a:srgbClr val="2826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30" dirty="0">
                          <a:solidFill>
                            <a:srgbClr val="4F4F4F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9685" marB="0"/>
                </a:tc>
                <a:tc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700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86</a:t>
                      </a:r>
                      <a:r>
                        <a:rPr sz="700" dirty="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700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96</a:t>
                      </a:r>
                      <a:r>
                        <a:rPr sz="700" spc="-35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30" dirty="0">
                          <a:solidFill>
                            <a:srgbClr val="4F4F4F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6510" marB="0"/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700" spc="5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700" spc="5" dirty="0">
                          <a:solidFill>
                            <a:srgbClr val="18161C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700" spc="5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625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9685" marB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700" spc="-10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700" spc="-10" dirty="0">
                          <a:solidFill>
                            <a:srgbClr val="18161C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700" spc="-10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625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9685" marB="0"/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700" spc="-15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700" spc="-15" dirty="0">
                          <a:solidFill>
                            <a:srgbClr val="18161C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700" spc="-15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625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96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1994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700" spc="-35" dirty="0">
                          <a:solidFill>
                            <a:srgbClr val="4F4F4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700" spc="-35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age</a:t>
                      </a:r>
                      <a:r>
                        <a:rPr sz="700" spc="60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20" dirty="0">
                          <a:solidFill>
                            <a:srgbClr val="28262D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700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25</a:t>
                      </a:r>
                      <a:r>
                        <a:rPr sz="700" dirty="0">
                          <a:solidFill>
                            <a:srgbClr val="18161C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700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700" spc="-50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30" dirty="0">
                          <a:solidFill>
                            <a:srgbClr val="4F4F4F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9685" marB="0"/>
                </a:tc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700" spc="-5" dirty="0">
                          <a:solidFill>
                            <a:srgbClr val="3D1F15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700" spc="-5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700" spc="-5" dirty="0">
                          <a:solidFill>
                            <a:srgbClr val="18161C"/>
                          </a:solidFill>
                          <a:latin typeface="Arial"/>
                          <a:cs typeface="Arial"/>
                        </a:rPr>
                        <a:t>.9</a:t>
                      </a:r>
                      <a:r>
                        <a:rPr sz="700" spc="-5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sz="700" spc="-45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30" dirty="0">
                          <a:solidFill>
                            <a:srgbClr val="4F4F4F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9685" marB="0"/>
                </a:tc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700" spc="-5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5" dirty="0">
                          <a:solidFill>
                            <a:srgbClr val="3D1F15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700" spc="-5" dirty="0">
                          <a:solidFill>
                            <a:srgbClr val="18161C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700" spc="-5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76</a:t>
                      </a:r>
                      <a:r>
                        <a:rPr sz="700" spc="-35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30" dirty="0">
                          <a:solidFill>
                            <a:srgbClr val="4F4F4F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9685" marB="0"/>
                </a:tc>
                <a:tc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700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80</a:t>
                      </a:r>
                      <a:r>
                        <a:rPr sz="700" dirty="0">
                          <a:solidFill>
                            <a:srgbClr val="0F1C34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700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15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30" dirty="0">
                          <a:solidFill>
                            <a:srgbClr val="4F4F4F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9685" marB="0"/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700" spc="-5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0.7778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9685" marB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700" spc="-10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700" spc="-10" dirty="0">
                          <a:solidFill>
                            <a:srgbClr val="0F1C34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700" spc="-10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75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9685" marB="0"/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700" spc="-25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700" spc="-25" dirty="0">
                          <a:solidFill>
                            <a:srgbClr val="18161C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700" spc="-25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76363636</a:t>
                      </a:r>
                      <a:r>
                        <a:rPr sz="700" spc="-20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0" dirty="0">
                          <a:solidFill>
                            <a:srgbClr val="18161C"/>
                          </a:solidFill>
                          <a:latin typeface="Arial"/>
                          <a:cs typeface="Arial"/>
                        </a:rPr>
                        <a:t>..,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65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1855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700" spc="-35" dirty="0">
                          <a:solidFill>
                            <a:srgbClr val="4F4F4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700" spc="-35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age</a:t>
                      </a:r>
                      <a:r>
                        <a:rPr sz="700" spc="90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5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843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700" spc="-10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700" spc="-10" dirty="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700" spc="-10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700" spc="-25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30" dirty="0">
                          <a:solidFill>
                            <a:srgbClr val="4F4F4F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700" spc="-70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700" spc="10" dirty="0">
                          <a:solidFill>
                            <a:srgbClr val="0F1C34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700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700" spc="-30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4F4F4F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700" spc="5" dirty="0">
                          <a:solidFill>
                            <a:srgbClr val="3D1F15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700" spc="-5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700" spc="-30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700" spc="-5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700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700" spc="-55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4F4F4F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700" spc="-30" dirty="0">
                          <a:solidFill>
                            <a:srgbClr val="3D1F15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700" spc="-5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00,</a:t>
                      </a:r>
                      <a:r>
                        <a:rPr sz="700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700" spc="-55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4F4F4F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700" spc="-5" dirty="0">
                          <a:solidFill>
                            <a:srgbClr val="3D1F15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700" spc="-5" dirty="0">
                          <a:solidFill>
                            <a:srgbClr val="18161C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700" spc="-5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750" spc="25" dirty="0">
                          <a:solidFill>
                            <a:srgbClr val="383638"/>
                          </a:solidFill>
                          <a:latin typeface="Times New Roman"/>
                          <a:cs typeface="Times New Roman"/>
                        </a:rPr>
                        <a:t>lO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700" spc="-20" dirty="0">
                          <a:solidFill>
                            <a:srgbClr val="3D1F15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700" spc="-20" dirty="0">
                          <a:solidFill>
                            <a:srgbClr val="18161C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700" spc="-20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76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700" spc="15" dirty="0">
                          <a:solidFill>
                            <a:srgbClr val="878789"/>
                          </a:solidFill>
                          <a:latin typeface="Arial"/>
                          <a:cs typeface="Arial"/>
                        </a:rPr>
                        <a:t>Compare</a:t>
                      </a:r>
                      <a:r>
                        <a:rPr sz="700" spc="-15" dirty="0">
                          <a:solidFill>
                            <a:srgbClr val="87878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5" dirty="0">
                          <a:solidFill>
                            <a:srgbClr val="9CA0A1"/>
                          </a:solidFill>
                          <a:latin typeface="Arial"/>
                          <a:cs typeface="Arial"/>
                        </a:rPr>
                        <a:t>Text</a:t>
                      </a:r>
                      <a:r>
                        <a:rPr sz="700" spc="35" dirty="0">
                          <a:solidFill>
                            <a:srgbClr val="9CA0A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878789"/>
                          </a:solidFill>
                          <a:latin typeface="Arial"/>
                          <a:cs typeface="Arial"/>
                        </a:rPr>
                        <a:t>Vers'ons</a:t>
                      </a:r>
                      <a:r>
                        <a:rPr sz="700" spc="30" dirty="0">
                          <a:solidFill>
                            <a:srgbClr val="87878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878789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700" spc="120" dirty="0">
                          <a:solidFill>
                            <a:srgbClr val="87878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878789"/>
                          </a:solidFill>
                          <a:latin typeface="Arial"/>
                          <a:cs typeface="Arial"/>
                        </a:rPr>
                        <a:t>Page</a:t>
                      </a:r>
                      <a:r>
                        <a:rPr sz="700" spc="25" dirty="0">
                          <a:solidFill>
                            <a:srgbClr val="87878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50" spc="-5" dirty="0">
                          <a:solidFill>
                            <a:srgbClr val="878789"/>
                          </a:solidFill>
                          <a:latin typeface="Times New Roman"/>
                          <a:cs typeface="Times New Roman"/>
                        </a:rPr>
                        <a:t>„</a:t>
                      </a:r>
                      <a:endParaRPr sz="350">
                        <a:latin typeface="Times New Roman"/>
                        <a:cs typeface="Times New Roman"/>
                      </a:endParaRPr>
                    </a:p>
                  </a:txBody>
                  <a:tcPr marL="0" marR="0" marT="7302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12082150" y="482461"/>
            <a:ext cx="0" cy="476884"/>
          </a:xfrm>
          <a:custGeom>
            <a:avLst/>
            <a:gdLst/>
            <a:ahLst/>
            <a:cxnLst/>
            <a:rect l="l" t="t" r="r" b="b"/>
            <a:pathLst>
              <a:path h="476884">
                <a:moveTo>
                  <a:pt x="0" y="476333"/>
                </a:moveTo>
                <a:lnTo>
                  <a:pt x="0" y="0"/>
                </a:lnTo>
              </a:path>
            </a:pathLst>
          </a:custGeom>
          <a:ln w="61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76335" y="5349611"/>
            <a:ext cx="10849610" cy="0"/>
          </a:xfrm>
          <a:custGeom>
            <a:avLst/>
            <a:gdLst/>
            <a:ahLst/>
            <a:cxnLst/>
            <a:rect l="l" t="t" r="r" b="b"/>
            <a:pathLst>
              <a:path w="10849610">
                <a:moveTo>
                  <a:pt x="0" y="0"/>
                </a:moveTo>
                <a:lnTo>
                  <a:pt x="10849527" y="0"/>
                </a:lnTo>
              </a:path>
            </a:pathLst>
          </a:custGeom>
          <a:ln w="61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76335" y="5529763"/>
            <a:ext cx="11082020" cy="0"/>
          </a:xfrm>
          <a:custGeom>
            <a:avLst/>
            <a:gdLst/>
            <a:ahLst/>
            <a:cxnLst/>
            <a:rect l="l" t="t" r="r" b="b"/>
            <a:pathLst>
              <a:path w="11082020">
                <a:moveTo>
                  <a:pt x="0" y="0"/>
                </a:moveTo>
                <a:lnTo>
                  <a:pt x="11081406" y="0"/>
                </a:lnTo>
              </a:path>
            </a:pathLst>
          </a:custGeom>
          <a:ln w="152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2041" y="5957242"/>
            <a:ext cx="11960225" cy="0"/>
          </a:xfrm>
          <a:custGeom>
            <a:avLst/>
            <a:gdLst/>
            <a:ahLst/>
            <a:cxnLst/>
            <a:rect l="l" t="t" r="r" b="b"/>
            <a:pathLst>
              <a:path w="11960225">
                <a:moveTo>
                  <a:pt x="0" y="0"/>
                </a:moveTo>
                <a:lnTo>
                  <a:pt x="11960108" y="0"/>
                </a:lnTo>
              </a:path>
            </a:pathLst>
          </a:custGeom>
          <a:ln w="9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2041" y="6128233"/>
            <a:ext cx="9787890" cy="0"/>
          </a:xfrm>
          <a:custGeom>
            <a:avLst/>
            <a:gdLst/>
            <a:ahLst/>
            <a:cxnLst/>
            <a:rect l="l" t="t" r="r" b="b"/>
            <a:pathLst>
              <a:path w="9787890">
                <a:moveTo>
                  <a:pt x="0" y="0"/>
                </a:moveTo>
                <a:lnTo>
                  <a:pt x="9787762" y="0"/>
                </a:lnTo>
              </a:path>
            </a:pathLst>
          </a:custGeom>
          <a:ln w="61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255" y="482461"/>
            <a:ext cx="12027535" cy="461645"/>
          </a:xfrm>
          <a:custGeom>
            <a:avLst/>
            <a:gdLst/>
            <a:ahLst/>
            <a:cxnLst/>
            <a:rect l="l" t="t" r="r" b="b"/>
            <a:pathLst>
              <a:path w="12027535" h="461644">
                <a:moveTo>
                  <a:pt x="0" y="0"/>
                </a:moveTo>
                <a:lnTo>
                  <a:pt x="12027231" y="0"/>
                </a:lnTo>
              </a:path>
              <a:path w="12027535" h="461644">
                <a:moveTo>
                  <a:pt x="106786" y="461066"/>
                </a:moveTo>
                <a:lnTo>
                  <a:pt x="106786" y="0"/>
                </a:lnTo>
              </a:path>
              <a:path w="12027535" h="461644">
                <a:moveTo>
                  <a:pt x="103735" y="461066"/>
                </a:moveTo>
                <a:lnTo>
                  <a:pt x="12027231" y="461066"/>
                </a:lnTo>
              </a:path>
            </a:pathLst>
          </a:custGeom>
          <a:ln w="61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-1639" y="125235"/>
            <a:ext cx="100330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9CA0A1"/>
                </a:solidFill>
                <a:latin typeface="Times New Roman"/>
                <a:cs typeface="Times New Roman"/>
              </a:rPr>
              <a:t>i</a:t>
            </a:r>
            <a:r>
              <a:rPr sz="1100" dirty="0">
                <a:solidFill>
                  <a:srgbClr val="9CA0A1"/>
                </a:solidFill>
                <a:latin typeface="Times New Roman"/>
                <a:cs typeface="Times New Roman"/>
              </a:rPr>
              <a:t>J </a:t>
            </a:r>
            <a:r>
              <a:rPr sz="1100" spc="-5" dirty="0">
                <a:solidFill>
                  <a:srgbClr val="9CA0A1"/>
                </a:solidFill>
                <a:latin typeface="Times New Roman"/>
                <a:cs typeface="Times New Roman"/>
              </a:rPr>
              <a:t> </a:t>
            </a:r>
            <a:r>
              <a:rPr sz="700" spc="60" dirty="0">
                <a:solidFill>
                  <a:srgbClr val="383638"/>
                </a:solidFill>
                <a:latin typeface="Arial"/>
                <a:cs typeface="Arial"/>
              </a:rPr>
              <a:t>A</a:t>
            </a:r>
            <a:r>
              <a:rPr sz="700" spc="5" dirty="0">
                <a:solidFill>
                  <a:srgbClr val="4F4F4F"/>
                </a:solidFill>
                <a:latin typeface="Arial"/>
                <a:cs typeface="Arial"/>
              </a:rPr>
              <a:t>d</a:t>
            </a:r>
            <a:r>
              <a:rPr sz="700" dirty="0">
                <a:solidFill>
                  <a:srgbClr val="383638"/>
                </a:solidFill>
                <a:latin typeface="Arial"/>
                <a:cs typeface="Arial"/>
              </a:rPr>
              <a:t>va</a:t>
            </a:r>
            <a:r>
              <a:rPr sz="700" spc="50" dirty="0">
                <a:solidFill>
                  <a:srgbClr val="383638"/>
                </a:solidFill>
                <a:latin typeface="Arial"/>
                <a:cs typeface="Arial"/>
              </a:rPr>
              <a:t>n</a:t>
            </a:r>
            <a:r>
              <a:rPr sz="700" spc="5" dirty="0">
                <a:solidFill>
                  <a:srgbClr val="18161C"/>
                </a:solidFill>
                <a:latin typeface="Arial"/>
                <a:cs typeface="Arial"/>
              </a:rPr>
              <a:t>c</a:t>
            </a:r>
            <a:r>
              <a:rPr sz="700" spc="15" dirty="0">
                <a:solidFill>
                  <a:srgbClr val="383638"/>
                </a:solidFill>
                <a:latin typeface="Arial"/>
                <a:cs typeface="Arial"/>
              </a:rPr>
              <a:t>e</a:t>
            </a:r>
            <a:r>
              <a:rPr sz="700" spc="-15" dirty="0">
                <a:solidFill>
                  <a:srgbClr val="4F4F4F"/>
                </a:solidFill>
                <a:latin typeface="Arial"/>
                <a:cs typeface="Arial"/>
              </a:rPr>
              <a:t>d</a:t>
            </a:r>
            <a:r>
              <a:rPr sz="700" spc="65" dirty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700" spc="-70" dirty="0">
                <a:solidFill>
                  <a:srgbClr val="383638"/>
                </a:solidFill>
                <a:latin typeface="Arial"/>
                <a:cs typeface="Arial"/>
              </a:rPr>
              <a:t>Sta</a:t>
            </a:r>
            <a:r>
              <a:rPr sz="700" spc="-35" dirty="0">
                <a:solidFill>
                  <a:srgbClr val="383638"/>
                </a:solidFill>
                <a:latin typeface="Arial"/>
                <a:cs typeface="Arial"/>
              </a:rPr>
              <a:t>t</a:t>
            </a:r>
            <a:r>
              <a:rPr sz="700" spc="65" dirty="0">
                <a:solidFill>
                  <a:srgbClr val="383638"/>
                </a:solidFill>
                <a:latin typeface="Arial"/>
                <a:cs typeface="Arial"/>
              </a:rPr>
              <a:t> </a:t>
            </a:r>
            <a:r>
              <a:rPr sz="700" spc="-15" dirty="0">
                <a:solidFill>
                  <a:srgbClr val="4F4F4F"/>
                </a:solidFill>
                <a:latin typeface="Arial"/>
                <a:cs typeface="Arial"/>
              </a:rPr>
              <a:t>i</a:t>
            </a:r>
            <a:r>
              <a:rPr sz="700" spc="-120" dirty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700" spc="-25" dirty="0">
                <a:solidFill>
                  <a:srgbClr val="383638"/>
                </a:solidFill>
                <a:latin typeface="Arial"/>
                <a:cs typeface="Arial"/>
              </a:rPr>
              <a:t>s</a:t>
            </a:r>
            <a:r>
              <a:rPr sz="700" spc="5" dirty="0">
                <a:solidFill>
                  <a:srgbClr val="383638"/>
                </a:solidFill>
                <a:latin typeface="Arial"/>
                <a:cs typeface="Arial"/>
              </a:rPr>
              <a:t>t</a:t>
            </a:r>
            <a:r>
              <a:rPr sz="700" spc="50" dirty="0">
                <a:solidFill>
                  <a:srgbClr val="696767"/>
                </a:solidFill>
                <a:latin typeface="Arial"/>
                <a:cs typeface="Arial"/>
              </a:rPr>
              <a:t>i</a:t>
            </a:r>
            <a:r>
              <a:rPr sz="700" spc="-25" dirty="0">
                <a:solidFill>
                  <a:srgbClr val="383638"/>
                </a:solidFill>
                <a:latin typeface="Arial"/>
                <a:cs typeface="Arial"/>
              </a:rPr>
              <a:t>cs</a:t>
            </a:r>
            <a:endParaRPr sz="7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952808" y="163403"/>
            <a:ext cx="10604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50" dirty="0">
                <a:solidFill>
                  <a:srgbClr val="010101"/>
                </a:solidFill>
                <a:latin typeface="Times New Roman"/>
                <a:cs typeface="Times New Roman"/>
              </a:rPr>
              <a:t>X</a:t>
            </a:r>
            <a:endParaRPr sz="800">
              <a:latin typeface="Times New Roman"/>
              <a:cs typeface="Times New Roman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122041" y="482461"/>
          <a:ext cx="5031105" cy="3136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0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9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0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97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72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27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23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8066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35" dirty="0">
                          <a:solidFill>
                            <a:srgbClr val="4F4F4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700" spc="-35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age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5085" marB="0"/>
                </a:tc>
                <a:tc>
                  <a:txBody>
                    <a:bodyPr/>
                    <a:lstStyle/>
                    <a:p>
                      <a:pPr marL="16573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750" b="1" spc="-70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WER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38735" marB="0"/>
                </a:tc>
                <a:tc>
                  <a:txBody>
                    <a:bodyPr/>
                    <a:lstStyle/>
                    <a:p>
                      <a:pPr marL="1555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70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CER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5085" marB="0"/>
                </a:tc>
                <a:tc>
                  <a:txBody>
                    <a:bodyPr/>
                    <a:lstStyle/>
                    <a:p>
                      <a:pPr marL="17653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30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Word</a:t>
                      </a:r>
                      <a:r>
                        <a:rPr sz="700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5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Acc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5085" marB="0"/>
                </a:tc>
                <a:tc>
                  <a:txBody>
                    <a:bodyPr/>
                    <a:lstStyle/>
                    <a:p>
                      <a:pPr marL="11493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20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700" spc="-20" dirty="0">
                          <a:solidFill>
                            <a:srgbClr val="4F4F4F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700" spc="-20" dirty="0">
                          <a:solidFill>
                            <a:srgbClr val="28262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20" dirty="0">
                          <a:solidFill>
                            <a:srgbClr val="573D1C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700" spc="20" dirty="0">
                          <a:solidFill>
                            <a:srgbClr val="573D1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5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Acc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5085" marB="0"/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700" spc="-5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Ba</a:t>
                      </a:r>
                      <a:r>
                        <a:rPr sz="700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700" spc="-30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5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700" spc="40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700" spc="-5" dirty="0">
                          <a:solidFill>
                            <a:srgbClr val="4F4F4F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700" spc="-5" dirty="0">
                          <a:solidFill>
                            <a:srgbClr val="28262D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sz="700" dirty="0">
                          <a:solidFill>
                            <a:srgbClr val="28262D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700" spc="-60" dirty="0">
                          <a:solidFill>
                            <a:srgbClr val="2826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5" dirty="0">
                          <a:solidFill>
                            <a:srgbClr val="18161C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700" spc="-30" dirty="0">
                          <a:solidFill>
                            <a:srgbClr val="18161C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700" dirty="0">
                          <a:solidFill>
                            <a:srgbClr val="18161C"/>
                          </a:solidFill>
                          <a:latin typeface="Arial"/>
                          <a:cs typeface="Arial"/>
                        </a:rPr>
                        <a:t>,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45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700" dirty="0">
                          <a:solidFill>
                            <a:srgbClr val="4F4F4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700" spc="-20" dirty="0">
                          <a:solidFill>
                            <a:srgbClr val="4F4F4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5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Rec</a:t>
                      </a:r>
                      <a:r>
                        <a:rPr sz="700" spc="50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5" dirty="0">
                          <a:solidFill>
                            <a:srgbClr val="797979"/>
                          </a:solidFill>
                          <a:latin typeface="Arial"/>
                          <a:cs typeface="Arial"/>
                        </a:rPr>
                        <a:t>ll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5085" marB="0"/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700" spc="-5" dirty="0">
                          <a:solidFill>
                            <a:srgbClr val="4F4F4F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700" dirty="0">
                          <a:solidFill>
                            <a:srgbClr val="4F4F4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700" spc="-30" dirty="0">
                          <a:solidFill>
                            <a:srgbClr val="4F4F4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30" dirty="0">
                          <a:solidFill>
                            <a:srgbClr val="4F4F4F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700" spc="-10" dirty="0">
                          <a:solidFill>
                            <a:srgbClr val="28262D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700" spc="-35" dirty="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700" spc="30" dirty="0">
                          <a:solidFill>
                            <a:srgbClr val="4F4F4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700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700" spc="-5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ore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191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689">
                <a:tc>
                  <a:txBody>
                    <a:bodyPr/>
                    <a:lstStyle/>
                    <a:p>
                      <a:pPr marL="53340">
                        <a:lnSpc>
                          <a:spcPts val="810"/>
                        </a:lnSpc>
                        <a:spcBef>
                          <a:spcPts val="135"/>
                        </a:spcBef>
                      </a:pPr>
                      <a:r>
                        <a:rPr sz="750" b="1" spc="-30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750" b="1" spc="-30" dirty="0">
                          <a:solidFill>
                            <a:srgbClr val="4F4F4F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750" b="1" spc="-30" dirty="0">
                          <a:solidFill>
                            <a:srgbClr val="28262D"/>
                          </a:solidFill>
                          <a:latin typeface="Arial"/>
                          <a:cs typeface="Arial"/>
                        </a:rPr>
                        <a:t>era</a:t>
                      </a:r>
                      <a:r>
                        <a:rPr sz="750" b="1" spc="-30" dirty="0">
                          <a:solidFill>
                            <a:srgbClr val="797979"/>
                          </a:solidFill>
                          <a:latin typeface="Arial"/>
                          <a:cs typeface="Arial"/>
                        </a:rPr>
                        <a:t>ll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17145" marB="0"/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ts val="760"/>
                        </a:lnSpc>
                        <a:spcBef>
                          <a:spcPts val="185"/>
                        </a:spcBef>
                      </a:pPr>
                      <a:r>
                        <a:rPr sz="700" spc="-5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700" spc="-55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20" dirty="0">
                          <a:solidFill>
                            <a:srgbClr val="18161C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700" spc="-5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700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700" spc="-114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4F4F4F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3495" marB="0"/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ts val="760"/>
                        </a:lnSpc>
                        <a:spcBef>
                          <a:spcPts val="185"/>
                        </a:spcBef>
                      </a:pPr>
                      <a:r>
                        <a:rPr sz="700" spc="-5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7.1</a:t>
                      </a:r>
                      <a:r>
                        <a:rPr sz="700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700" spc="-60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4F4F4F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3495" marB="0"/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ts val="760"/>
                        </a:lnSpc>
                        <a:spcBef>
                          <a:spcPts val="185"/>
                        </a:spcBef>
                      </a:pPr>
                      <a:r>
                        <a:rPr sz="700" spc="-5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65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700" spc="-25" dirty="0">
                          <a:solidFill>
                            <a:srgbClr val="18161C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700" spc="-5" dirty="0">
                          <a:solidFill>
                            <a:srgbClr val="18161C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700" dirty="0">
                          <a:solidFill>
                            <a:srgbClr val="18161C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700" spc="-45" dirty="0">
                          <a:solidFill>
                            <a:srgbClr val="18161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4F4F4F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3495" marB="0"/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ts val="760"/>
                        </a:lnSpc>
                        <a:spcBef>
                          <a:spcPts val="185"/>
                        </a:spcBef>
                      </a:pPr>
                      <a:r>
                        <a:rPr sz="700" spc="-5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88</a:t>
                      </a:r>
                      <a:r>
                        <a:rPr sz="700" spc="-5" dirty="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700" spc="-5" dirty="0">
                          <a:solidFill>
                            <a:srgbClr val="28262D"/>
                          </a:solidFill>
                          <a:latin typeface="Arial"/>
                          <a:cs typeface="Arial"/>
                        </a:rPr>
                        <a:t>11</a:t>
                      </a:r>
                      <a:r>
                        <a:rPr sz="700" spc="-15" dirty="0">
                          <a:solidFill>
                            <a:srgbClr val="2826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30" dirty="0">
                          <a:solidFill>
                            <a:srgbClr val="4F4F4F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3495" marB="0"/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ts val="760"/>
                        </a:lnSpc>
                        <a:spcBef>
                          <a:spcPts val="185"/>
                        </a:spcBef>
                      </a:pPr>
                      <a:r>
                        <a:rPr sz="700" spc="-10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700" spc="-10" dirty="0">
                          <a:solidFill>
                            <a:srgbClr val="18161C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700" spc="-10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791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3495" marB="0"/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ts val="760"/>
                        </a:lnSpc>
                        <a:spcBef>
                          <a:spcPts val="185"/>
                        </a:spcBef>
                      </a:pPr>
                      <a:r>
                        <a:rPr sz="700" spc="15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700" spc="15" dirty="0">
                          <a:solidFill>
                            <a:srgbClr val="18161C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700" spc="15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795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3495" marB="0"/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ts val="760"/>
                        </a:lnSpc>
                        <a:spcBef>
                          <a:spcPts val="185"/>
                        </a:spcBef>
                      </a:pPr>
                      <a:r>
                        <a:rPr sz="700" spc="5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700" spc="5" dirty="0">
                          <a:solidFill>
                            <a:srgbClr val="18161C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700" spc="5" dirty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791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349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object 16"/>
          <p:cNvSpPr txBox="1"/>
          <p:nvPr/>
        </p:nvSpPr>
        <p:spPr>
          <a:xfrm>
            <a:off x="3608767" y="2868985"/>
            <a:ext cx="4996815" cy="23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" dirty="0">
                <a:solidFill>
                  <a:srgbClr val="010101"/>
                </a:solidFill>
                <a:latin typeface="Arial"/>
                <a:cs typeface="Arial"/>
              </a:rPr>
              <a:t>Error</a:t>
            </a:r>
            <a:r>
              <a:rPr sz="1000" b="1" spc="85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000" b="1" spc="45" dirty="0">
                <a:solidFill>
                  <a:srgbClr val="010101"/>
                </a:solidFill>
                <a:latin typeface="Arial"/>
                <a:cs typeface="Arial"/>
              </a:rPr>
              <a:t>Rate</a:t>
            </a:r>
            <a:r>
              <a:rPr sz="1000" b="1" spc="5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000" b="1" spc="25" dirty="0">
                <a:solidFill>
                  <a:srgbClr val="010101"/>
                </a:solidFill>
                <a:latin typeface="Arial"/>
                <a:cs typeface="Arial"/>
              </a:rPr>
              <a:t>Chart</a:t>
            </a:r>
            <a:r>
              <a:rPr sz="1000" b="1" spc="200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350" b="1" spc="-155" dirty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1350" b="1" spc="-45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000" b="1" spc="5" dirty="0">
                <a:solidFill>
                  <a:srgbClr val="010101"/>
                </a:solidFill>
                <a:latin typeface="Arial"/>
                <a:cs typeface="Arial"/>
              </a:rPr>
              <a:t>Ref</a:t>
            </a:r>
            <a:r>
              <a:rPr sz="1000" b="1" spc="-170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000" b="1" spc="5" dirty="0">
                <a:solidFill>
                  <a:srgbClr val="0F1C34"/>
                </a:solidFill>
                <a:latin typeface="Arial"/>
                <a:cs typeface="Arial"/>
              </a:rPr>
              <a:t>:</a:t>
            </a:r>
            <a:r>
              <a:rPr sz="1000" b="1" spc="45" dirty="0">
                <a:solidFill>
                  <a:srgbClr val="0F1C34"/>
                </a:solidFill>
                <a:latin typeface="Arial"/>
                <a:cs typeface="Arial"/>
              </a:rPr>
              <a:t> </a:t>
            </a:r>
            <a:r>
              <a:rPr sz="1000" b="1" spc="10" dirty="0">
                <a:solidFill>
                  <a:srgbClr val="010101"/>
                </a:solidFill>
                <a:latin typeface="Arial"/>
                <a:cs typeface="Arial"/>
              </a:rPr>
              <a:t>GT</a:t>
            </a:r>
            <a:r>
              <a:rPr sz="1000" b="1" spc="165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350" b="1" spc="-105" dirty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1350" b="1" spc="145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000" b="1" spc="25" dirty="0">
                <a:solidFill>
                  <a:srgbClr val="010101"/>
                </a:solidFill>
                <a:latin typeface="Arial"/>
                <a:cs typeface="Arial"/>
              </a:rPr>
              <a:t>H</a:t>
            </a:r>
            <a:r>
              <a:rPr sz="1000" b="1" spc="25" dirty="0">
                <a:solidFill>
                  <a:srgbClr val="18161C"/>
                </a:solidFill>
                <a:latin typeface="Arial"/>
                <a:cs typeface="Arial"/>
              </a:rPr>
              <a:t>y</a:t>
            </a:r>
            <a:r>
              <a:rPr sz="1000" b="1" spc="25" dirty="0">
                <a:solidFill>
                  <a:srgbClr val="010101"/>
                </a:solidFill>
                <a:latin typeface="Arial"/>
                <a:cs typeface="Arial"/>
              </a:rPr>
              <a:t>p</a:t>
            </a:r>
            <a:r>
              <a:rPr sz="1000" b="1" spc="25" dirty="0">
                <a:solidFill>
                  <a:srgbClr val="18161C"/>
                </a:solidFill>
                <a:latin typeface="Arial"/>
                <a:cs typeface="Arial"/>
              </a:rPr>
              <a:t>:</a:t>
            </a:r>
            <a:r>
              <a:rPr sz="1000" b="1" dirty="0">
                <a:solidFill>
                  <a:srgbClr val="18161C"/>
                </a:solidFill>
                <a:latin typeface="Arial"/>
                <a:cs typeface="Arial"/>
              </a:rPr>
              <a:t> </a:t>
            </a:r>
            <a:r>
              <a:rPr sz="1000" b="1" spc="40" dirty="0">
                <a:solidFill>
                  <a:srgbClr val="010101"/>
                </a:solidFill>
                <a:latin typeface="Arial"/>
                <a:cs typeface="Arial"/>
              </a:rPr>
              <a:t>CITlab</a:t>
            </a:r>
            <a:r>
              <a:rPr sz="1000" b="1" spc="10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000" b="1" spc="15" dirty="0">
                <a:solidFill>
                  <a:srgbClr val="18161C"/>
                </a:solidFill>
                <a:latin typeface="Arial"/>
                <a:cs typeface="Arial"/>
              </a:rPr>
              <a:t>H</a:t>
            </a:r>
            <a:r>
              <a:rPr sz="1000" b="1" spc="15" dirty="0">
                <a:solidFill>
                  <a:srgbClr val="010101"/>
                </a:solidFill>
                <a:latin typeface="Arial"/>
                <a:cs typeface="Arial"/>
              </a:rPr>
              <a:t>TR</a:t>
            </a:r>
            <a:r>
              <a:rPr sz="1000" b="1" spc="15" dirty="0">
                <a:solidFill>
                  <a:srgbClr val="18161C"/>
                </a:solidFill>
                <a:latin typeface="Arial"/>
                <a:cs typeface="Arial"/>
              </a:rPr>
              <a:t>:</a:t>
            </a:r>
            <a:r>
              <a:rPr sz="1000" b="1" spc="20" dirty="0">
                <a:solidFill>
                  <a:srgbClr val="18161C"/>
                </a:solidFill>
                <a:latin typeface="Arial"/>
                <a:cs typeface="Arial"/>
              </a:rPr>
              <a:t> </a:t>
            </a:r>
            <a:r>
              <a:rPr sz="1000" b="1" spc="5" dirty="0">
                <a:solidFill>
                  <a:srgbClr val="010101"/>
                </a:solidFill>
                <a:latin typeface="Arial"/>
                <a:cs typeface="Arial"/>
              </a:rPr>
              <a:t>KEZ17_</a:t>
            </a:r>
            <a:r>
              <a:rPr sz="1000" b="1" spc="-180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000" b="1" spc="-75" dirty="0">
                <a:solidFill>
                  <a:srgbClr val="18161C"/>
                </a:solidFill>
                <a:latin typeface="Arial"/>
                <a:cs typeface="Arial"/>
              </a:rPr>
              <a:t>K</a:t>
            </a:r>
            <a:r>
              <a:rPr sz="1000" b="1" spc="-75" dirty="0">
                <a:solidFill>
                  <a:srgbClr val="010101"/>
                </a:solidFill>
                <a:latin typeface="Arial"/>
                <a:cs typeface="Arial"/>
              </a:rPr>
              <a:t>iss</a:t>
            </a:r>
            <a:r>
              <a:rPr sz="1000" b="1" spc="-75" dirty="0">
                <a:solidFill>
                  <a:srgbClr val="9CA0A1"/>
                </a:solidFill>
                <a:latin typeface="Arial"/>
                <a:cs typeface="Arial"/>
              </a:rPr>
              <a:t>.</a:t>
            </a:r>
            <a:r>
              <a:rPr sz="1000" b="1" spc="-35" dirty="0">
                <a:solidFill>
                  <a:srgbClr val="9CA0A1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10101"/>
                </a:solidFill>
                <a:latin typeface="Arial"/>
                <a:cs typeface="Arial"/>
              </a:rPr>
              <a:t>József</a:t>
            </a:r>
            <a:r>
              <a:rPr sz="1000" b="1" spc="90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000" b="1" spc="15" dirty="0">
                <a:solidFill>
                  <a:srgbClr val="010101"/>
                </a:solidFill>
                <a:latin typeface="Arial"/>
                <a:cs typeface="Arial"/>
              </a:rPr>
              <a:t>kézírása_S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17728" y="3104862"/>
            <a:ext cx="1738630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15" dirty="0">
                <a:solidFill>
                  <a:srgbClr val="797979"/>
                </a:solidFill>
                <a:latin typeface="Arial"/>
                <a:cs typeface="Arial"/>
              </a:rPr>
              <a:t>100</a:t>
            </a:r>
            <a:r>
              <a:rPr sz="600" spc="145" dirty="0">
                <a:solidFill>
                  <a:srgbClr val="797979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797979"/>
                </a:solidFill>
                <a:latin typeface="Arial"/>
                <a:cs typeface="Arial"/>
              </a:rPr>
              <a:t>··········</a:t>
            </a:r>
            <a:r>
              <a:rPr sz="600" dirty="0">
                <a:solidFill>
                  <a:srgbClr val="9CA0A1"/>
                </a:solidFill>
                <a:latin typeface="Arial"/>
                <a:cs typeface="Arial"/>
              </a:rPr>
              <a:t>••</a:t>
            </a:r>
            <a:r>
              <a:rPr sz="600" dirty="0">
                <a:solidFill>
                  <a:srgbClr val="797979"/>
                </a:solidFill>
                <a:latin typeface="Arial"/>
                <a:cs typeface="Arial"/>
              </a:rPr>
              <a:t>··········</a:t>
            </a:r>
            <a:r>
              <a:rPr sz="600" dirty="0">
                <a:solidFill>
                  <a:srgbClr val="9CA0A1"/>
                </a:solidFill>
                <a:latin typeface="Arial"/>
                <a:cs typeface="Arial"/>
              </a:rPr>
              <a:t>··</a:t>
            </a:r>
            <a:r>
              <a:rPr sz="600" dirty="0">
                <a:solidFill>
                  <a:srgbClr val="797979"/>
                </a:solidFill>
                <a:latin typeface="Arial"/>
                <a:cs typeface="Arial"/>
              </a:rPr>
              <a:t>··········</a:t>
            </a:r>
            <a:r>
              <a:rPr sz="600" dirty="0">
                <a:solidFill>
                  <a:srgbClr val="9CA0A1"/>
                </a:solidFill>
                <a:latin typeface="Arial"/>
                <a:cs typeface="Arial"/>
              </a:rPr>
              <a:t>···</a:t>
            </a:r>
            <a:r>
              <a:rPr sz="600" dirty="0">
                <a:solidFill>
                  <a:srgbClr val="797979"/>
                </a:solidFill>
                <a:latin typeface="Arial"/>
                <a:cs typeface="Arial"/>
              </a:rPr>
              <a:t>·········</a:t>
            </a:r>
            <a:r>
              <a:rPr sz="600" dirty="0">
                <a:solidFill>
                  <a:srgbClr val="9CA0A1"/>
                </a:solidFill>
                <a:latin typeface="Arial"/>
                <a:cs typeface="Arial"/>
              </a:rPr>
              <a:t>···</a:t>
            </a:r>
            <a:r>
              <a:rPr sz="600" dirty="0">
                <a:solidFill>
                  <a:srgbClr val="797979"/>
                </a:solidFill>
                <a:latin typeface="Arial"/>
                <a:cs typeface="Arial"/>
              </a:rPr>
              <a:t>·········</a:t>
            </a:r>
            <a:r>
              <a:rPr sz="600" dirty="0">
                <a:solidFill>
                  <a:srgbClr val="9CA0A1"/>
                </a:solidFill>
                <a:latin typeface="Arial"/>
                <a:cs typeface="Arial"/>
              </a:rPr>
              <a:t>··</a:t>
            </a:r>
            <a:endParaRPr sz="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23357" y="4048368"/>
            <a:ext cx="10053955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3365" algn="l"/>
                <a:tab pos="500380" algn="l"/>
                <a:tab pos="747395" algn="l"/>
                <a:tab pos="997585" algn="l"/>
                <a:tab pos="1245235" algn="l"/>
                <a:tab pos="1492250" algn="l"/>
                <a:tab pos="1739264" algn="l"/>
                <a:tab pos="1989455" algn="l"/>
              </a:tabLst>
            </a:pPr>
            <a:r>
              <a:rPr sz="600" spc="35" dirty="0">
                <a:solidFill>
                  <a:srgbClr val="797979"/>
                </a:solidFill>
                <a:latin typeface="Arial"/>
                <a:cs typeface="Arial"/>
              </a:rPr>
              <a:t>p</a:t>
            </a:r>
            <a:r>
              <a:rPr sz="600" spc="35" dirty="0">
                <a:solidFill>
                  <a:srgbClr val="383638"/>
                </a:solidFill>
                <a:latin typeface="Arial"/>
                <a:cs typeface="Arial"/>
              </a:rPr>
              <a:t>,</a:t>
            </a:r>
            <a:r>
              <a:rPr sz="600" spc="35" dirty="0">
                <a:solidFill>
                  <a:srgbClr val="797979"/>
                </a:solidFill>
                <a:latin typeface="Arial"/>
                <a:cs typeface="Arial"/>
              </a:rPr>
              <a:t>l	</a:t>
            </a:r>
            <a:r>
              <a:rPr sz="600" spc="10" dirty="0">
                <a:solidFill>
                  <a:srgbClr val="797979"/>
                </a:solidFill>
                <a:latin typeface="Arial"/>
                <a:cs typeface="Arial"/>
              </a:rPr>
              <a:t>p,2	</a:t>
            </a:r>
            <a:r>
              <a:rPr sz="600" spc="30" dirty="0">
                <a:solidFill>
                  <a:srgbClr val="797979"/>
                </a:solidFill>
                <a:latin typeface="Arial"/>
                <a:cs typeface="Arial"/>
              </a:rPr>
              <a:t>p</a:t>
            </a:r>
            <a:r>
              <a:rPr sz="600" spc="30" dirty="0">
                <a:solidFill>
                  <a:srgbClr val="4F4F4F"/>
                </a:solidFill>
                <a:latin typeface="Arial"/>
                <a:cs typeface="Arial"/>
              </a:rPr>
              <a:t>,</a:t>
            </a:r>
            <a:r>
              <a:rPr sz="600" spc="30" dirty="0">
                <a:solidFill>
                  <a:srgbClr val="797979"/>
                </a:solidFill>
                <a:latin typeface="Arial"/>
                <a:cs typeface="Arial"/>
              </a:rPr>
              <a:t>3	p</a:t>
            </a:r>
            <a:r>
              <a:rPr sz="600" spc="30" dirty="0">
                <a:solidFill>
                  <a:srgbClr val="4F4F4F"/>
                </a:solidFill>
                <a:latin typeface="Arial"/>
                <a:cs typeface="Arial"/>
              </a:rPr>
              <a:t>,</a:t>
            </a:r>
            <a:r>
              <a:rPr sz="600" spc="30" dirty="0">
                <a:solidFill>
                  <a:srgbClr val="797979"/>
                </a:solidFill>
                <a:latin typeface="Arial"/>
                <a:cs typeface="Arial"/>
              </a:rPr>
              <a:t>4	</a:t>
            </a:r>
            <a:r>
              <a:rPr sz="600" spc="15" dirty="0">
                <a:solidFill>
                  <a:srgbClr val="797979"/>
                </a:solidFill>
                <a:latin typeface="Arial"/>
                <a:cs typeface="Arial"/>
              </a:rPr>
              <a:t>p</a:t>
            </a:r>
            <a:r>
              <a:rPr sz="600" spc="15" dirty="0">
                <a:solidFill>
                  <a:srgbClr val="4F4F4F"/>
                </a:solidFill>
                <a:latin typeface="Arial"/>
                <a:cs typeface="Arial"/>
              </a:rPr>
              <a:t>,</a:t>
            </a:r>
            <a:r>
              <a:rPr sz="600" spc="15" dirty="0">
                <a:solidFill>
                  <a:srgbClr val="696767"/>
                </a:solidFill>
                <a:latin typeface="Arial"/>
                <a:cs typeface="Arial"/>
              </a:rPr>
              <a:t>5	</a:t>
            </a:r>
            <a:r>
              <a:rPr sz="600" spc="30" dirty="0">
                <a:solidFill>
                  <a:srgbClr val="797979"/>
                </a:solidFill>
                <a:latin typeface="Arial"/>
                <a:cs typeface="Arial"/>
              </a:rPr>
              <a:t>p</a:t>
            </a:r>
            <a:r>
              <a:rPr sz="600" spc="30" dirty="0">
                <a:solidFill>
                  <a:srgbClr val="383638"/>
                </a:solidFill>
                <a:latin typeface="Arial"/>
                <a:cs typeface="Arial"/>
              </a:rPr>
              <a:t>,</a:t>
            </a:r>
            <a:r>
              <a:rPr sz="600" spc="30" dirty="0">
                <a:solidFill>
                  <a:srgbClr val="696767"/>
                </a:solidFill>
                <a:latin typeface="Arial"/>
                <a:cs typeface="Arial"/>
              </a:rPr>
              <a:t>6	</a:t>
            </a:r>
            <a:r>
              <a:rPr sz="600" spc="30" dirty="0">
                <a:solidFill>
                  <a:srgbClr val="797979"/>
                </a:solidFill>
                <a:latin typeface="Arial"/>
                <a:cs typeface="Arial"/>
              </a:rPr>
              <a:t>p</a:t>
            </a:r>
            <a:r>
              <a:rPr sz="600" spc="30" dirty="0">
                <a:solidFill>
                  <a:srgbClr val="383638"/>
                </a:solidFill>
                <a:latin typeface="Arial"/>
                <a:cs typeface="Arial"/>
              </a:rPr>
              <a:t>,</a:t>
            </a:r>
            <a:r>
              <a:rPr sz="600" spc="30" dirty="0">
                <a:solidFill>
                  <a:srgbClr val="696767"/>
                </a:solidFill>
                <a:latin typeface="Arial"/>
                <a:cs typeface="Arial"/>
              </a:rPr>
              <a:t>7	</a:t>
            </a:r>
            <a:r>
              <a:rPr sz="600" spc="20" dirty="0">
                <a:solidFill>
                  <a:srgbClr val="797979"/>
                </a:solidFill>
                <a:latin typeface="Arial"/>
                <a:cs typeface="Arial"/>
              </a:rPr>
              <a:t>p,8	</a:t>
            </a:r>
            <a:r>
              <a:rPr sz="600" spc="30" dirty="0">
                <a:solidFill>
                  <a:srgbClr val="797979"/>
                </a:solidFill>
                <a:latin typeface="Arial"/>
                <a:cs typeface="Arial"/>
              </a:rPr>
              <a:t>p</a:t>
            </a:r>
            <a:r>
              <a:rPr sz="600" spc="30" dirty="0">
                <a:solidFill>
                  <a:srgbClr val="383638"/>
                </a:solidFill>
                <a:latin typeface="Arial"/>
                <a:cs typeface="Arial"/>
              </a:rPr>
              <a:t>,</a:t>
            </a:r>
            <a:r>
              <a:rPr sz="600" spc="30" dirty="0">
                <a:solidFill>
                  <a:srgbClr val="696767"/>
                </a:solidFill>
                <a:latin typeface="Arial"/>
                <a:cs typeface="Arial"/>
              </a:rPr>
              <a:t>9   </a:t>
            </a:r>
            <a:r>
              <a:rPr sz="600" spc="110" dirty="0">
                <a:solidFill>
                  <a:srgbClr val="696767"/>
                </a:solidFill>
                <a:latin typeface="Arial"/>
                <a:cs typeface="Arial"/>
              </a:rPr>
              <a:t> </a:t>
            </a:r>
            <a:r>
              <a:rPr sz="600" spc="25" dirty="0">
                <a:solidFill>
                  <a:srgbClr val="797979"/>
                </a:solidFill>
                <a:latin typeface="Arial"/>
                <a:cs typeface="Arial"/>
              </a:rPr>
              <a:t>p</a:t>
            </a:r>
            <a:r>
              <a:rPr sz="600" spc="25" dirty="0">
                <a:solidFill>
                  <a:srgbClr val="4F4F4F"/>
                </a:solidFill>
                <a:latin typeface="Arial"/>
                <a:cs typeface="Arial"/>
              </a:rPr>
              <a:t>,</a:t>
            </a:r>
            <a:r>
              <a:rPr sz="600" spc="25" dirty="0">
                <a:solidFill>
                  <a:srgbClr val="797979"/>
                </a:solidFill>
                <a:latin typeface="Arial"/>
                <a:cs typeface="Arial"/>
              </a:rPr>
              <a:t>10</a:t>
            </a:r>
            <a:r>
              <a:rPr sz="600" spc="114" dirty="0">
                <a:solidFill>
                  <a:srgbClr val="797979"/>
                </a:solidFill>
                <a:latin typeface="Arial"/>
                <a:cs typeface="Arial"/>
              </a:rPr>
              <a:t> </a:t>
            </a:r>
            <a:r>
              <a:rPr sz="600" spc="25" dirty="0">
                <a:solidFill>
                  <a:srgbClr val="797979"/>
                </a:solidFill>
                <a:latin typeface="Arial"/>
                <a:cs typeface="Arial"/>
              </a:rPr>
              <a:t>p</a:t>
            </a:r>
            <a:r>
              <a:rPr sz="600" spc="25" dirty="0">
                <a:solidFill>
                  <a:srgbClr val="4F4F4F"/>
                </a:solidFill>
                <a:latin typeface="Arial"/>
                <a:cs typeface="Arial"/>
              </a:rPr>
              <a:t>,</a:t>
            </a:r>
            <a:r>
              <a:rPr sz="600" spc="25" dirty="0">
                <a:solidFill>
                  <a:srgbClr val="797979"/>
                </a:solidFill>
                <a:latin typeface="Arial"/>
                <a:cs typeface="Arial"/>
              </a:rPr>
              <a:t>11</a:t>
            </a:r>
            <a:r>
              <a:rPr sz="600" spc="65" dirty="0">
                <a:solidFill>
                  <a:srgbClr val="797979"/>
                </a:solidFill>
                <a:latin typeface="Arial"/>
                <a:cs typeface="Arial"/>
              </a:rPr>
              <a:t> </a:t>
            </a:r>
            <a:r>
              <a:rPr sz="600" spc="25" dirty="0">
                <a:solidFill>
                  <a:srgbClr val="797979"/>
                </a:solidFill>
                <a:latin typeface="Arial"/>
                <a:cs typeface="Arial"/>
              </a:rPr>
              <a:t>p</a:t>
            </a:r>
            <a:r>
              <a:rPr sz="600" spc="25" dirty="0">
                <a:solidFill>
                  <a:srgbClr val="4F4F4F"/>
                </a:solidFill>
                <a:latin typeface="Arial"/>
                <a:cs typeface="Arial"/>
              </a:rPr>
              <a:t>,</a:t>
            </a:r>
            <a:r>
              <a:rPr sz="600" spc="25" dirty="0">
                <a:solidFill>
                  <a:srgbClr val="797979"/>
                </a:solidFill>
                <a:latin typeface="Arial"/>
                <a:cs typeface="Arial"/>
              </a:rPr>
              <a:t>12</a:t>
            </a:r>
            <a:r>
              <a:rPr sz="600" spc="110" dirty="0">
                <a:solidFill>
                  <a:srgbClr val="797979"/>
                </a:solidFill>
                <a:latin typeface="Arial"/>
                <a:cs typeface="Arial"/>
              </a:rPr>
              <a:t> </a:t>
            </a:r>
            <a:r>
              <a:rPr sz="600" spc="25" dirty="0">
                <a:solidFill>
                  <a:srgbClr val="797979"/>
                </a:solidFill>
                <a:latin typeface="Arial"/>
                <a:cs typeface="Arial"/>
              </a:rPr>
              <a:t>p</a:t>
            </a:r>
            <a:r>
              <a:rPr sz="600" spc="25" dirty="0">
                <a:solidFill>
                  <a:srgbClr val="383638"/>
                </a:solidFill>
                <a:latin typeface="Arial"/>
                <a:cs typeface="Arial"/>
              </a:rPr>
              <a:t>,</a:t>
            </a:r>
            <a:r>
              <a:rPr sz="600" spc="25" dirty="0">
                <a:solidFill>
                  <a:srgbClr val="797979"/>
                </a:solidFill>
                <a:latin typeface="Arial"/>
                <a:cs typeface="Arial"/>
              </a:rPr>
              <a:t>13</a:t>
            </a:r>
            <a:r>
              <a:rPr sz="600" spc="140" dirty="0">
                <a:solidFill>
                  <a:srgbClr val="797979"/>
                </a:solidFill>
                <a:latin typeface="Arial"/>
                <a:cs typeface="Arial"/>
              </a:rPr>
              <a:t> </a:t>
            </a:r>
            <a:r>
              <a:rPr sz="600" spc="25" dirty="0">
                <a:solidFill>
                  <a:srgbClr val="797979"/>
                </a:solidFill>
                <a:latin typeface="Arial"/>
                <a:cs typeface="Arial"/>
              </a:rPr>
              <a:t>p</a:t>
            </a:r>
            <a:r>
              <a:rPr sz="600" spc="25" dirty="0">
                <a:solidFill>
                  <a:srgbClr val="383638"/>
                </a:solidFill>
                <a:latin typeface="Arial"/>
                <a:cs typeface="Arial"/>
              </a:rPr>
              <a:t>,</a:t>
            </a:r>
            <a:r>
              <a:rPr sz="600" spc="25" dirty="0">
                <a:solidFill>
                  <a:srgbClr val="797979"/>
                </a:solidFill>
                <a:latin typeface="Arial"/>
                <a:cs typeface="Arial"/>
              </a:rPr>
              <a:t>14</a:t>
            </a:r>
            <a:r>
              <a:rPr sz="600" spc="120" dirty="0">
                <a:solidFill>
                  <a:srgbClr val="797979"/>
                </a:solidFill>
                <a:latin typeface="Arial"/>
                <a:cs typeface="Arial"/>
              </a:rPr>
              <a:t> </a:t>
            </a:r>
            <a:r>
              <a:rPr sz="600" spc="20" dirty="0">
                <a:solidFill>
                  <a:srgbClr val="797979"/>
                </a:solidFill>
                <a:latin typeface="Arial"/>
                <a:cs typeface="Arial"/>
              </a:rPr>
              <a:t>p</a:t>
            </a:r>
            <a:r>
              <a:rPr sz="600" spc="20" dirty="0">
                <a:solidFill>
                  <a:srgbClr val="4F4F4F"/>
                </a:solidFill>
                <a:latin typeface="Arial"/>
                <a:cs typeface="Arial"/>
              </a:rPr>
              <a:t>,</a:t>
            </a:r>
            <a:r>
              <a:rPr sz="600" spc="20" dirty="0">
                <a:solidFill>
                  <a:srgbClr val="797979"/>
                </a:solidFill>
                <a:latin typeface="Arial"/>
                <a:cs typeface="Arial"/>
              </a:rPr>
              <a:t>15</a:t>
            </a:r>
            <a:r>
              <a:rPr sz="600" spc="150" dirty="0">
                <a:solidFill>
                  <a:srgbClr val="797979"/>
                </a:solidFill>
                <a:latin typeface="Arial"/>
                <a:cs typeface="Arial"/>
              </a:rPr>
              <a:t> </a:t>
            </a:r>
            <a:r>
              <a:rPr sz="600" spc="20" dirty="0">
                <a:solidFill>
                  <a:srgbClr val="797979"/>
                </a:solidFill>
                <a:latin typeface="Arial"/>
                <a:cs typeface="Arial"/>
              </a:rPr>
              <a:t>p</a:t>
            </a:r>
            <a:r>
              <a:rPr sz="600" spc="20" dirty="0">
                <a:solidFill>
                  <a:srgbClr val="4F4F4F"/>
                </a:solidFill>
                <a:latin typeface="Arial"/>
                <a:cs typeface="Arial"/>
              </a:rPr>
              <a:t>,</a:t>
            </a:r>
            <a:r>
              <a:rPr sz="600" spc="20" dirty="0">
                <a:solidFill>
                  <a:srgbClr val="797979"/>
                </a:solidFill>
                <a:latin typeface="Arial"/>
                <a:cs typeface="Arial"/>
              </a:rPr>
              <a:t>16</a:t>
            </a:r>
            <a:r>
              <a:rPr sz="600" spc="150" dirty="0">
                <a:solidFill>
                  <a:srgbClr val="797979"/>
                </a:solidFill>
                <a:latin typeface="Arial"/>
                <a:cs typeface="Arial"/>
              </a:rPr>
              <a:t> </a:t>
            </a:r>
            <a:r>
              <a:rPr sz="600" spc="25" dirty="0">
                <a:solidFill>
                  <a:srgbClr val="797979"/>
                </a:solidFill>
                <a:latin typeface="Arial"/>
                <a:cs typeface="Arial"/>
              </a:rPr>
              <a:t>p</a:t>
            </a:r>
            <a:r>
              <a:rPr sz="600" spc="25" dirty="0">
                <a:solidFill>
                  <a:srgbClr val="4F4F4F"/>
                </a:solidFill>
                <a:latin typeface="Arial"/>
                <a:cs typeface="Arial"/>
              </a:rPr>
              <a:t>,</a:t>
            </a:r>
            <a:r>
              <a:rPr sz="600" spc="25" dirty="0">
                <a:solidFill>
                  <a:srgbClr val="797979"/>
                </a:solidFill>
                <a:latin typeface="Arial"/>
                <a:cs typeface="Arial"/>
              </a:rPr>
              <a:t>17</a:t>
            </a:r>
            <a:r>
              <a:rPr sz="600" spc="130" dirty="0">
                <a:solidFill>
                  <a:srgbClr val="797979"/>
                </a:solidFill>
                <a:latin typeface="Arial"/>
                <a:cs typeface="Arial"/>
              </a:rPr>
              <a:t> </a:t>
            </a:r>
            <a:r>
              <a:rPr sz="600" spc="25" dirty="0">
                <a:solidFill>
                  <a:srgbClr val="797979"/>
                </a:solidFill>
                <a:latin typeface="Arial"/>
                <a:cs typeface="Arial"/>
              </a:rPr>
              <a:t>p</a:t>
            </a:r>
            <a:r>
              <a:rPr sz="600" spc="25" dirty="0">
                <a:solidFill>
                  <a:srgbClr val="4F4F4F"/>
                </a:solidFill>
                <a:latin typeface="Arial"/>
                <a:cs typeface="Arial"/>
              </a:rPr>
              <a:t>,</a:t>
            </a:r>
            <a:r>
              <a:rPr sz="600" spc="25" dirty="0">
                <a:solidFill>
                  <a:srgbClr val="797979"/>
                </a:solidFill>
                <a:latin typeface="Arial"/>
                <a:cs typeface="Arial"/>
              </a:rPr>
              <a:t>18</a:t>
            </a:r>
            <a:r>
              <a:rPr sz="600" spc="120" dirty="0">
                <a:solidFill>
                  <a:srgbClr val="797979"/>
                </a:solidFill>
                <a:latin typeface="Arial"/>
                <a:cs typeface="Arial"/>
              </a:rPr>
              <a:t> </a:t>
            </a:r>
            <a:r>
              <a:rPr sz="600" spc="25" dirty="0">
                <a:solidFill>
                  <a:srgbClr val="797979"/>
                </a:solidFill>
                <a:latin typeface="Arial"/>
                <a:cs typeface="Arial"/>
              </a:rPr>
              <a:t>p</a:t>
            </a:r>
            <a:r>
              <a:rPr sz="600" spc="25" dirty="0">
                <a:solidFill>
                  <a:srgbClr val="4F4F4F"/>
                </a:solidFill>
                <a:latin typeface="Arial"/>
                <a:cs typeface="Arial"/>
              </a:rPr>
              <a:t>,</a:t>
            </a:r>
            <a:r>
              <a:rPr sz="600" spc="25" dirty="0">
                <a:solidFill>
                  <a:srgbClr val="797979"/>
                </a:solidFill>
                <a:latin typeface="Arial"/>
                <a:cs typeface="Arial"/>
              </a:rPr>
              <a:t>19</a:t>
            </a:r>
            <a:r>
              <a:rPr sz="600" spc="120" dirty="0">
                <a:solidFill>
                  <a:srgbClr val="797979"/>
                </a:solidFill>
                <a:latin typeface="Arial"/>
                <a:cs typeface="Arial"/>
              </a:rPr>
              <a:t> </a:t>
            </a:r>
            <a:r>
              <a:rPr sz="600" spc="25" dirty="0">
                <a:solidFill>
                  <a:srgbClr val="797979"/>
                </a:solidFill>
                <a:latin typeface="Arial"/>
                <a:cs typeface="Arial"/>
              </a:rPr>
              <a:t>p</a:t>
            </a:r>
            <a:r>
              <a:rPr sz="600" spc="25" dirty="0">
                <a:solidFill>
                  <a:srgbClr val="4F4F4F"/>
                </a:solidFill>
                <a:latin typeface="Arial"/>
                <a:cs typeface="Arial"/>
              </a:rPr>
              <a:t>,</a:t>
            </a:r>
            <a:r>
              <a:rPr sz="600" spc="25" dirty="0">
                <a:solidFill>
                  <a:srgbClr val="696767"/>
                </a:solidFill>
                <a:latin typeface="Arial"/>
                <a:cs typeface="Arial"/>
              </a:rPr>
              <a:t>20</a:t>
            </a:r>
            <a:r>
              <a:rPr sz="600" spc="120" dirty="0">
                <a:solidFill>
                  <a:srgbClr val="696767"/>
                </a:solidFill>
                <a:latin typeface="Arial"/>
                <a:cs typeface="Arial"/>
              </a:rPr>
              <a:t> </a:t>
            </a:r>
            <a:r>
              <a:rPr sz="600" spc="30" dirty="0">
                <a:solidFill>
                  <a:srgbClr val="797979"/>
                </a:solidFill>
                <a:latin typeface="Arial"/>
                <a:cs typeface="Arial"/>
              </a:rPr>
              <a:t>p</a:t>
            </a:r>
            <a:r>
              <a:rPr sz="600" spc="30" dirty="0">
                <a:solidFill>
                  <a:srgbClr val="4F4F4F"/>
                </a:solidFill>
                <a:latin typeface="Arial"/>
                <a:cs typeface="Arial"/>
              </a:rPr>
              <a:t>,</a:t>
            </a:r>
            <a:r>
              <a:rPr sz="600" spc="30" dirty="0">
                <a:solidFill>
                  <a:srgbClr val="696767"/>
                </a:solidFill>
                <a:latin typeface="Arial"/>
                <a:cs typeface="Arial"/>
              </a:rPr>
              <a:t>21</a:t>
            </a:r>
            <a:r>
              <a:rPr sz="600" spc="105" dirty="0">
                <a:solidFill>
                  <a:srgbClr val="696767"/>
                </a:solidFill>
                <a:latin typeface="Arial"/>
                <a:cs typeface="Arial"/>
              </a:rPr>
              <a:t> </a:t>
            </a:r>
            <a:r>
              <a:rPr sz="600" spc="25" dirty="0">
                <a:solidFill>
                  <a:srgbClr val="797979"/>
                </a:solidFill>
                <a:latin typeface="Arial"/>
                <a:cs typeface="Arial"/>
              </a:rPr>
              <a:t>p</a:t>
            </a:r>
            <a:r>
              <a:rPr sz="600" spc="25" dirty="0">
                <a:solidFill>
                  <a:srgbClr val="4F4F4F"/>
                </a:solidFill>
                <a:latin typeface="Arial"/>
                <a:cs typeface="Arial"/>
              </a:rPr>
              <a:t>,</a:t>
            </a:r>
            <a:r>
              <a:rPr sz="600" spc="25" dirty="0">
                <a:solidFill>
                  <a:srgbClr val="696767"/>
                </a:solidFill>
                <a:latin typeface="Arial"/>
                <a:cs typeface="Arial"/>
              </a:rPr>
              <a:t>22</a:t>
            </a:r>
            <a:r>
              <a:rPr sz="600" spc="105" dirty="0">
                <a:solidFill>
                  <a:srgbClr val="696767"/>
                </a:solidFill>
                <a:latin typeface="Arial"/>
                <a:cs typeface="Arial"/>
              </a:rPr>
              <a:t> </a:t>
            </a:r>
            <a:r>
              <a:rPr sz="600" spc="25" dirty="0">
                <a:solidFill>
                  <a:srgbClr val="797979"/>
                </a:solidFill>
                <a:latin typeface="Arial"/>
                <a:cs typeface="Arial"/>
              </a:rPr>
              <a:t>p</a:t>
            </a:r>
            <a:r>
              <a:rPr sz="600" spc="25" dirty="0">
                <a:solidFill>
                  <a:srgbClr val="4F4F4F"/>
                </a:solidFill>
                <a:latin typeface="Arial"/>
                <a:cs typeface="Arial"/>
              </a:rPr>
              <a:t>,</a:t>
            </a:r>
            <a:r>
              <a:rPr sz="600" spc="25" dirty="0">
                <a:solidFill>
                  <a:srgbClr val="696767"/>
                </a:solidFill>
                <a:latin typeface="Arial"/>
                <a:cs typeface="Arial"/>
              </a:rPr>
              <a:t>23</a:t>
            </a:r>
            <a:r>
              <a:rPr sz="600" spc="105" dirty="0">
                <a:solidFill>
                  <a:srgbClr val="696767"/>
                </a:solidFill>
                <a:latin typeface="Arial"/>
                <a:cs typeface="Arial"/>
              </a:rPr>
              <a:t> </a:t>
            </a:r>
            <a:r>
              <a:rPr sz="600" spc="30" dirty="0">
                <a:solidFill>
                  <a:srgbClr val="797979"/>
                </a:solidFill>
                <a:latin typeface="Arial"/>
                <a:cs typeface="Arial"/>
              </a:rPr>
              <a:t>p</a:t>
            </a:r>
            <a:r>
              <a:rPr sz="600" spc="30" dirty="0">
                <a:solidFill>
                  <a:srgbClr val="4F4F4F"/>
                </a:solidFill>
                <a:latin typeface="Arial"/>
                <a:cs typeface="Arial"/>
              </a:rPr>
              <a:t>,</a:t>
            </a:r>
            <a:r>
              <a:rPr sz="600" spc="30" dirty="0">
                <a:solidFill>
                  <a:srgbClr val="696767"/>
                </a:solidFill>
                <a:latin typeface="Arial"/>
                <a:cs typeface="Arial"/>
              </a:rPr>
              <a:t>24</a:t>
            </a:r>
            <a:r>
              <a:rPr sz="600" spc="110" dirty="0">
                <a:solidFill>
                  <a:srgbClr val="696767"/>
                </a:solidFill>
                <a:latin typeface="Arial"/>
                <a:cs typeface="Arial"/>
              </a:rPr>
              <a:t> </a:t>
            </a:r>
            <a:r>
              <a:rPr sz="600" spc="20" dirty="0">
                <a:solidFill>
                  <a:srgbClr val="797979"/>
                </a:solidFill>
                <a:latin typeface="Arial"/>
                <a:cs typeface="Arial"/>
              </a:rPr>
              <a:t>p</a:t>
            </a:r>
            <a:r>
              <a:rPr sz="600" spc="20" dirty="0">
                <a:solidFill>
                  <a:srgbClr val="4F4F4F"/>
                </a:solidFill>
                <a:latin typeface="Arial"/>
                <a:cs typeface="Arial"/>
              </a:rPr>
              <a:t>,</a:t>
            </a:r>
            <a:r>
              <a:rPr sz="600" spc="20" dirty="0">
                <a:solidFill>
                  <a:srgbClr val="696767"/>
                </a:solidFill>
                <a:latin typeface="Arial"/>
                <a:cs typeface="Arial"/>
              </a:rPr>
              <a:t>2</a:t>
            </a:r>
            <a:r>
              <a:rPr sz="600" spc="20" dirty="0">
                <a:solidFill>
                  <a:srgbClr val="4F4F4F"/>
                </a:solidFill>
                <a:latin typeface="Arial"/>
                <a:cs typeface="Arial"/>
              </a:rPr>
              <a:t>5</a:t>
            </a:r>
            <a:r>
              <a:rPr sz="600" spc="150" dirty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600" spc="25" dirty="0">
                <a:solidFill>
                  <a:srgbClr val="797979"/>
                </a:solidFill>
                <a:latin typeface="Arial"/>
                <a:cs typeface="Arial"/>
              </a:rPr>
              <a:t>p</a:t>
            </a:r>
            <a:r>
              <a:rPr sz="600" spc="25" dirty="0">
                <a:solidFill>
                  <a:srgbClr val="4F4F4F"/>
                </a:solidFill>
                <a:latin typeface="Arial"/>
                <a:cs typeface="Arial"/>
              </a:rPr>
              <a:t>,</a:t>
            </a:r>
            <a:r>
              <a:rPr sz="600" spc="25" dirty="0">
                <a:solidFill>
                  <a:srgbClr val="696767"/>
                </a:solidFill>
                <a:latin typeface="Arial"/>
                <a:cs typeface="Arial"/>
              </a:rPr>
              <a:t>26</a:t>
            </a:r>
            <a:r>
              <a:rPr sz="600" spc="55" dirty="0">
                <a:solidFill>
                  <a:srgbClr val="696767"/>
                </a:solidFill>
                <a:latin typeface="Arial"/>
                <a:cs typeface="Arial"/>
              </a:rPr>
              <a:t> </a:t>
            </a:r>
            <a:r>
              <a:rPr sz="600" spc="25" dirty="0">
                <a:solidFill>
                  <a:srgbClr val="878789"/>
                </a:solidFill>
                <a:latin typeface="Arial"/>
                <a:cs typeface="Arial"/>
              </a:rPr>
              <a:t>p</a:t>
            </a:r>
            <a:r>
              <a:rPr sz="600" spc="25" dirty="0">
                <a:solidFill>
                  <a:srgbClr val="4F4F4F"/>
                </a:solidFill>
                <a:latin typeface="Arial"/>
                <a:cs typeface="Arial"/>
              </a:rPr>
              <a:t>,</a:t>
            </a:r>
            <a:r>
              <a:rPr sz="600" spc="25" dirty="0">
                <a:solidFill>
                  <a:srgbClr val="696767"/>
                </a:solidFill>
                <a:latin typeface="Arial"/>
                <a:cs typeface="Arial"/>
              </a:rPr>
              <a:t>27</a:t>
            </a:r>
            <a:r>
              <a:rPr sz="600" spc="105" dirty="0">
                <a:solidFill>
                  <a:srgbClr val="696767"/>
                </a:solidFill>
                <a:latin typeface="Arial"/>
                <a:cs typeface="Arial"/>
              </a:rPr>
              <a:t> </a:t>
            </a:r>
            <a:r>
              <a:rPr sz="600" spc="30" dirty="0">
                <a:solidFill>
                  <a:srgbClr val="797979"/>
                </a:solidFill>
                <a:latin typeface="Arial"/>
                <a:cs typeface="Arial"/>
              </a:rPr>
              <a:t>p</a:t>
            </a:r>
            <a:r>
              <a:rPr sz="600" spc="30" dirty="0">
                <a:solidFill>
                  <a:srgbClr val="4F4F4F"/>
                </a:solidFill>
                <a:latin typeface="Arial"/>
                <a:cs typeface="Arial"/>
              </a:rPr>
              <a:t>,</a:t>
            </a:r>
            <a:r>
              <a:rPr sz="600" spc="30" dirty="0">
                <a:solidFill>
                  <a:srgbClr val="696767"/>
                </a:solidFill>
                <a:latin typeface="Arial"/>
                <a:cs typeface="Arial"/>
              </a:rPr>
              <a:t>28</a:t>
            </a:r>
            <a:r>
              <a:rPr sz="600" spc="105" dirty="0">
                <a:solidFill>
                  <a:srgbClr val="696767"/>
                </a:solidFill>
                <a:latin typeface="Arial"/>
                <a:cs typeface="Arial"/>
              </a:rPr>
              <a:t> </a:t>
            </a:r>
            <a:r>
              <a:rPr sz="600" spc="20" dirty="0">
                <a:solidFill>
                  <a:srgbClr val="797979"/>
                </a:solidFill>
                <a:latin typeface="Arial"/>
                <a:cs typeface="Arial"/>
              </a:rPr>
              <a:t>p,29</a:t>
            </a:r>
            <a:r>
              <a:rPr sz="600" spc="140" dirty="0">
                <a:solidFill>
                  <a:srgbClr val="797979"/>
                </a:solidFill>
                <a:latin typeface="Arial"/>
                <a:cs typeface="Arial"/>
              </a:rPr>
              <a:t> </a:t>
            </a:r>
            <a:r>
              <a:rPr sz="600" spc="25" dirty="0">
                <a:solidFill>
                  <a:srgbClr val="797979"/>
                </a:solidFill>
                <a:latin typeface="Arial"/>
                <a:cs typeface="Arial"/>
              </a:rPr>
              <a:t>p</a:t>
            </a:r>
            <a:r>
              <a:rPr sz="600" spc="25" dirty="0">
                <a:solidFill>
                  <a:srgbClr val="4F4F4F"/>
                </a:solidFill>
                <a:latin typeface="Arial"/>
                <a:cs typeface="Arial"/>
              </a:rPr>
              <a:t>,</a:t>
            </a:r>
            <a:r>
              <a:rPr sz="600" spc="25" dirty="0">
                <a:solidFill>
                  <a:srgbClr val="797979"/>
                </a:solidFill>
                <a:latin typeface="Arial"/>
                <a:cs typeface="Arial"/>
              </a:rPr>
              <a:t>30</a:t>
            </a:r>
            <a:r>
              <a:rPr sz="600" spc="105" dirty="0">
                <a:solidFill>
                  <a:srgbClr val="797979"/>
                </a:solidFill>
                <a:latin typeface="Arial"/>
                <a:cs typeface="Arial"/>
              </a:rPr>
              <a:t> </a:t>
            </a:r>
            <a:r>
              <a:rPr sz="600" spc="35" dirty="0">
                <a:solidFill>
                  <a:srgbClr val="797979"/>
                </a:solidFill>
                <a:latin typeface="Arial"/>
                <a:cs typeface="Arial"/>
              </a:rPr>
              <a:t>p.31</a:t>
            </a:r>
            <a:r>
              <a:rPr sz="600" spc="50" dirty="0">
                <a:solidFill>
                  <a:srgbClr val="797979"/>
                </a:solidFill>
                <a:latin typeface="Arial"/>
                <a:cs typeface="Arial"/>
              </a:rPr>
              <a:t> </a:t>
            </a:r>
            <a:r>
              <a:rPr sz="600" spc="25" dirty="0">
                <a:solidFill>
                  <a:srgbClr val="797979"/>
                </a:solidFill>
                <a:latin typeface="Arial"/>
                <a:cs typeface="Arial"/>
              </a:rPr>
              <a:t>p.32</a:t>
            </a:r>
            <a:r>
              <a:rPr sz="600" spc="140" dirty="0">
                <a:solidFill>
                  <a:srgbClr val="797979"/>
                </a:solidFill>
                <a:latin typeface="Arial"/>
                <a:cs typeface="Arial"/>
              </a:rPr>
              <a:t> </a:t>
            </a:r>
            <a:r>
              <a:rPr sz="600" spc="25" dirty="0">
                <a:solidFill>
                  <a:srgbClr val="797979"/>
                </a:solidFill>
                <a:latin typeface="Arial"/>
                <a:cs typeface="Arial"/>
              </a:rPr>
              <a:t>p</a:t>
            </a:r>
            <a:r>
              <a:rPr sz="600" spc="25" dirty="0">
                <a:solidFill>
                  <a:srgbClr val="4F4F4F"/>
                </a:solidFill>
                <a:latin typeface="Arial"/>
                <a:cs typeface="Arial"/>
              </a:rPr>
              <a:t>,</a:t>
            </a:r>
            <a:r>
              <a:rPr sz="600" spc="25" dirty="0">
                <a:solidFill>
                  <a:srgbClr val="797979"/>
                </a:solidFill>
                <a:latin typeface="Arial"/>
                <a:cs typeface="Arial"/>
              </a:rPr>
              <a:t>33</a:t>
            </a:r>
            <a:r>
              <a:rPr sz="600" spc="105" dirty="0">
                <a:solidFill>
                  <a:srgbClr val="797979"/>
                </a:solidFill>
                <a:latin typeface="Arial"/>
                <a:cs typeface="Arial"/>
              </a:rPr>
              <a:t> </a:t>
            </a:r>
            <a:r>
              <a:rPr sz="600" spc="30" dirty="0">
                <a:solidFill>
                  <a:srgbClr val="797979"/>
                </a:solidFill>
                <a:latin typeface="Arial"/>
                <a:cs typeface="Arial"/>
              </a:rPr>
              <a:t>p</a:t>
            </a:r>
            <a:r>
              <a:rPr sz="600" spc="30" dirty="0">
                <a:solidFill>
                  <a:srgbClr val="4F4F4F"/>
                </a:solidFill>
                <a:latin typeface="Arial"/>
                <a:cs typeface="Arial"/>
              </a:rPr>
              <a:t>,</a:t>
            </a:r>
            <a:r>
              <a:rPr sz="600" spc="30" dirty="0">
                <a:solidFill>
                  <a:srgbClr val="797979"/>
                </a:solidFill>
                <a:latin typeface="Arial"/>
                <a:cs typeface="Arial"/>
              </a:rPr>
              <a:t>34</a:t>
            </a:r>
            <a:r>
              <a:rPr sz="600" spc="95" dirty="0">
                <a:solidFill>
                  <a:srgbClr val="797979"/>
                </a:solidFill>
                <a:latin typeface="Arial"/>
                <a:cs typeface="Arial"/>
              </a:rPr>
              <a:t> </a:t>
            </a:r>
            <a:r>
              <a:rPr sz="600" spc="20" dirty="0">
                <a:solidFill>
                  <a:srgbClr val="797979"/>
                </a:solidFill>
                <a:latin typeface="Arial"/>
                <a:cs typeface="Arial"/>
              </a:rPr>
              <a:t>p</a:t>
            </a:r>
            <a:r>
              <a:rPr sz="600" spc="20" dirty="0">
                <a:solidFill>
                  <a:srgbClr val="4F4F4F"/>
                </a:solidFill>
                <a:latin typeface="Arial"/>
                <a:cs typeface="Arial"/>
              </a:rPr>
              <a:t>,</a:t>
            </a:r>
            <a:r>
              <a:rPr sz="600" spc="20" dirty="0">
                <a:solidFill>
                  <a:srgbClr val="696767"/>
                </a:solidFill>
                <a:latin typeface="Arial"/>
                <a:cs typeface="Arial"/>
              </a:rPr>
              <a:t>35</a:t>
            </a:r>
            <a:r>
              <a:rPr sz="600" spc="155" dirty="0">
                <a:solidFill>
                  <a:srgbClr val="696767"/>
                </a:solidFill>
                <a:latin typeface="Arial"/>
                <a:cs typeface="Arial"/>
              </a:rPr>
              <a:t> </a:t>
            </a:r>
            <a:r>
              <a:rPr sz="600" spc="25" dirty="0">
                <a:solidFill>
                  <a:srgbClr val="878789"/>
                </a:solidFill>
                <a:latin typeface="Arial"/>
                <a:cs typeface="Arial"/>
              </a:rPr>
              <a:t>p</a:t>
            </a:r>
            <a:r>
              <a:rPr sz="600" spc="25" dirty="0">
                <a:solidFill>
                  <a:srgbClr val="383638"/>
                </a:solidFill>
                <a:latin typeface="Arial"/>
                <a:cs typeface="Arial"/>
              </a:rPr>
              <a:t>,</a:t>
            </a:r>
            <a:r>
              <a:rPr sz="600" spc="25" dirty="0">
                <a:solidFill>
                  <a:srgbClr val="696767"/>
                </a:solidFill>
                <a:latin typeface="Arial"/>
                <a:cs typeface="Arial"/>
              </a:rPr>
              <a:t>36</a:t>
            </a:r>
            <a:r>
              <a:rPr sz="600" spc="135" dirty="0">
                <a:solidFill>
                  <a:srgbClr val="696767"/>
                </a:solidFill>
                <a:latin typeface="Arial"/>
                <a:cs typeface="Arial"/>
              </a:rPr>
              <a:t> </a:t>
            </a:r>
            <a:r>
              <a:rPr sz="600" spc="25" dirty="0">
                <a:solidFill>
                  <a:srgbClr val="797979"/>
                </a:solidFill>
                <a:latin typeface="Arial"/>
                <a:cs typeface="Arial"/>
              </a:rPr>
              <a:t>p</a:t>
            </a:r>
            <a:r>
              <a:rPr sz="600" spc="25" dirty="0">
                <a:solidFill>
                  <a:srgbClr val="383638"/>
                </a:solidFill>
                <a:latin typeface="Arial"/>
                <a:cs typeface="Arial"/>
              </a:rPr>
              <a:t>,</a:t>
            </a:r>
            <a:r>
              <a:rPr sz="600" spc="25" dirty="0">
                <a:solidFill>
                  <a:srgbClr val="797979"/>
                </a:solidFill>
                <a:latin typeface="Arial"/>
                <a:cs typeface="Arial"/>
              </a:rPr>
              <a:t>37</a:t>
            </a:r>
            <a:r>
              <a:rPr sz="600" spc="105" dirty="0">
                <a:solidFill>
                  <a:srgbClr val="797979"/>
                </a:solidFill>
                <a:latin typeface="Arial"/>
                <a:cs typeface="Arial"/>
              </a:rPr>
              <a:t> </a:t>
            </a:r>
            <a:r>
              <a:rPr sz="600" spc="20" dirty="0">
                <a:solidFill>
                  <a:srgbClr val="797979"/>
                </a:solidFill>
                <a:latin typeface="Arial"/>
                <a:cs typeface="Arial"/>
              </a:rPr>
              <a:t>p,38</a:t>
            </a:r>
            <a:r>
              <a:rPr sz="600" spc="140" dirty="0">
                <a:solidFill>
                  <a:srgbClr val="797979"/>
                </a:solidFill>
                <a:latin typeface="Arial"/>
                <a:cs typeface="Arial"/>
              </a:rPr>
              <a:t> </a:t>
            </a:r>
            <a:r>
              <a:rPr sz="600" spc="30" dirty="0">
                <a:solidFill>
                  <a:srgbClr val="797979"/>
                </a:solidFill>
                <a:latin typeface="Arial"/>
                <a:cs typeface="Arial"/>
              </a:rPr>
              <a:t>p</a:t>
            </a:r>
            <a:r>
              <a:rPr sz="600" spc="30" dirty="0">
                <a:solidFill>
                  <a:srgbClr val="4F4F4F"/>
                </a:solidFill>
                <a:latin typeface="Arial"/>
                <a:cs typeface="Arial"/>
              </a:rPr>
              <a:t>,</a:t>
            </a:r>
            <a:r>
              <a:rPr sz="600" spc="30" dirty="0">
                <a:solidFill>
                  <a:srgbClr val="696767"/>
                </a:solidFill>
                <a:latin typeface="Arial"/>
                <a:cs typeface="Arial"/>
              </a:rPr>
              <a:t>39</a:t>
            </a:r>
            <a:r>
              <a:rPr sz="600" spc="120" dirty="0">
                <a:solidFill>
                  <a:srgbClr val="696767"/>
                </a:solidFill>
                <a:latin typeface="Arial"/>
                <a:cs typeface="Arial"/>
              </a:rPr>
              <a:t> </a:t>
            </a:r>
            <a:r>
              <a:rPr sz="600" spc="15" dirty="0">
                <a:solidFill>
                  <a:srgbClr val="797979"/>
                </a:solidFill>
                <a:latin typeface="Arial"/>
                <a:cs typeface="Arial"/>
              </a:rPr>
              <a:t>p</a:t>
            </a:r>
            <a:r>
              <a:rPr sz="600" spc="15" dirty="0">
                <a:solidFill>
                  <a:srgbClr val="4F4F4F"/>
                </a:solidFill>
                <a:latin typeface="Arial"/>
                <a:cs typeface="Arial"/>
              </a:rPr>
              <a:t>,</a:t>
            </a:r>
            <a:r>
              <a:rPr sz="600" spc="15" dirty="0">
                <a:solidFill>
                  <a:srgbClr val="797979"/>
                </a:solidFill>
                <a:latin typeface="Arial"/>
                <a:cs typeface="Arial"/>
              </a:rPr>
              <a:t>40</a:t>
            </a:r>
            <a:r>
              <a:rPr sz="600" spc="125" dirty="0">
                <a:solidFill>
                  <a:srgbClr val="797979"/>
                </a:solidFill>
                <a:latin typeface="Arial"/>
                <a:cs typeface="Arial"/>
              </a:rPr>
              <a:t> </a:t>
            </a:r>
            <a:r>
              <a:rPr sz="600" spc="10" dirty="0">
                <a:solidFill>
                  <a:srgbClr val="797979"/>
                </a:solidFill>
                <a:latin typeface="Arial"/>
                <a:cs typeface="Arial"/>
              </a:rPr>
              <a:t>p</a:t>
            </a:r>
            <a:r>
              <a:rPr sz="600" spc="10" dirty="0">
                <a:solidFill>
                  <a:srgbClr val="4F4F4F"/>
                </a:solidFill>
                <a:latin typeface="Arial"/>
                <a:cs typeface="Arial"/>
              </a:rPr>
              <a:t>,</a:t>
            </a:r>
            <a:r>
              <a:rPr sz="600" spc="-105" dirty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600" spc="-25" dirty="0">
                <a:solidFill>
                  <a:srgbClr val="797979"/>
                </a:solidFill>
                <a:latin typeface="Arial"/>
                <a:cs typeface="Arial"/>
              </a:rPr>
              <a:t>41</a:t>
            </a:r>
            <a:endParaRPr sz="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243685" y="4048368"/>
            <a:ext cx="180340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35" dirty="0">
                <a:solidFill>
                  <a:srgbClr val="797979"/>
                </a:solidFill>
                <a:latin typeface="Arial"/>
                <a:cs typeface="Arial"/>
              </a:rPr>
              <a:t>p</a:t>
            </a:r>
            <a:r>
              <a:rPr sz="600" spc="-10" dirty="0">
                <a:solidFill>
                  <a:srgbClr val="4F4F4F"/>
                </a:solidFill>
                <a:latin typeface="Arial"/>
                <a:cs typeface="Arial"/>
              </a:rPr>
              <a:t>,</a:t>
            </a:r>
            <a:r>
              <a:rPr sz="600" spc="-114" dirty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600" spc="-25" dirty="0">
                <a:solidFill>
                  <a:srgbClr val="797979"/>
                </a:solidFill>
                <a:latin typeface="Arial"/>
                <a:cs typeface="Arial"/>
              </a:rPr>
              <a:t>42</a:t>
            </a:r>
            <a:endParaRPr sz="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030295" y="4197477"/>
            <a:ext cx="459105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u="heavy" spc="40" dirty="0">
                <a:solidFill>
                  <a:srgbClr val="4F4F4F"/>
                </a:solidFill>
                <a:uFill>
                  <a:solidFill>
                    <a:srgbClr val="4F4F4F"/>
                  </a:solidFill>
                </a:uFill>
                <a:latin typeface="Arial"/>
                <a:cs typeface="Arial"/>
              </a:rPr>
              <a:t>Cat</a:t>
            </a:r>
            <a:r>
              <a:rPr sz="700" b="1" u="heavy" spc="40" dirty="0">
                <a:solidFill>
                  <a:srgbClr val="383638"/>
                </a:solidFill>
                <a:uFill>
                  <a:solidFill>
                    <a:srgbClr val="4F4F4F"/>
                  </a:solidFill>
                </a:uFill>
                <a:latin typeface="Arial"/>
                <a:cs typeface="Arial"/>
              </a:rPr>
              <a:t>e</a:t>
            </a:r>
            <a:r>
              <a:rPr sz="700" b="1" u="heavy" spc="40" dirty="0">
                <a:solidFill>
                  <a:srgbClr val="4F4F4F"/>
                </a:solidFill>
                <a:uFill>
                  <a:solidFill>
                    <a:srgbClr val="4F4F4F"/>
                  </a:solidFill>
                </a:uFill>
                <a:latin typeface="Arial"/>
                <a:cs typeface="Arial"/>
              </a:rPr>
              <a:t>go</a:t>
            </a:r>
            <a:r>
              <a:rPr sz="700" b="1" u="heavy" spc="40" dirty="0">
                <a:solidFill>
                  <a:srgbClr val="383638"/>
                </a:solidFill>
                <a:uFill>
                  <a:solidFill>
                    <a:srgbClr val="4F4F4F"/>
                  </a:solidFill>
                </a:uFill>
                <a:latin typeface="Arial"/>
                <a:cs typeface="Arial"/>
              </a:rPr>
              <a:t>r</a:t>
            </a:r>
            <a:r>
              <a:rPr sz="700" b="1" u="heavy" spc="40" dirty="0">
                <a:solidFill>
                  <a:srgbClr val="4F4F4F"/>
                </a:solidFill>
                <a:uFill>
                  <a:solidFill>
                    <a:srgbClr val="4F4F4F"/>
                  </a:solidFill>
                </a:uFill>
                <a:latin typeface="Arial"/>
                <a:cs typeface="Arial"/>
              </a:rPr>
              <a:t>y</a:t>
            </a:r>
            <a:endParaRPr sz="7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807009" y="4245059"/>
            <a:ext cx="586105" cy="262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50" u="heavy" spc="-145" dirty="0">
                <a:solidFill>
                  <a:srgbClr val="797979"/>
                </a:solidFill>
                <a:uFill>
                  <a:solidFill>
                    <a:srgbClr val="797979"/>
                  </a:solidFill>
                </a:uFill>
                <a:latin typeface="Arial"/>
                <a:cs typeface="Arial"/>
              </a:rPr>
              <a:t>!</a:t>
            </a:r>
            <a:r>
              <a:rPr sz="850" u="heavy" spc="90" dirty="0">
                <a:solidFill>
                  <a:srgbClr val="18A5A7"/>
                </a:solidFill>
                <a:uFill>
                  <a:solidFill>
                    <a:srgbClr val="797979"/>
                  </a:solidFill>
                </a:uFill>
                <a:latin typeface="Arial"/>
                <a:cs typeface="Arial"/>
              </a:rPr>
              <a:t>■</a:t>
            </a:r>
            <a:r>
              <a:rPr sz="900" u="heavy" spc="-55" dirty="0">
                <a:solidFill>
                  <a:srgbClr val="797979"/>
                </a:solidFill>
                <a:uFill>
                  <a:solidFill>
                    <a:srgbClr val="797979"/>
                  </a:solidFill>
                </a:uFill>
                <a:latin typeface="Times New Roman"/>
                <a:cs typeface="Times New Roman"/>
              </a:rPr>
              <a:t>w</a:t>
            </a:r>
            <a:r>
              <a:rPr sz="900" u="heavy" spc="-20" dirty="0">
                <a:solidFill>
                  <a:srgbClr val="797979"/>
                </a:solidFill>
                <a:uFill>
                  <a:solidFill>
                    <a:srgbClr val="797979"/>
                  </a:solidFill>
                </a:uFill>
                <a:latin typeface="Times New Roman"/>
                <a:cs typeface="Times New Roman"/>
              </a:rPr>
              <a:t>rn </a:t>
            </a:r>
            <a:r>
              <a:rPr sz="850" u="heavy" spc="65" dirty="0">
                <a:solidFill>
                  <a:srgbClr val="CF5249"/>
                </a:solidFill>
                <a:uFill>
                  <a:solidFill>
                    <a:srgbClr val="797979"/>
                  </a:solidFill>
                </a:uFill>
                <a:latin typeface="Arial"/>
                <a:cs typeface="Arial"/>
              </a:rPr>
              <a:t>■</a:t>
            </a:r>
            <a:r>
              <a:rPr sz="900" u="heavy" spc="-40" dirty="0">
                <a:solidFill>
                  <a:srgbClr val="797979"/>
                </a:solidFill>
                <a:uFill>
                  <a:solidFill>
                    <a:srgbClr val="797979"/>
                  </a:solidFill>
                </a:uFill>
                <a:latin typeface="Times New Roman"/>
                <a:cs typeface="Times New Roman"/>
              </a:rPr>
              <a:t>c</a:t>
            </a:r>
            <a:r>
              <a:rPr sz="900" u="heavy" spc="-5" dirty="0">
                <a:solidFill>
                  <a:srgbClr val="797979"/>
                </a:solidFill>
                <a:uFill>
                  <a:solidFill>
                    <a:srgbClr val="797979"/>
                  </a:solidFill>
                </a:uFill>
                <a:latin typeface="Times New Roman"/>
                <a:cs typeface="Times New Roman"/>
              </a:rPr>
              <a:t>rn!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8916" y="4554727"/>
            <a:ext cx="756285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b="1" u="heavy" spc="-160" dirty="0">
                <a:solidFill>
                  <a:srgbClr val="0A72CA"/>
                </a:solidFill>
                <a:uFill>
                  <a:solidFill>
                    <a:srgbClr val="0A72CA"/>
                  </a:solidFill>
                </a:uFill>
                <a:latin typeface="Arial"/>
                <a:cs typeface="Arial"/>
              </a:rPr>
              <a:t>1</a:t>
            </a:r>
            <a:r>
              <a:rPr sz="650" b="1" u="heavy" spc="-110" dirty="0">
                <a:solidFill>
                  <a:srgbClr val="0A72CA"/>
                </a:solidFill>
                <a:uFill>
                  <a:solidFill>
                    <a:srgbClr val="0A72CA"/>
                  </a:solidFill>
                </a:uFill>
                <a:latin typeface="Arial"/>
                <a:cs typeface="Arial"/>
              </a:rPr>
              <a:t> </a:t>
            </a:r>
            <a:r>
              <a:rPr sz="700" u="heavy" dirty="0">
                <a:solidFill>
                  <a:srgbClr val="28262D"/>
                </a:solidFill>
                <a:uFill>
                  <a:solidFill>
                    <a:srgbClr val="0A72CA"/>
                  </a:solidFill>
                </a:uFill>
                <a:latin typeface="Arial"/>
                <a:cs typeface="Arial"/>
              </a:rPr>
              <a:t>Sho</a:t>
            </a:r>
            <a:r>
              <a:rPr sz="700" u="heavy" spc="10" dirty="0">
                <a:solidFill>
                  <a:srgbClr val="28262D"/>
                </a:solidFill>
                <a:uFill>
                  <a:solidFill>
                    <a:srgbClr val="0A72CA"/>
                  </a:solidFill>
                </a:uFill>
                <a:latin typeface="Arial"/>
                <a:cs typeface="Arial"/>
              </a:rPr>
              <a:t>w</a:t>
            </a:r>
            <a:r>
              <a:rPr sz="700" u="heavy" spc="25" dirty="0">
                <a:solidFill>
                  <a:srgbClr val="28262D"/>
                </a:solidFill>
                <a:uFill>
                  <a:solidFill>
                    <a:srgbClr val="0A72CA"/>
                  </a:solidFill>
                </a:uFill>
                <a:latin typeface="Arial"/>
                <a:cs typeface="Arial"/>
              </a:rPr>
              <a:t> </a:t>
            </a:r>
            <a:r>
              <a:rPr sz="700" u="heavy" spc="-5" dirty="0">
                <a:solidFill>
                  <a:srgbClr val="28262D"/>
                </a:solidFill>
                <a:uFill>
                  <a:solidFill>
                    <a:srgbClr val="0A72CA"/>
                  </a:solidFill>
                </a:uFill>
                <a:latin typeface="Arial"/>
                <a:cs typeface="Arial"/>
              </a:rPr>
              <a:t>a</a:t>
            </a:r>
            <a:r>
              <a:rPr sz="700" u="heavy" spc="-10" dirty="0">
                <a:solidFill>
                  <a:srgbClr val="696767"/>
                </a:solidFill>
                <a:uFill>
                  <a:solidFill>
                    <a:srgbClr val="0A72CA"/>
                  </a:solidFill>
                </a:uFill>
                <a:latin typeface="Arial"/>
                <a:cs typeface="Arial"/>
              </a:rPr>
              <a:t>l</a:t>
            </a:r>
            <a:r>
              <a:rPr sz="700" u="heavy" spc="-5" dirty="0">
                <a:solidFill>
                  <a:srgbClr val="696767"/>
                </a:solidFill>
                <a:uFill>
                  <a:solidFill>
                    <a:srgbClr val="0A72CA"/>
                  </a:solidFill>
                </a:uFill>
                <a:latin typeface="Arial"/>
                <a:cs typeface="Arial"/>
              </a:rPr>
              <a:t>l</a:t>
            </a:r>
            <a:r>
              <a:rPr sz="700" u="heavy" spc="90" dirty="0">
                <a:solidFill>
                  <a:srgbClr val="696767"/>
                </a:solidFill>
                <a:uFill>
                  <a:solidFill>
                    <a:srgbClr val="0A72CA"/>
                  </a:solidFill>
                </a:uFill>
                <a:latin typeface="Arial"/>
                <a:cs typeface="Arial"/>
              </a:rPr>
              <a:t> </a:t>
            </a:r>
            <a:r>
              <a:rPr sz="700" u="heavy" spc="25" dirty="0">
                <a:solidFill>
                  <a:srgbClr val="4F4F4F"/>
                </a:solidFill>
                <a:uFill>
                  <a:solidFill>
                    <a:srgbClr val="0A72CA"/>
                  </a:solidFill>
                </a:uFill>
                <a:latin typeface="Arial"/>
                <a:cs typeface="Arial"/>
              </a:rPr>
              <a:t>r</a:t>
            </a:r>
            <a:r>
              <a:rPr sz="700" u="heavy" spc="15" dirty="0">
                <a:solidFill>
                  <a:srgbClr val="28262D"/>
                </a:solidFill>
                <a:uFill>
                  <a:solidFill>
                    <a:srgbClr val="0A72CA"/>
                  </a:solidFill>
                </a:uFill>
                <a:latin typeface="Arial"/>
                <a:cs typeface="Arial"/>
              </a:rPr>
              <a:t>e</a:t>
            </a:r>
            <a:r>
              <a:rPr sz="700" u="heavy" spc="-50" dirty="0">
                <a:solidFill>
                  <a:srgbClr val="28262D"/>
                </a:solidFill>
                <a:uFill>
                  <a:solidFill>
                    <a:srgbClr val="0A72CA"/>
                  </a:solidFill>
                </a:uFill>
                <a:latin typeface="Arial"/>
                <a:cs typeface="Arial"/>
              </a:rPr>
              <a:t>s</a:t>
            </a:r>
            <a:r>
              <a:rPr sz="700" u="heavy" spc="-20" dirty="0">
                <a:solidFill>
                  <a:srgbClr val="28262D"/>
                </a:solidFill>
                <a:uFill>
                  <a:solidFill>
                    <a:srgbClr val="0A72CA"/>
                  </a:solidFill>
                </a:uFill>
                <a:latin typeface="Arial"/>
                <a:cs typeface="Arial"/>
              </a:rPr>
              <a:t>u</a:t>
            </a:r>
            <a:r>
              <a:rPr sz="700" u="heavy" spc="15" dirty="0">
                <a:solidFill>
                  <a:srgbClr val="696767"/>
                </a:solidFill>
                <a:uFill>
                  <a:solidFill>
                    <a:srgbClr val="0A72CA"/>
                  </a:solidFill>
                </a:uFill>
                <a:latin typeface="Arial"/>
                <a:cs typeface="Arial"/>
              </a:rPr>
              <a:t>l</a:t>
            </a:r>
            <a:r>
              <a:rPr sz="700" u="heavy" spc="-35" dirty="0">
                <a:solidFill>
                  <a:srgbClr val="28262D"/>
                </a:solidFill>
                <a:uFill>
                  <a:solidFill>
                    <a:srgbClr val="0A72CA"/>
                  </a:solidFill>
                </a:uFill>
                <a:latin typeface="Arial"/>
                <a:cs typeface="Arial"/>
              </a:rPr>
              <a:t>t</a:t>
            </a:r>
            <a:r>
              <a:rPr sz="700" u="heavy" spc="-50" dirty="0">
                <a:solidFill>
                  <a:srgbClr val="28262D"/>
                </a:solidFill>
                <a:uFill>
                  <a:solidFill>
                    <a:srgbClr val="0A72CA"/>
                  </a:solidFill>
                </a:uFill>
                <a:latin typeface="Arial"/>
                <a:cs typeface="Arial"/>
              </a:rPr>
              <a:t>s</a:t>
            </a:r>
            <a:r>
              <a:rPr sz="700" u="heavy" spc="-35" dirty="0">
                <a:solidFill>
                  <a:srgbClr val="28262D"/>
                </a:solidFill>
                <a:uFill>
                  <a:solidFill>
                    <a:srgbClr val="0A72CA"/>
                  </a:solidFill>
                </a:uFill>
                <a:latin typeface="Arial"/>
                <a:cs typeface="Arial"/>
              </a:rPr>
              <a:t> </a:t>
            </a:r>
            <a:r>
              <a:rPr sz="650" b="1" spc="-114" dirty="0">
                <a:solidFill>
                  <a:srgbClr val="0A72CA"/>
                </a:solidFill>
                <a:latin typeface="Arial"/>
                <a:cs typeface="Arial"/>
              </a:rPr>
              <a:t>1</a:t>
            </a:r>
            <a:endParaRPr sz="65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115920" y="5719620"/>
            <a:ext cx="10956925" cy="0"/>
          </a:xfrm>
          <a:custGeom>
            <a:avLst/>
            <a:gdLst/>
            <a:ahLst/>
            <a:cxnLst/>
            <a:rect l="l" t="t" r="r" b="b"/>
            <a:pathLst>
              <a:path w="10956925">
                <a:moveTo>
                  <a:pt x="0" y="0"/>
                </a:moveTo>
                <a:lnTo>
                  <a:pt x="10956314" y="0"/>
                </a:lnTo>
              </a:path>
            </a:pathLst>
          </a:custGeom>
          <a:ln w="5625">
            <a:solidFill>
              <a:srgbClr val="78787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42509" y="5369990"/>
            <a:ext cx="3615054" cy="5213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35660" algn="l"/>
              </a:tabLst>
            </a:pPr>
            <a:r>
              <a:rPr sz="700" b="1" dirty="0">
                <a:solidFill>
                  <a:srgbClr val="18161C"/>
                </a:solidFill>
                <a:latin typeface="Arial"/>
                <a:cs typeface="Arial"/>
              </a:rPr>
              <a:t>B</a:t>
            </a:r>
            <a:r>
              <a:rPr sz="700" b="1" spc="15" dirty="0">
                <a:solidFill>
                  <a:srgbClr val="18161C"/>
                </a:solidFill>
                <a:latin typeface="Arial"/>
                <a:cs typeface="Arial"/>
              </a:rPr>
              <a:t>a</a:t>
            </a:r>
            <a:r>
              <a:rPr sz="700" b="1" spc="-20" dirty="0">
                <a:solidFill>
                  <a:srgbClr val="010101"/>
                </a:solidFill>
                <a:latin typeface="Arial"/>
                <a:cs typeface="Arial"/>
              </a:rPr>
              <a:t>s</a:t>
            </a:r>
            <a:r>
              <a:rPr sz="700" b="1" spc="-15" dirty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700" b="1" spc="-10" dirty="0">
                <a:solidFill>
                  <a:srgbClr val="010101"/>
                </a:solidFill>
                <a:latin typeface="Arial"/>
                <a:cs typeface="Arial"/>
              </a:rPr>
              <a:t> folder:</a:t>
            </a:r>
            <a:r>
              <a:rPr sz="700" b="1" spc="-90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700" b="1" spc="-65" dirty="0">
                <a:solidFill>
                  <a:srgbClr val="AAB1B3"/>
                </a:solidFill>
                <a:latin typeface="Arial"/>
                <a:cs typeface="Arial"/>
              </a:rPr>
              <a:t>:</a:t>
            </a:r>
            <a:r>
              <a:rPr sz="700" b="1" dirty="0">
                <a:solidFill>
                  <a:srgbClr val="AAB1B3"/>
                </a:solidFill>
                <a:latin typeface="Arial"/>
                <a:cs typeface="Arial"/>
              </a:rPr>
              <a:t>	</a:t>
            </a:r>
            <a:r>
              <a:rPr sz="500" spc="-85" dirty="0">
                <a:solidFill>
                  <a:srgbClr val="797979"/>
                </a:solidFill>
                <a:latin typeface="Arial"/>
                <a:cs typeface="Arial"/>
              </a:rPr>
              <a:t>1</a:t>
            </a:r>
            <a:r>
              <a:rPr sz="500" dirty="0">
                <a:solidFill>
                  <a:srgbClr val="797979"/>
                </a:solidFill>
                <a:latin typeface="Arial"/>
                <a:cs typeface="Arial"/>
              </a:rPr>
              <a:t> </a:t>
            </a:r>
            <a:r>
              <a:rPr sz="500" spc="-50" dirty="0">
                <a:solidFill>
                  <a:srgbClr val="797979"/>
                </a:solidFill>
                <a:latin typeface="Arial"/>
                <a:cs typeface="Arial"/>
              </a:rPr>
              <a:t> </a:t>
            </a:r>
            <a:r>
              <a:rPr sz="700" spc="-65" dirty="0">
                <a:solidFill>
                  <a:srgbClr val="383638"/>
                </a:solidFill>
                <a:latin typeface="Arial"/>
                <a:cs typeface="Arial"/>
              </a:rPr>
              <a:t>C:</a:t>
            </a:r>
            <a:r>
              <a:rPr sz="700" spc="-25" dirty="0">
                <a:solidFill>
                  <a:srgbClr val="4F4F4F"/>
                </a:solidFill>
                <a:latin typeface="Arial"/>
                <a:cs typeface="Arial"/>
              </a:rPr>
              <a:t>\</a:t>
            </a:r>
            <a:r>
              <a:rPr sz="700" spc="-65" dirty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700" spc="-80" dirty="0">
                <a:solidFill>
                  <a:srgbClr val="4F4F4F"/>
                </a:solidFill>
                <a:latin typeface="Arial"/>
                <a:cs typeface="Arial"/>
              </a:rPr>
              <a:t>U</a:t>
            </a:r>
            <a:r>
              <a:rPr sz="700" spc="-85" dirty="0">
                <a:solidFill>
                  <a:srgbClr val="383638"/>
                </a:solidFill>
                <a:latin typeface="Arial"/>
                <a:cs typeface="Arial"/>
              </a:rPr>
              <a:t>,s</a:t>
            </a:r>
            <a:r>
              <a:rPr sz="700" spc="-385" dirty="0">
                <a:solidFill>
                  <a:srgbClr val="383638"/>
                </a:solidFill>
                <a:latin typeface="Arial"/>
                <a:cs typeface="Arial"/>
              </a:rPr>
              <a:t>e</a:t>
            </a:r>
            <a:r>
              <a:rPr sz="700" spc="10" dirty="0">
                <a:solidFill>
                  <a:srgbClr val="383638"/>
                </a:solidFill>
                <a:latin typeface="Arial"/>
                <a:cs typeface="Arial"/>
              </a:rPr>
              <a:t>,</a:t>
            </a:r>
            <a:r>
              <a:rPr sz="700" spc="-35" dirty="0">
                <a:solidFill>
                  <a:srgbClr val="383638"/>
                </a:solidFill>
                <a:latin typeface="Arial"/>
                <a:cs typeface="Arial"/>
              </a:rPr>
              <a:t> </a:t>
            </a:r>
            <a:r>
              <a:rPr sz="700" spc="15" dirty="0">
                <a:solidFill>
                  <a:srgbClr val="4F4F4F"/>
                </a:solidFill>
                <a:latin typeface="Arial"/>
                <a:cs typeface="Arial"/>
              </a:rPr>
              <a:t>r</a:t>
            </a:r>
            <a:r>
              <a:rPr sz="700" dirty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700" spc="-90" dirty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4F4F4F"/>
                </a:solidFill>
                <a:latin typeface="Arial"/>
                <a:cs typeface="Arial"/>
              </a:rPr>
              <a:t>\</a:t>
            </a:r>
            <a:r>
              <a:rPr sz="700" spc="-90" dirty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700" spc="-25" dirty="0">
                <a:solidFill>
                  <a:srgbClr val="383638"/>
                </a:solidFill>
                <a:latin typeface="Arial"/>
                <a:cs typeface="Arial"/>
              </a:rPr>
              <a:t>szuc</a:t>
            </a:r>
            <a:r>
              <a:rPr sz="700" spc="-10" dirty="0">
                <a:solidFill>
                  <a:srgbClr val="383638"/>
                </a:solidFill>
                <a:latin typeface="Arial"/>
                <a:cs typeface="Arial"/>
              </a:rPr>
              <a:t>s</a:t>
            </a:r>
            <a:r>
              <a:rPr sz="700" spc="5" dirty="0">
                <a:solidFill>
                  <a:srgbClr val="4F4F4F"/>
                </a:solidFill>
                <a:latin typeface="Arial"/>
                <a:cs typeface="Arial"/>
              </a:rPr>
              <a:t>k\</a:t>
            </a:r>
            <a:r>
              <a:rPr sz="700" spc="-90" dirty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700" spc="-20" dirty="0">
                <a:solidFill>
                  <a:srgbClr val="383638"/>
                </a:solidFill>
                <a:latin typeface="Arial"/>
                <a:cs typeface="Arial"/>
              </a:rPr>
              <a:t>O</a:t>
            </a:r>
            <a:r>
              <a:rPr sz="700" spc="-10" dirty="0">
                <a:solidFill>
                  <a:srgbClr val="383638"/>
                </a:solidFill>
                <a:latin typeface="Arial"/>
                <a:cs typeface="Arial"/>
              </a:rPr>
              <a:t>o</a:t>
            </a:r>
            <a:r>
              <a:rPr sz="700" spc="-100" dirty="0">
                <a:solidFill>
                  <a:srgbClr val="383638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18161C"/>
                </a:solidFill>
                <a:latin typeface="Arial"/>
                <a:cs typeface="Arial"/>
              </a:rPr>
              <a:t>c</a:t>
            </a:r>
            <a:r>
              <a:rPr sz="700" spc="-15" dirty="0">
                <a:solidFill>
                  <a:srgbClr val="18161C"/>
                </a:solidFill>
                <a:latin typeface="Arial"/>
                <a:cs typeface="Arial"/>
              </a:rPr>
              <a:t>u</a:t>
            </a:r>
            <a:r>
              <a:rPr sz="700" dirty="0">
                <a:solidFill>
                  <a:srgbClr val="4F4F4F"/>
                </a:solidFill>
                <a:latin typeface="Arial"/>
                <a:cs typeface="Arial"/>
              </a:rPr>
              <a:t>m</a:t>
            </a:r>
            <a:r>
              <a:rPr sz="700" spc="-110" dirty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700" spc="15" dirty="0">
                <a:solidFill>
                  <a:srgbClr val="28262D"/>
                </a:solidFill>
                <a:latin typeface="Arial"/>
                <a:cs typeface="Arial"/>
              </a:rPr>
              <a:t>en</a:t>
            </a:r>
            <a:r>
              <a:rPr sz="700" spc="35" dirty="0">
                <a:solidFill>
                  <a:srgbClr val="28262D"/>
                </a:solidFill>
                <a:latin typeface="Arial"/>
                <a:cs typeface="Arial"/>
              </a:rPr>
              <a:t>t</a:t>
            </a:r>
            <a:r>
              <a:rPr sz="700" spc="-90" dirty="0">
                <a:solidFill>
                  <a:srgbClr val="28262D"/>
                </a:solidFill>
                <a:latin typeface="Arial"/>
                <a:cs typeface="Arial"/>
              </a:rPr>
              <a:t>s</a:t>
            </a:r>
            <a:r>
              <a:rPr sz="700" spc="-30" dirty="0">
                <a:solidFill>
                  <a:srgbClr val="4F4F4F"/>
                </a:solidFill>
                <a:latin typeface="Arial"/>
                <a:cs typeface="Arial"/>
              </a:rPr>
              <a:t>\</a:t>
            </a:r>
            <a:r>
              <a:rPr sz="700" spc="-50" dirty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383638"/>
                </a:solidFill>
                <a:latin typeface="Arial"/>
                <a:cs typeface="Arial"/>
              </a:rPr>
              <a:t>net</a:t>
            </a:r>
            <a:r>
              <a:rPr sz="700" spc="20" dirty="0">
                <a:solidFill>
                  <a:srgbClr val="383638"/>
                </a:solidFill>
                <a:latin typeface="Arial"/>
                <a:cs typeface="Arial"/>
              </a:rPr>
              <a:t>w</a:t>
            </a:r>
            <a:r>
              <a:rPr sz="700" spc="-105" dirty="0">
                <a:solidFill>
                  <a:srgbClr val="383638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383638"/>
                </a:solidFill>
                <a:latin typeface="Arial"/>
                <a:cs typeface="Arial"/>
              </a:rPr>
              <a:t>o</a:t>
            </a:r>
            <a:r>
              <a:rPr sz="700" spc="30" dirty="0">
                <a:solidFill>
                  <a:srgbClr val="383638"/>
                </a:solidFill>
                <a:latin typeface="Arial"/>
                <a:cs typeface="Arial"/>
              </a:rPr>
              <a:t>r</a:t>
            </a:r>
            <a:r>
              <a:rPr sz="700" spc="-30" dirty="0">
                <a:solidFill>
                  <a:srgbClr val="383638"/>
                </a:solidFill>
                <a:latin typeface="Arial"/>
                <a:cs typeface="Arial"/>
              </a:rPr>
              <a:t>k5ho</a:t>
            </a:r>
            <a:r>
              <a:rPr sz="700" spc="-105" dirty="0">
                <a:solidFill>
                  <a:srgbClr val="383638"/>
                </a:solidFill>
                <a:latin typeface="Arial"/>
                <a:cs typeface="Arial"/>
              </a:rPr>
              <a:t> </a:t>
            </a:r>
            <a:r>
              <a:rPr sz="700" spc="15" dirty="0">
                <a:solidFill>
                  <a:srgbClr val="4F4F4F"/>
                </a:solidFill>
                <a:latin typeface="Arial"/>
                <a:cs typeface="Arial"/>
              </a:rPr>
              <a:t>p</a:t>
            </a:r>
            <a:r>
              <a:rPr sz="700" spc="75" dirty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383638"/>
                </a:solidFill>
                <a:latin typeface="Arial"/>
                <a:cs typeface="Arial"/>
              </a:rPr>
              <a:t>2</a:t>
            </a:r>
            <a:r>
              <a:rPr sz="700" spc="25" dirty="0">
                <a:solidFill>
                  <a:srgbClr val="4F4F4F"/>
                </a:solidFill>
                <a:latin typeface="Arial"/>
                <a:cs typeface="Arial"/>
              </a:rPr>
              <a:t>0</a:t>
            </a:r>
            <a:r>
              <a:rPr sz="700" spc="-40" dirty="0">
                <a:solidFill>
                  <a:srgbClr val="383638"/>
                </a:solidFill>
                <a:latin typeface="Arial"/>
                <a:cs typeface="Arial"/>
              </a:rPr>
              <a:t>21</a:t>
            </a:r>
            <a:endParaRPr sz="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700" b="1" spc="-50" dirty="0">
                <a:solidFill>
                  <a:srgbClr val="18161C"/>
                </a:solidFill>
                <a:latin typeface="Arial"/>
                <a:cs typeface="Arial"/>
              </a:rPr>
              <a:t>F</a:t>
            </a:r>
            <a:r>
              <a:rPr sz="700" b="1" spc="20" dirty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700" b="1" dirty="0">
                <a:solidFill>
                  <a:srgbClr val="18161C"/>
                </a:solidFill>
                <a:latin typeface="Arial"/>
                <a:cs typeface="Arial"/>
              </a:rPr>
              <a:t>le</a:t>
            </a:r>
            <a:r>
              <a:rPr sz="700" b="1" spc="5" dirty="0">
                <a:solidFill>
                  <a:srgbClr val="18161C"/>
                </a:solidFill>
                <a:latin typeface="Arial"/>
                <a:cs typeface="Arial"/>
              </a:rPr>
              <a:t>/</a:t>
            </a:r>
            <a:r>
              <a:rPr sz="700" b="1" spc="-60" dirty="0">
                <a:solidFill>
                  <a:srgbClr val="18161C"/>
                </a:solidFill>
                <a:latin typeface="Arial"/>
                <a:cs typeface="Arial"/>
              </a:rPr>
              <a:t> </a:t>
            </a:r>
            <a:r>
              <a:rPr sz="700" b="1" spc="30" dirty="0">
                <a:solidFill>
                  <a:srgbClr val="18161C"/>
                </a:solidFill>
                <a:latin typeface="Arial"/>
                <a:cs typeface="Arial"/>
              </a:rPr>
              <a:t>F</a:t>
            </a:r>
            <a:r>
              <a:rPr sz="700" b="1" spc="-35" dirty="0">
                <a:solidFill>
                  <a:srgbClr val="18161C"/>
                </a:solidFill>
                <a:latin typeface="Arial"/>
                <a:cs typeface="Arial"/>
              </a:rPr>
              <a:t>o</a:t>
            </a:r>
            <a:r>
              <a:rPr sz="700" b="1" spc="10" dirty="0">
                <a:solidFill>
                  <a:srgbClr val="010101"/>
                </a:solidFill>
                <a:latin typeface="Arial"/>
                <a:cs typeface="Arial"/>
              </a:rPr>
              <a:t>l</a:t>
            </a:r>
            <a:r>
              <a:rPr sz="700" b="1" spc="5" dirty="0">
                <a:solidFill>
                  <a:srgbClr val="010101"/>
                </a:solidFill>
                <a:latin typeface="Arial"/>
                <a:cs typeface="Arial"/>
              </a:rPr>
              <a:t>d</a:t>
            </a:r>
            <a:r>
              <a:rPr sz="700" b="1" spc="-10" dirty="0">
                <a:solidFill>
                  <a:srgbClr val="18161C"/>
                </a:solidFill>
                <a:latin typeface="Arial"/>
                <a:cs typeface="Arial"/>
              </a:rPr>
              <a:t>e</a:t>
            </a:r>
            <a:r>
              <a:rPr sz="700" b="1" spc="20" dirty="0">
                <a:solidFill>
                  <a:srgbClr val="010101"/>
                </a:solidFill>
                <a:latin typeface="Arial"/>
                <a:cs typeface="Arial"/>
              </a:rPr>
              <a:t>r</a:t>
            </a:r>
            <a:r>
              <a:rPr sz="700" b="1" spc="10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700" b="1" spc="20" dirty="0">
                <a:solidFill>
                  <a:srgbClr val="010101"/>
                </a:solidFill>
                <a:latin typeface="Arial"/>
                <a:cs typeface="Arial"/>
              </a:rPr>
              <a:t>n</a:t>
            </a:r>
            <a:r>
              <a:rPr sz="700" b="1" spc="20" dirty="0">
                <a:solidFill>
                  <a:srgbClr val="28262D"/>
                </a:solidFill>
                <a:latin typeface="Arial"/>
                <a:cs typeface="Arial"/>
              </a:rPr>
              <a:t>a</a:t>
            </a:r>
            <a:r>
              <a:rPr sz="700" b="1" spc="65" dirty="0">
                <a:solidFill>
                  <a:srgbClr val="010101"/>
                </a:solidFill>
                <a:latin typeface="Arial"/>
                <a:cs typeface="Arial"/>
              </a:rPr>
              <a:t>m</a:t>
            </a:r>
            <a:r>
              <a:rPr sz="700" b="1" spc="-30" dirty="0">
                <a:solidFill>
                  <a:srgbClr val="18161C"/>
                </a:solidFill>
                <a:latin typeface="Arial"/>
                <a:cs typeface="Arial"/>
              </a:rPr>
              <a:t>e</a:t>
            </a:r>
            <a:r>
              <a:rPr sz="700" b="1" spc="20" dirty="0">
                <a:solidFill>
                  <a:srgbClr val="010101"/>
                </a:solidFill>
                <a:latin typeface="Arial"/>
                <a:cs typeface="Arial"/>
              </a:rPr>
              <a:t>:</a:t>
            </a:r>
            <a:r>
              <a:rPr sz="700" b="1" dirty="0">
                <a:solidFill>
                  <a:srgbClr val="010101"/>
                </a:solidFill>
                <a:latin typeface="Arial"/>
                <a:cs typeface="Arial"/>
              </a:rPr>
              <a:t>   </a:t>
            </a:r>
            <a:r>
              <a:rPr sz="700" b="1" spc="10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700" spc="-15" dirty="0">
                <a:solidFill>
                  <a:srgbClr val="383638"/>
                </a:solidFill>
                <a:latin typeface="Arial"/>
                <a:cs typeface="Arial"/>
              </a:rPr>
              <a:t>Oo</a:t>
            </a:r>
            <a:r>
              <a:rPr sz="700" spc="-10" dirty="0">
                <a:solidFill>
                  <a:srgbClr val="383638"/>
                </a:solidFill>
                <a:latin typeface="Arial"/>
                <a:cs typeface="Arial"/>
              </a:rPr>
              <a:t>c</a:t>
            </a:r>
            <a:r>
              <a:rPr sz="700" spc="-120" dirty="0">
                <a:solidFill>
                  <a:srgbClr val="383638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4F4F4F"/>
                </a:solidFill>
                <a:latin typeface="Arial"/>
                <a:cs typeface="Arial"/>
              </a:rPr>
              <a:t>l</a:t>
            </a:r>
            <a:r>
              <a:rPr sz="700" spc="-110" dirty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700" spc="25" dirty="0">
                <a:solidFill>
                  <a:srgbClr val="383638"/>
                </a:solidFill>
                <a:latin typeface="Arial"/>
                <a:cs typeface="Arial"/>
              </a:rPr>
              <a:t>d</a:t>
            </a:r>
            <a:r>
              <a:rPr sz="700" spc="-70" dirty="0">
                <a:solidFill>
                  <a:srgbClr val="010101"/>
                </a:solidFill>
                <a:latin typeface="Arial"/>
                <a:cs typeface="Arial"/>
              </a:rPr>
              <a:t>_</a:t>
            </a:r>
            <a:r>
              <a:rPr sz="700" spc="10" dirty="0">
                <a:solidFill>
                  <a:srgbClr val="383638"/>
                </a:solidFill>
                <a:latin typeface="Arial"/>
                <a:cs typeface="Arial"/>
              </a:rPr>
              <a:t>6</a:t>
            </a:r>
            <a:r>
              <a:rPr sz="700" spc="-15" dirty="0">
                <a:solidFill>
                  <a:srgbClr val="383638"/>
                </a:solidFill>
                <a:latin typeface="Arial"/>
                <a:cs typeface="Arial"/>
              </a:rPr>
              <a:t>4</a:t>
            </a:r>
            <a:r>
              <a:rPr sz="700" spc="25" dirty="0">
                <a:solidFill>
                  <a:srgbClr val="383638"/>
                </a:solidFill>
                <a:latin typeface="Arial"/>
                <a:cs typeface="Arial"/>
              </a:rPr>
              <a:t>6</a:t>
            </a:r>
            <a:r>
              <a:rPr sz="700" spc="10" dirty="0">
                <a:solidFill>
                  <a:srgbClr val="383638"/>
                </a:solidFill>
                <a:latin typeface="Arial"/>
                <a:cs typeface="Arial"/>
              </a:rPr>
              <a:t>4</a:t>
            </a:r>
            <a:r>
              <a:rPr sz="700" spc="-20" dirty="0">
                <a:solidFill>
                  <a:srgbClr val="383638"/>
                </a:solidFill>
                <a:latin typeface="Arial"/>
                <a:cs typeface="Arial"/>
              </a:rPr>
              <a:t>2</a:t>
            </a:r>
            <a:r>
              <a:rPr sz="700" spc="-35" dirty="0">
                <a:solidFill>
                  <a:srgbClr val="4F4F4F"/>
                </a:solidFill>
                <a:latin typeface="Arial"/>
                <a:cs typeface="Arial"/>
              </a:rPr>
              <a:t>6</a:t>
            </a:r>
            <a:endParaRPr sz="700">
              <a:latin typeface="Arial"/>
              <a:cs typeface="Arial"/>
            </a:endParaRPr>
          </a:p>
          <a:p>
            <a:pPr marL="17145">
              <a:lnSpc>
                <a:spcPct val="100000"/>
              </a:lnSpc>
              <a:spcBef>
                <a:spcPts val="505"/>
              </a:spcBef>
              <a:tabLst>
                <a:tab pos="844550" algn="l"/>
              </a:tabLst>
            </a:pPr>
            <a:r>
              <a:rPr sz="750" b="1" spc="-35" dirty="0">
                <a:solidFill>
                  <a:srgbClr val="18161C"/>
                </a:solidFill>
                <a:latin typeface="Times New Roman"/>
                <a:cs typeface="Times New Roman"/>
              </a:rPr>
              <a:t>Exp</a:t>
            </a:r>
            <a:r>
              <a:rPr sz="750" b="1" spc="-35" dirty="0">
                <a:solidFill>
                  <a:srgbClr val="010101"/>
                </a:solidFill>
                <a:latin typeface="Times New Roman"/>
                <a:cs typeface="Times New Roman"/>
              </a:rPr>
              <a:t>o</a:t>
            </a:r>
            <a:r>
              <a:rPr sz="750" b="1" spc="-65" dirty="0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sz="750" b="1" spc="5" dirty="0">
                <a:solidFill>
                  <a:srgbClr val="18161C"/>
                </a:solidFill>
                <a:latin typeface="Times New Roman"/>
                <a:cs typeface="Times New Roman"/>
              </a:rPr>
              <a:t>rt</a:t>
            </a:r>
            <a:r>
              <a:rPr sz="750" b="1" spc="50" dirty="0">
                <a:solidFill>
                  <a:srgbClr val="18161C"/>
                </a:solidFill>
                <a:latin typeface="Times New Roman"/>
                <a:cs typeface="Times New Roman"/>
              </a:rPr>
              <a:t> </a:t>
            </a:r>
            <a:r>
              <a:rPr sz="750" b="1" dirty="0">
                <a:solidFill>
                  <a:srgbClr val="010101"/>
                </a:solidFill>
                <a:latin typeface="Times New Roman"/>
                <a:cs typeface="Times New Roman"/>
              </a:rPr>
              <a:t>pa</a:t>
            </a:r>
            <a:r>
              <a:rPr sz="750" b="1" dirty="0">
                <a:solidFill>
                  <a:srgbClr val="18161C"/>
                </a:solidFill>
                <a:latin typeface="Times New Roman"/>
                <a:cs typeface="Times New Roman"/>
              </a:rPr>
              <a:t>t</a:t>
            </a:r>
            <a:r>
              <a:rPr sz="750" b="1" spc="-105" dirty="0">
                <a:solidFill>
                  <a:srgbClr val="18161C"/>
                </a:solidFill>
                <a:latin typeface="Times New Roman"/>
                <a:cs typeface="Times New Roman"/>
              </a:rPr>
              <a:t> </a:t>
            </a:r>
            <a:r>
              <a:rPr sz="750" b="1" spc="-20" dirty="0">
                <a:solidFill>
                  <a:srgbClr val="010101"/>
                </a:solidFill>
                <a:latin typeface="Times New Roman"/>
                <a:cs typeface="Times New Roman"/>
              </a:rPr>
              <a:t>h:	</a:t>
            </a:r>
            <a:r>
              <a:rPr sz="700" spc="-40" dirty="0">
                <a:solidFill>
                  <a:srgbClr val="28262D"/>
                </a:solidFill>
                <a:latin typeface="Arial"/>
                <a:cs typeface="Arial"/>
              </a:rPr>
              <a:t>C:</a:t>
            </a:r>
            <a:r>
              <a:rPr sz="700" spc="-40" dirty="0">
                <a:solidFill>
                  <a:srgbClr val="4F4F4F"/>
                </a:solidFill>
                <a:latin typeface="Arial"/>
                <a:cs typeface="Arial"/>
              </a:rPr>
              <a:t>\</a:t>
            </a:r>
            <a:r>
              <a:rPr sz="700" spc="-90" dirty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383638"/>
                </a:solidFill>
                <a:latin typeface="Arial"/>
                <a:cs typeface="Arial"/>
              </a:rPr>
              <a:t>Users</a:t>
            </a:r>
            <a:r>
              <a:rPr sz="700" spc="-10" dirty="0">
                <a:solidFill>
                  <a:srgbClr val="4F4F4F"/>
                </a:solidFill>
                <a:latin typeface="Arial"/>
                <a:cs typeface="Arial"/>
              </a:rPr>
              <a:t>\</a:t>
            </a:r>
            <a:r>
              <a:rPr sz="700" spc="-65" dirty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700" spc="-40" dirty="0">
                <a:solidFill>
                  <a:srgbClr val="28262D"/>
                </a:solidFill>
                <a:latin typeface="Arial"/>
                <a:cs typeface="Arial"/>
              </a:rPr>
              <a:t>szucs</a:t>
            </a:r>
            <a:r>
              <a:rPr sz="700" spc="-40" dirty="0">
                <a:solidFill>
                  <a:srgbClr val="4F4F4F"/>
                </a:solidFill>
                <a:latin typeface="Arial"/>
                <a:cs typeface="Arial"/>
              </a:rPr>
              <a:t>k\O</a:t>
            </a:r>
            <a:r>
              <a:rPr sz="700" spc="100" dirty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700" spc="-15" dirty="0">
                <a:solidFill>
                  <a:srgbClr val="383638"/>
                </a:solidFill>
                <a:latin typeface="Arial"/>
                <a:cs typeface="Arial"/>
              </a:rPr>
              <a:t>ocuments</a:t>
            </a:r>
            <a:r>
              <a:rPr sz="700" spc="25" dirty="0">
                <a:solidFill>
                  <a:srgbClr val="383638"/>
                </a:solidFill>
                <a:latin typeface="Arial"/>
                <a:cs typeface="Arial"/>
              </a:rPr>
              <a:t> </a:t>
            </a:r>
            <a:r>
              <a:rPr sz="700" spc="-15" dirty="0">
                <a:solidFill>
                  <a:srgbClr val="4F4F4F"/>
                </a:solidFill>
                <a:latin typeface="Arial"/>
                <a:cs typeface="Arial"/>
              </a:rPr>
              <a:t>\</a:t>
            </a:r>
            <a:r>
              <a:rPr sz="700" spc="-85" dirty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700" spc="-30" dirty="0">
                <a:solidFill>
                  <a:srgbClr val="383638"/>
                </a:solidFill>
                <a:latin typeface="Arial"/>
                <a:cs typeface="Arial"/>
              </a:rPr>
              <a:t>netw</a:t>
            </a:r>
            <a:r>
              <a:rPr sz="700" spc="70" dirty="0">
                <a:solidFill>
                  <a:srgbClr val="383638"/>
                </a:solidFill>
                <a:latin typeface="Arial"/>
                <a:cs typeface="Arial"/>
              </a:rPr>
              <a:t> </a:t>
            </a:r>
            <a:r>
              <a:rPr sz="700" spc="-15" dirty="0">
                <a:solidFill>
                  <a:srgbClr val="383638"/>
                </a:solidFill>
                <a:latin typeface="Arial"/>
                <a:cs typeface="Arial"/>
              </a:rPr>
              <a:t>ork5ho</a:t>
            </a:r>
            <a:r>
              <a:rPr sz="700" spc="-80" dirty="0">
                <a:solidFill>
                  <a:srgbClr val="383638"/>
                </a:solidFill>
                <a:latin typeface="Arial"/>
                <a:cs typeface="Arial"/>
              </a:rPr>
              <a:t> </a:t>
            </a:r>
            <a:r>
              <a:rPr sz="700" spc="15" dirty="0">
                <a:solidFill>
                  <a:srgbClr val="4F4F4F"/>
                </a:solidFill>
                <a:latin typeface="Arial"/>
                <a:cs typeface="Arial"/>
              </a:rPr>
              <a:t>p</a:t>
            </a:r>
            <a:r>
              <a:rPr sz="700" spc="85" dirty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383638"/>
                </a:solidFill>
                <a:latin typeface="Arial"/>
                <a:cs typeface="Arial"/>
              </a:rPr>
              <a:t>202</a:t>
            </a:r>
            <a:r>
              <a:rPr sz="700" spc="-5" dirty="0">
                <a:solidFill>
                  <a:srgbClr val="3D1F15"/>
                </a:solidFill>
                <a:latin typeface="Arial"/>
                <a:cs typeface="Arial"/>
              </a:rPr>
              <a:t>1</a:t>
            </a:r>
            <a:r>
              <a:rPr sz="700" spc="-5" dirty="0">
                <a:solidFill>
                  <a:srgbClr val="4F4F4F"/>
                </a:solidFill>
                <a:latin typeface="Arial"/>
                <a:cs typeface="Arial"/>
              </a:rPr>
              <a:t>\</a:t>
            </a:r>
            <a:r>
              <a:rPr sz="700" spc="-90" dirty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383638"/>
                </a:solidFill>
                <a:latin typeface="Arial"/>
                <a:cs typeface="Arial"/>
              </a:rPr>
              <a:t>Do</a:t>
            </a:r>
            <a:r>
              <a:rPr sz="700" spc="-70" dirty="0">
                <a:solidFill>
                  <a:srgbClr val="383638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4F4F4F"/>
                </a:solidFill>
                <a:latin typeface="Arial"/>
                <a:cs typeface="Arial"/>
              </a:rPr>
              <a:t>cl</a:t>
            </a:r>
            <a:r>
              <a:rPr sz="700" spc="-10" dirty="0">
                <a:solidFill>
                  <a:srgbClr val="383638"/>
                </a:solidFill>
                <a:latin typeface="Arial"/>
                <a:cs typeface="Arial"/>
              </a:rPr>
              <a:t>d</a:t>
            </a:r>
            <a:r>
              <a:rPr sz="700" spc="-10" dirty="0">
                <a:solidFill>
                  <a:srgbClr val="010101"/>
                </a:solidFill>
                <a:latin typeface="Arial"/>
                <a:cs typeface="Arial"/>
              </a:rPr>
              <a:t>_</a:t>
            </a:r>
            <a:r>
              <a:rPr sz="700" spc="-10" dirty="0">
                <a:solidFill>
                  <a:srgbClr val="383638"/>
                </a:solidFill>
                <a:latin typeface="Arial"/>
                <a:cs typeface="Arial"/>
              </a:rPr>
              <a:t>646426.x</a:t>
            </a:r>
            <a:r>
              <a:rPr sz="700" spc="-10" dirty="0">
                <a:solidFill>
                  <a:srgbClr val="4F4F4F"/>
                </a:solidFill>
                <a:latin typeface="Arial"/>
                <a:cs typeface="Arial"/>
              </a:rPr>
              <a:t>l</a:t>
            </a:r>
            <a:r>
              <a:rPr sz="700" spc="-10" dirty="0">
                <a:solidFill>
                  <a:srgbClr val="383638"/>
                </a:solidFill>
                <a:latin typeface="Arial"/>
                <a:cs typeface="Arial"/>
              </a:rPr>
              <a:t>s</a:t>
            </a:r>
            <a:r>
              <a:rPr sz="700" spc="-10" dirty="0">
                <a:solidFill>
                  <a:srgbClr val="4F4F4F"/>
                </a:solidFill>
                <a:latin typeface="Arial"/>
                <a:cs typeface="Arial"/>
              </a:rPr>
              <a:t>x</a:t>
            </a:r>
            <a:endParaRPr sz="7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783070" y="5980673"/>
            <a:ext cx="642620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383638"/>
                </a:solidFill>
                <a:latin typeface="Arial"/>
                <a:cs typeface="Arial"/>
              </a:rPr>
              <a:t>O</a:t>
            </a:r>
            <a:r>
              <a:rPr sz="700" spc="-10" dirty="0">
                <a:solidFill>
                  <a:srgbClr val="383638"/>
                </a:solidFill>
                <a:latin typeface="Arial"/>
                <a:cs typeface="Arial"/>
              </a:rPr>
              <a:t>o</a:t>
            </a:r>
            <a:r>
              <a:rPr sz="700" spc="-120" dirty="0">
                <a:solidFill>
                  <a:srgbClr val="383638"/>
                </a:solidFill>
                <a:latin typeface="Arial"/>
                <a:cs typeface="Arial"/>
              </a:rPr>
              <a:t> </a:t>
            </a:r>
            <a:r>
              <a:rPr sz="700" spc="45" dirty="0">
                <a:solidFill>
                  <a:srgbClr val="4F4F4F"/>
                </a:solidFill>
                <a:latin typeface="Arial"/>
                <a:cs typeface="Arial"/>
              </a:rPr>
              <a:t>w</a:t>
            </a:r>
            <a:r>
              <a:rPr sz="700" spc="-5" dirty="0">
                <a:solidFill>
                  <a:srgbClr val="383638"/>
                </a:solidFill>
                <a:latin typeface="Arial"/>
                <a:cs typeface="Arial"/>
              </a:rPr>
              <a:t>n</a:t>
            </a:r>
            <a:r>
              <a:rPr sz="700" spc="50" dirty="0">
                <a:solidFill>
                  <a:srgbClr val="696767"/>
                </a:solidFill>
                <a:latin typeface="Arial"/>
                <a:cs typeface="Arial"/>
              </a:rPr>
              <a:t>l</a:t>
            </a:r>
            <a:r>
              <a:rPr sz="700" spc="30" dirty="0">
                <a:solidFill>
                  <a:srgbClr val="28262D"/>
                </a:solidFill>
                <a:latin typeface="Arial"/>
                <a:cs typeface="Arial"/>
              </a:rPr>
              <a:t>oa</a:t>
            </a:r>
            <a:r>
              <a:rPr sz="700" spc="35" dirty="0">
                <a:solidFill>
                  <a:srgbClr val="28262D"/>
                </a:solidFill>
                <a:latin typeface="Arial"/>
                <a:cs typeface="Arial"/>
              </a:rPr>
              <a:t>d</a:t>
            </a:r>
            <a:r>
              <a:rPr sz="700" spc="40" dirty="0">
                <a:solidFill>
                  <a:srgbClr val="28262D"/>
                </a:solidFill>
                <a:latin typeface="Arial"/>
                <a:cs typeface="Arial"/>
              </a:rPr>
              <a:t> </a:t>
            </a:r>
            <a:r>
              <a:rPr sz="700" spc="-40" dirty="0">
                <a:solidFill>
                  <a:srgbClr val="383638"/>
                </a:solidFill>
                <a:latin typeface="Arial"/>
                <a:cs typeface="Arial"/>
              </a:rPr>
              <a:t>X</a:t>
            </a:r>
            <a:r>
              <a:rPr sz="700" spc="-40" dirty="0">
                <a:solidFill>
                  <a:srgbClr val="4F4F4F"/>
                </a:solidFill>
                <a:latin typeface="Arial"/>
                <a:cs typeface="Arial"/>
              </a:rPr>
              <a:t>L</a:t>
            </a:r>
            <a:r>
              <a:rPr sz="700" spc="-60" dirty="0">
                <a:solidFill>
                  <a:srgbClr val="28262D"/>
                </a:solidFill>
                <a:latin typeface="Arial"/>
                <a:cs typeface="Arial"/>
              </a:rPr>
              <a:t>S</a:t>
            </a:r>
            <a:endParaRPr sz="7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813663" y="5993625"/>
            <a:ext cx="981710" cy="389255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050" u="heavy" spc="-40" dirty="0">
                <a:solidFill>
                  <a:srgbClr val="BFBFBF"/>
                </a:solidFill>
                <a:uFill>
                  <a:solidFill>
                    <a:srgbClr val="BFBFBF"/>
                  </a:solidFill>
                </a:uFill>
                <a:latin typeface="Times New Roman"/>
                <a:cs typeface="Times New Roman"/>
              </a:rPr>
              <a:t>Aktwa</a:t>
            </a:r>
            <a:r>
              <a:rPr sz="1050" u="heavy" spc="-20" dirty="0">
                <a:solidFill>
                  <a:srgbClr val="BFBFBF"/>
                </a:solidFill>
                <a:uFill>
                  <a:solidFill>
                    <a:srgbClr val="BFBFBF"/>
                  </a:solidFill>
                </a:uFill>
                <a:latin typeface="Times New Roman"/>
                <a:cs typeface="Times New Roman"/>
              </a:rPr>
              <a:t>l</a:t>
            </a:r>
            <a:r>
              <a:rPr sz="1050" spc="65" dirty="0">
                <a:solidFill>
                  <a:srgbClr val="BFBFBF"/>
                </a:solidFill>
                <a:latin typeface="Times New Roman"/>
                <a:cs typeface="Times New Roman"/>
              </a:rPr>
              <a:t> </a:t>
            </a:r>
            <a:r>
              <a:rPr sz="1050" spc="-5" dirty="0">
                <a:solidFill>
                  <a:srgbClr val="BFBFBF"/>
                </a:solidFill>
                <a:latin typeface="Times New Roman"/>
                <a:cs typeface="Times New Roman"/>
              </a:rPr>
              <a:t>a</a:t>
            </a:r>
            <a:r>
              <a:rPr sz="1050" spc="20" dirty="0">
                <a:solidFill>
                  <a:srgbClr val="BFBFBF"/>
                </a:solidFill>
                <a:latin typeface="Times New Roman"/>
                <a:cs typeface="Times New Roman"/>
              </a:rPr>
              <a:t> a</a:t>
            </a:r>
            <a:r>
              <a:rPr sz="1050" spc="10" dirty="0">
                <a:solidFill>
                  <a:srgbClr val="BFBFBF"/>
                </a:solidFill>
                <a:latin typeface="Times New Roman"/>
                <a:cs typeface="Times New Roman"/>
              </a:rPr>
              <a:t> </a:t>
            </a:r>
            <a:r>
              <a:rPr sz="1050" spc="-50" dirty="0">
                <a:solidFill>
                  <a:srgbClr val="BFBFBF"/>
                </a:solidFill>
                <a:latin typeface="Times New Roman"/>
                <a:cs typeface="Times New Roman"/>
              </a:rPr>
              <a:t>W</a:t>
            </a:r>
            <a:r>
              <a:rPr sz="1050" spc="25" dirty="0">
                <a:solidFill>
                  <a:srgbClr val="BFBFBF"/>
                </a:solidFill>
                <a:latin typeface="Times New Roman"/>
                <a:cs typeface="Times New Roman"/>
              </a:rPr>
              <a:t> </a:t>
            </a:r>
            <a:r>
              <a:rPr sz="1050" spc="-95" dirty="0">
                <a:solidFill>
                  <a:srgbClr val="BFBFBF"/>
                </a:solidFill>
                <a:latin typeface="Times New Roman"/>
                <a:cs typeface="Times New Roman"/>
              </a:rPr>
              <a:t>r</a:t>
            </a:r>
            <a:r>
              <a:rPr sz="1050" dirty="0">
                <a:solidFill>
                  <a:srgbClr val="BFBFBF"/>
                </a:solidFill>
                <a:latin typeface="Times New Roman"/>
                <a:cs typeface="Times New Roman"/>
              </a:rPr>
              <a:t> </a:t>
            </a:r>
            <a:r>
              <a:rPr sz="1050" u="heavy" spc="-140" dirty="0">
                <a:solidFill>
                  <a:srgbClr val="BFBFBF"/>
                </a:solidFill>
                <a:uFill>
                  <a:solidFill>
                    <a:srgbClr val="BFBFBF"/>
                  </a:solidFill>
                </a:uFill>
                <a:latin typeface="Times New Roman"/>
                <a:cs typeface="Times New Roman"/>
              </a:rPr>
              <a:t>do</a:t>
            </a:r>
            <a:r>
              <a:rPr sz="1050" u="heavy" spc="-25" dirty="0">
                <a:solidFill>
                  <a:srgbClr val="BFBFBF"/>
                </a:solidFill>
                <a:uFill>
                  <a:solidFill>
                    <a:srgbClr val="BFBFBF"/>
                  </a:solidFill>
                </a:uFill>
                <a:latin typeface="Times New Roman"/>
                <a:cs typeface="Times New Roman"/>
              </a:rPr>
              <a:t> </a:t>
            </a:r>
            <a:endParaRPr sz="1050">
              <a:latin typeface="Times New Roman"/>
              <a:cs typeface="Times New Roman"/>
            </a:endParaRPr>
          </a:p>
          <a:p>
            <a:pPr marR="26034" algn="r">
              <a:lnSpc>
                <a:spcPct val="100000"/>
              </a:lnSpc>
              <a:spcBef>
                <a:spcPts val="320"/>
              </a:spcBef>
            </a:pPr>
            <a:r>
              <a:rPr sz="500" spc="-35" dirty="0">
                <a:solidFill>
                  <a:srgbClr val="BFBFBF"/>
                </a:solidFill>
                <a:latin typeface="Times New Roman"/>
                <a:cs typeface="Times New Roman"/>
              </a:rPr>
              <a:t>f'</a:t>
            </a:r>
            <a:endParaRPr sz="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992363" y="0"/>
            <a:ext cx="5200015" cy="6858000"/>
            <a:chOff x="6992363" y="0"/>
            <a:chExt cx="5200015" cy="68580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92363" y="0"/>
              <a:ext cx="5199637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10416" y="6176962"/>
              <a:ext cx="970309" cy="239968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948096" y="3563531"/>
            <a:ext cx="5003800" cy="58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700" spc="-10" dirty="0">
                <a:solidFill>
                  <a:srgbClr val="595959"/>
                </a:solidFill>
                <a:latin typeface="Arial"/>
                <a:cs typeface="Arial"/>
              </a:rPr>
              <a:t>Kitekintés</a:t>
            </a:r>
            <a:r>
              <a:rPr sz="3700" spc="-6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595959"/>
                </a:solidFill>
                <a:latin typeface="Arial"/>
                <a:cs typeface="Arial"/>
              </a:rPr>
              <a:t>-</a:t>
            </a:r>
            <a:r>
              <a:rPr sz="3700" spc="-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3700" spc="-5" dirty="0">
                <a:solidFill>
                  <a:srgbClr val="595959"/>
                </a:solidFill>
                <a:latin typeface="Arial"/>
                <a:cs typeface="Arial"/>
              </a:rPr>
              <a:t>lehetőségek</a:t>
            </a:r>
            <a:endParaRPr sz="3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2813" y="1512417"/>
            <a:ext cx="34290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/>
              <a:t>Következő</a:t>
            </a:r>
            <a:r>
              <a:rPr sz="3200" spc="-90" dirty="0"/>
              <a:t> </a:t>
            </a:r>
            <a:r>
              <a:rPr sz="3200" spc="-5" dirty="0"/>
              <a:t>lépések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926312" y="2322239"/>
            <a:ext cx="3734435" cy="312102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455930" marR="231140" indent="-443865">
              <a:lnSpc>
                <a:spcPts val="2190"/>
              </a:lnSpc>
              <a:spcBef>
                <a:spcPts val="380"/>
              </a:spcBef>
              <a:buClr>
                <a:srgbClr val="000000"/>
              </a:buClr>
              <a:buAutoNum type="arabicPeriod"/>
              <a:tabLst>
                <a:tab pos="455930" algn="l"/>
                <a:tab pos="456565" algn="l"/>
              </a:tabLst>
            </a:pPr>
            <a:r>
              <a:rPr sz="2000" spc="20" dirty="0">
                <a:solidFill>
                  <a:srgbClr val="595959"/>
                </a:solidFill>
                <a:latin typeface="Arial"/>
                <a:cs typeface="Arial"/>
              </a:rPr>
              <a:t>A </a:t>
            </a:r>
            <a:r>
              <a:rPr sz="2000" spc="5" dirty="0">
                <a:solidFill>
                  <a:srgbClr val="595959"/>
                </a:solidFill>
                <a:latin typeface="Arial"/>
                <a:cs typeface="Arial"/>
              </a:rPr>
              <a:t>letisztított, </a:t>
            </a:r>
            <a:r>
              <a:rPr sz="2000" spc="15" dirty="0">
                <a:solidFill>
                  <a:srgbClr val="595959"/>
                </a:solidFill>
                <a:latin typeface="Arial"/>
                <a:cs typeface="Arial"/>
              </a:rPr>
              <a:t>végleges </a:t>
            </a:r>
            <a:r>
              <a:rPr sz="2000" spc="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595959"/>
                </a:solidFill>
                <a:latin typeface="Arial"/>
                <a:cs typeface="Arial"/>
              </a:rPr>
              <a:t>modell</a:t>
            </a:r>
            <a:r>
              <a:rPr sz="2000" spc="-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595959"/>
                </a:solidFill>
                <a:latin typeface="Arial"/>
                <a:cs typeface="Arial"/>
              </a:rPr>
              <a:t>későbbi</a:t>
            </a:r>
            <a:r>
              <a:rPr sz="2000" spc="-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595959"/>
                </a:solidFill>
                <a:latin typeface="Arial"/>
                <a:cs typeface="Arial"/>
              </a:rPr>
              <a:t>alapmodell </a:t>
            </a:r>
            <a:r>
              <a:rPr sz="2000" spc="-5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595959"/>
                </a:solidFill>
                <a:latin typeface="Arial"/>
                <a:cs typeface="Arial"/>
              </a:rPr>
              <a:t>lesz</a:t>
            </a:r>
            <a:r>
              <a:rPr sz="20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595959"/>
                </a:solidFill>
                <a:latin typeface="Arial"/>
                <a:cs typeface="Arial"/>
              </a:rPr>
              <a:t>egy</a:t>
            </a:r>
            <a:r>
              <a:rPr sz="20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595959"/>
                </a:solidFill>
                <a:latin typeface="Arial"/>
                <a:cs typeface="Arial"/>
              </a:rPr>
              <a:t>vegyes</a:t>
            </a:r>
            <a:endParaRPr sz="2000">
              <a:latin typeface="Arial"/>
              <a:cs typeface="Arial"/>
            </a:endParaRPr>
          </a:p>
          <a:p>
            <a:pPr marL="455930">
              <a:lnSpc>
                <a:spcPts val="2060"/>
              </a:lnSpc>
            </a:pPr>
            <a:r>
              <a:rPr sz="2000" spc="10" dirty="0">
                <a:solidFill>
                  <a:srgbClr val="595959"/>
                </a:solidFill>
                <a:latin typeface="Arial"/>
                <a:cs typeface="Arial"/>
              </a:rPr>
              <a:t>kézírás-modellhez</a:t>
            </a:r>
            <a:endParaRPr sz="2000">
              <a:latin typeface="Arial"/>
              <a:cs typeface="Arial"/>
            </a:endParaRPr>
          </a:p>
          <a:p>
            <a:pPr marL="455930" indent="-443865">
              <a:lnSpc>
                <a:spcPts val="2195"/>
              </a:lnSpc>
              <a:buClr>
                <a:srgbClr val="000000"/>
              </a:buClr>
              <a:buAutoNum type="arabicPeriod" startAt="2"/>
              <a:tabLst>
                <a:tab pos="455930" algn="l"/>
                <a:tab pos="456565" algn="l"/>
              </a:tabLst>
            </a:pPr>
            <a:r>
              <a:rPr sz="2000" spc="10" dirty="0">
                <a:solidFill>
                  <a:srgbClr val="595959"/>
                </a:solidFill>
                <a:latin typeface="Arial"/>
                <a:cs typeface="Arial"/>
              </a:rPr>
              <a:t>Beépítés</a:t>
            </a:r>
            <a:r>
              <a:rPr sz="2000" spc="-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595959"/>
                </a:solidFill>
                <a:latin typeface="Arial"/>
                <a:cs typeface="Arial"/>
              </a:rPr>
              <a:t>workflow-ba</a:t>
            </a:r>
            <a:endParaRPr sz="2000">
              <a:latin typeface="Arial"/>
              <a:cs typeface="Arial"/>
            </a:endParaRPr>
          </a:p>
          <a:p>
            <a:pPr marL="455930" marR="88265" indent="-443865">
              <a:lnSpc>
                <a:spcPts val="2190"/>
              </a:lnSpc>
              <a:spcBef>
                <a:spcPts val="145"/>
              </a:spcBef>
              <a:buClr>
                <a:srgbClr val="000000"/>
              </a:buClr>
              <a:buAutoNum type="arabicPeriod" startAt="2"/>
              <a:tabLst>
                <a:tab pos="455930" algn="l"/>
                <a:tab pos="456565" algn="l"/>
              </a:tabLst>
            </a:pPr>
            <a:r>
              <a:rPr sz="2000" spc="10" dirty="0">
                <a:solidFill>
                  <a:srgbClr val="595959"/>
                </a:solidFill>
                <a:latin typeface="Arial"/>
                <a:cs typeface="Arial"/>
              </a:rPr>
              <a:t>Újabb </a:t>
            </a:r>
            <a:r>
              <a:rPr sz="2000" spc="15" dirty="0">
                <a:solidFill>
                  <a:srgbClr val="595959"/>
                </a:solidFill>
                <a:latin typeface="Arial"/>
                <a:cs typeface="Arial"/>
              </a:rPr>
              <a:t>modellek </a:t>
            </a:r>
            <a:r>
              <a:rPr sz="2000" spc="5" dirty="0">
                <a:solidFill>
                  <a:srgbClr val="595959"/>
                </a:solidFill>
                <a:latin typeface="Arial"/>
                <a:cs typeface="Arial"/>
              </a:rPr>
              <a:t>létrehozása </a:t>
            </a:r>
            <a:r>
              <a:rPr sz="2000" spc="-5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595959"/>
                </a:solidFill>
                <a:latin typeface="Arial"/>
                <a:cs typeface="Arial"/>
              </a:rPr>
              <a:t>(pl.</a:t>
            </a:r>
            <a:r>
              <a:rPr sz="20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595959"/>
                </a:solidFill>
                <a:latin typeface="Arial"/>
                <a:cs typeface="Arial"/>
              </a:rPr>
              <a:t>Móricz-levelezés)</a:t>
            </a:r>
            <a:endParaRPr sz="2000">
              <a:latin typeface="Arial"/>
              <a:cs typeface="Arial"/>
            </a:endParaRPr>
          </a:p>
          <a:p>
            <a:pPr marL="455930" marR="5080" indent="-443865">
              <a:lnSpc>
                <a:spcPts val="2190"/>
              </a:lnSpc>
              <a:spcBef>
                <a:spcPts val="5"/>
              </a:spcBef>
              <a:buClr>
                <a:srgbClr val="000000"/>
              </a:buClr>
              <a:buAutoNum type="arabicPeriod" startAt="2"/>
              <a:tabLst>
                <a:tab pos="455930" algn="l"/>
                <a:tab pos="456565" algn="l"/>
              </a:tabLst>
            </a:pPr>
            <a:r>
              <a:rPr sz="2000" spc="10" dirty="0">
                <a:solidFill>
                  <a:srgbClr val="595959"/>
                </a:solidFill>
                <a:latin typeface="Arial"/>
                <a:cs typeface="Arial"/>
              </a:rPr>
              <a:t>Egyre jobb </a:t>
            </a:r>
            <a:r>
              <a:rPr sz="2000" spc="5" dirty="0">
                <a:solidFill>
                  <a:srgbClr val="595959"/>
                </a:solidFill>
                <a:latin typeface="Arial"/>
                <a:cs typeface="Arial"/>
              </a:rPr>
              <a:t>általános </a:t>
            </a:r>
            <a:r>
              <a:rPr sz="2000" spc="15" dirty="0">
                <a:solidFill>
                  <a:srgbClr val="595959"/>
                </a:solidFill>
                <a:latin typeface="Arial"/>
                <a:cs typeface="Arial"/>
              </a:rPr>
              <a:t>magyar </a:t>
            </a:r>
            <a:r>
              <a:rPr sz="2000" spc="-5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595959"/>
                </a:solidFill>
                <a:latin typeface="Arial"/>
                <a:cs typeface="Arial"/>
              </a:rPr>
              <a:t>nyelvű</a:t>
            </a:r>
            <a:r>
              <a:rPr sz="20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595959"/>
                </a:solidFill>
                <a:latin typeface="Arial"/>
                <a:cs typeface="Arial"/>
              </a:rPr>
              <a:t>modell</a:t>
            </a:r>
            <a:r>
              <a:rPr sz="20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595959"/>
                </a:solidFill>
                <a:latin typeface="Arial"/>
                <a:cs typeface="Arial"/>
              </a:rPr>
              <a:t>építése</a:t>
            </a:r>
            <a:endParaRPr sz="2000">
              <a:latin typeface="Arial"/>
              <a:cs typeface="Arial"/>
            </a:endParaRPr>
          </a:p>
          <a:p>
            <a:pPr marL="455930" marR="861060" indent="-443865">
              <a:lnSpc>
                <a:spcPts val="2190"/>
              </a:lnSpc>
              <a:spcBef>
                <a:spcPts val="10"/>
              </a:spcBef>
              <a:buClr>
                <a:srgbClr val="000000"/>
              </a:buClr>
              <a:buAutoNum type="arabicPeriod" startAt="2"/>
              <a:tabLst>
                <a:tab pos="455930" algn="l"/>
                <a:tab pos="456565" algn="l"/>
              </a:tabLst>
            </a:pPr>
            <a:r>
              <a:rPr sz="2000" spc="15" dirty="0">
                <a:solidFill>
                  <a:srgbClr val="595959"/>
                </a:solidFill>
                <a:latin typeface="Arial"/>
                <a:cs typeface="Arial"/>
              </a:rPr>
              <a:t>Modellek</a:t>
            </a:r>
            <a:r>
              <a:rPr sz="2000" spc="-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595959"/>
                </a:solidFill>
                <a:latin typeface="Arial"/>
                <a:cs typeface="Arial"/>
              </a:rPr>
              <a:t>közzététele </a:t>
            </a:r>
            <a:r>
              <a:rPr sz="2000" spc="-5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595959"/>
                </a:solidFill>
                <a:latin typeface="Arial"/>
                <a:cs typeface="Arial"/>
              </a:rPr>
              <a:t>(folyamatban)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981275" y="1168300"/>
            <a:ext cx="6913880" cy="5248910"/>
            <a:chOff x="4981275" y="1168300"/>
            <a:chExt cx="6913880" cy="524891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10415" y="6176962"/>
              <a:ext cx="970309" cy="23996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81275" y="1168300"/>
              <a:ext cx="6913676" cy="45213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1225" y="426572"/>
            <a:ext cx="1906270" cy="58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Modellek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0" y="1258166"/>
            <a:ext cx="11680825" cy="5600065"/>
            <a:chOff x="0" y="1258166"/>
            <a:chExt cx="11680825" cy="5600065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258166"/>
              <a:ext cx="10515599" cy="559983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10416" y="6176963"/>
              <a:ext cx="970309" cy="2399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618281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20650" y="3129080"/>
            <a:ext cx="37249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5" dirty="0">
                <a:latin typeface="Calibri"/>
                <a:cs typeface="Calibri"/>
              </a:rPr>
              <a:t>Köszönjük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15" dirty="0">
                <a:latin typeface="Calibri"/>
                <a:cs typeface="Calibri"/>
              </a:rPr>
              <a:t> figyelmet!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10416" y="6176962"/>
            <a:ext cx="970309" cy="2399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1999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10416" y="6176962"/>
              <a:ext cx="970309" cy="2399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64375" y="1408187"/>
              <a:ext cx="3654800" cy="40416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89500" y="3601520"/>
              <a:ext cx="3654799" cy="237897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3025" y="5761823"/>
            <a:ext cx="13214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2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400" b="1" spc="-5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400" b="1" spc="-5" dirty="0">
                <a:solidFill>
                  <a:srgbClr val="FFFFFF"/>
                </a:solidFill>
                <a:latin typeface="Calibri"/>
                <a:cs typeface="Calibri"/>
              </a:rPr>
              <a:t>ello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5725" y="85725"/>
            <a:ext cx="2807970" cy="243204"/>
          </a:xfrm>
          <a:prstGeom prst="rect">
            <a:avLst/>
          </a:prstGeom>
          <a:solidFill>
            <a:srgbClr val="D1E4D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80"/>
              </a:lnSpc>
            </a:pPr>
            <a:r>
              <a:rPr sz="1450" u="heavy" spc="-10" dirty="0">
                <a:solidFill>
                  <a:srgbClr val="23527B"/>
                </a:solidFill>
                <a:uFill>
                  <a:solidFill>
                    <a:srgbClr val="23527B"/>
                  </a:solidFill>
                </a:uFill>
                <a:latin typeface="Arial"/>
                <a:cs typeface="Arial"/>
                <a:hlinkClick r:id="rId4"/>
              </a:rPr>
              <a:t>https://resolver.pim.hu/gyujtemeny</a:t>
            </a:r>
            <a:endParaRPr sz="14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725" y="328802"/>
            <a:ext cx="2807970" cy="243204"/>
          </a:xfrm>
          <a:prstGeom prst="rect">
            <a:avLst/>
          </a:prstGeom>
          <a:solidFill>
            <a:srgbClr val="D1E4D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80"/>
              </a:lnSpc>
            </a:pPr>
            <a:r>
              <a:rPr sz="1450" u="heavy" spc="-5" dirty="0">
                <a:solidFill>
                  <a:srgbClr val="23527B"/>
                </a:solidFill>
                <a:uFill>
                  <a:solidFill>
                    <a:srgbClr val="23527B"/>
                  </a:solidFill>
                </a:uFill>
                <a:latin typeface="Arial"/>
                <a:cs typeface="Arial"/>
                <a:hlinkClick r:id="rId4"/>
              </a:rPr>
              <a:t>/levelek/media/csatolt/"Kiss</a:t>
            </a:r>
            <a:r>
              <a:rPr sz="1450" u="heavy" spc="-80" dirty="0">
                <a:solidFill>
                  <a:srgbClr val="23527B"/>
                </a:solidFill>
                <a:uFill>
                  <a:solidFill>
                    <a:srgbClr val="23527B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1450" u="heavy" dirty="0">
                <a:solidFill>
                  <a:srgbClr val="23527B"/>
                </a:solidFill>
                <a:uFill>
                  <a:solidFill>
                    <a:srgbClr val="23527B"/>
                  </a:solidFill>
                </a:uFill>
                <a:latin typeface="Arial"/>
                <a:cs typeface="Arial"/>
                <a:hlinkClick r:id="rId4"/>
              </a:rPr>
              <a:t>József</a:t>
            </a:r>
            <a:endParaRPr sz="14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725" y="571880"/>
            <a:ext cx="946150" cy="220979"/>
          </a:xfrm>
          <a:prstGeom prst="rect">
            <a:avLst/>
          </a:prstGeom>
          <a:solidFill>
            <a:srgbClr val="D1E4D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80"/>
              </a:lnSpc>
            </a:pPr>
            <a:r>
              <a:rPr sz="1450" u="heavy" spc="-5" dirty="0">
                <a:solidFill>
                  <a:srgbClr val="23527B"/>
                </a:solidFill>
                <a:uFill>
                  <a:solidFill>
                    <a:srgbClr val="23527B"/>
                  </a:solidFill>
                </a:uFill>
                <a:latin typeface="Arial"/>
                <a:cs typeface="Arial"/>
                <a:hlinkClick r:id="rId4"/>
              </a:rPr>
              <a:t>1843-1921"</a:t>
            </a:r>
            <a:endParaRPr sz="145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710416" y="6176962"/>
            <a:ext cx="970309" cy="23996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18950" y="2204464"/>
            <a:ext cx="112331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700" b="1" spc="-10" dirty="0">
                <a:solidFill>
                  <a:srgbClr val="379B64"/>
                </a:solidFill>
                <a:latin typeface="Calibri"/>
                <a:cs typeface="Calibri"/>
              </a:rPr>
              <a:t>Sz</a:t>
            </a:r>
            <a:r>
              <a:rPr sz="1700" b="1" spc="-10" dirty="0">
                <a:solidFill>
                  <a:srgbClr val="379B64"/>
                </a:solidFill>
                <a:latin typeface="Arial"/>
                <a:cs typeface="Arial"/>
              </a:rPr>
              <a:t>ű</a:t>
            </a:r>
            <a:r>
              <a:rPr sz="1700" b="1" spc="-10" dirty="0">
                <a:solidFill>
                  <a:srgbClr val="379B64"/>
                </a:solidFill>
                <a:latin typeface="Calibri"/>
                <a:cs typeface="Calibri"/>
              </a:rPr>
              <a:t>rési </a:t>
            </a:r>
            <a:r>
              <a:rPr sz="1700" b="1" spc="-5" dirty="0">
                <a:solidFill>
                  <a:srgbClr val="379B64"/>
                </a:solidFill>
                <a:latin typeface="Calibri"/>
                <a:cs typeface="Calibri"/>
              </a:rPr>
              <a:t> leh</a:t>
            </a:r>
            <a:r>
              <a:rPr sz="1700" b="1" spc="-15" dirty="0">
                <a:solidFill>
                  <a:srgbClr val="379B64"/>
                </a:solidFill>
                <a:latin typeface="Calibri"/>
                <a:cs typeface="Calibri"/>
              </a:rPr>
              <a:t>e</a:t>
            </a:r>
            <a:r>
              <a:rPr sz="1700" b="1" dirty="0">
                <a:solidFill>
                  <a:srgbClr val="379B64"/>
                </a:solidFill>
                <a:latin typeface="Calibri"/>
                <a:cs typeface="Calibri"/>
              </a:rPr>
              <a:t>t</a:t>
            </a:r>
            <a:r>
              <a:rPr sz="1700" b="1" spc="-5" dirty="0">
                <a:solidFill>
                  <a:srgbClr val="379B64"/>
                </a:solidFill>
                <a:latin typeface="Arial"/>
                <a:cs typeface="Arial"/>
              </a:rPr>
              <a:t>ő</a:t>
            </a:r>
            <a:r>
              <a:rPr sz="1700" b="1" spc="-5" dirty="0">
                <a:solidFill>
                  <a:srgbClr val="379B64"/>
                </a:solidFill>
                <a:latin typeface="Calibri"/>
                <a:cs typeface="Calibri"/>
              </a:rPr>
              <a:t>sé</a:t>
            </a:r>
            <a:r>
              <a:rPr sz="1700" b="1" spc="-20" dirty="0">
                <a:solidFill>
                  <a:srgbClr val="379B64"/>
                </a:solidFill>
                <a:latin typeface="Calibri"/>
                <a:cs typeface="Calibri"/>
              </a:rPr>
              <a:t>g</a:t>
            </a:r>
            <a:r>
              <a:rPr sz="1700" b="1" spc="-5" dirty="0">
                <a:solidFill>
                  <a:srgbClr val="379B64"/>
                </a:solidFill>
                <a:latin typeface="Calibri"/>
                <a:cs typeface="Calibri"/>
              </a:rPr>
              <a:t>ek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783450" y="2203448"/>
            <a:ext cx="1052195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900" b="1" spc="-5" dirty="0">
                <a:solidFill>
                  <a:srgbClr val="379B64"/>
                </a:solidFill>
                <a:latin typeface="Calibri"/>
                <a:cs typeface="Calibri"/>
              </a:rPr>
              <a:t>Publi</a:t>
            </a:r>
            <a:r>
              <a:rPr sz="1900" b="1" spc="-25" dirty="0">
                <a:solidFill>
                  <a:srgbClr val="379B64"/>
                </a:solidFill>
                <a:latin typeface="Calibri"/>
                <a:cs typeface="Calibri"/>
              </a:rPr>
              <a:t>k</a:t>
            </a:r>
            <a:r>
              <a:rPr sz="1900" b="1" spc="-5" dirty="0">
                <a:solidFill>
                  <a:srgbClr val="379B64"/>
                </a:solidFill>
                <a:latin typeface="Calibri"/>
                <a:cs typeface="Calibri"/>
              </a:rPr>
              <a:t>áció  1.0</a:t>
            </a:r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5513" y="1124702"/>
            <a:ext cx="2665095" cy="8934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ts val="3460"/>
              </a:lnSpc>
              <a:spcBef>
                <a:spcPts val="110"/>
              </a:spcBef>
            </a:pPr>
            <a:r>
              <a:rPr sz="3200" spc="-65" dirty="0">
                <a:latin typeface="Arial"/>
                <a:cs typeface="Arial"/>
              </a:rPr>
              <a:t>Teljes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szövegű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keresés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1999" cy="68579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10416" y="6176962"/>
              <a:ext cx="970309" cy="23996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0951801" y="2346471"/>
            <a:ext cx="8382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b="1" spc="-25" dirty="0">
                <a:solidFill>
                  <a:srgbClr val="379B64"/>
                </a:solidFill>
                <a:latin typeface="Arial"/>
                <a:cs typeface="Arial"/>
              </a:rPr>
              <a:t>Teljes </a:t>
            </a:r>
            <a:r>
              <a:rPr sz="1600" b="1" spc="-20" dirty="0">
                <a:solidFill>
                  <a:srgbClr val="379B64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79B64"/>
                </a:solidFill>
                <a:latin typeface="Arial"/>
                <a:cs typeface="Arial"/>
              </a:rPr>
              <a:t>szövegű  keresés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06612" y="0"/>
            <a:ext cx="8185387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992525" y="917850"/>
            <a:ext cx="2068195" cy="44005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5080">
              <a:lnSpc>
                <a:spcPct val="70000"/>
              </a:lnSpc>
              <a:spcBef>
                <a:spcPts val="675"/>
              </a:spcBef>
            </a:pPr>
            <a:r>
              <a:rPr sz="1600" u="heavy" spc="-10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Arial"/>
                <a:cs typeface="Arial"/>
                <a:hlinkClick r:id="rId4"/>
              </a:rPr>
              <a:t>https://resolver.pim.hu/ </a:t>
            </a:r>
            <a:r>
              <a:rPr sz="1600" spc="-430" dirty="0">
                <a:solidFill>
                  <a:srgbClr val="0097A7"/>
                </a:solidFill>
                <a:latin typeface="Arial"/>
                <a:cs typeface="Arial"/>
              </a:rPr>
              <a:t> </a:t>
            </a:r>
            <a:r>
              <a:rPr sz="1600" u="heavy" spc="-5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Arial"/>
                <a:cs typeface="Arial"/>
                <a:hlinkClick r:id="rId4"/>
              </a:rPr>
              <a:t>bib/PIM1225902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1680825" cy="6858000"/>
            <a:chOff x="0" y="0"/>
            <a:chExt cx="11680825" cy="6858000"/>
          </a:xfrm>
        </p:grpSpPr>
        <p:pic>
          <p:nvPicPr>
            <p:cNvPr id="5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40265" y="6176963"/>
              <a:ext cx="1012727" cy="25045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9919620" cy="685799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10416" y="6176962"/>
              <a:ext cx="970309" cy="239968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0046075" y="2859255"/>
            <a:ext cx="1870075" cy="183007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0"/>
              </a:spcBef>
            </a:pPr>
            <a:r>
              <a:rPr sz="3200" spc="-10" dirty="0">
                <a:solidFill>
                  <a:srgbClr val="379B64"/>
                </a:solidFill>
                <a:latin typeface="Arial"/>
                <a:cs typeface="Arial"/>
              </a:rPr>
              <a:t>Publikálás  </a:t>
            </a:r>
            <a:r>
              <a:rPr sz="3200" dirty="0">
                <a:solidFill>
                  <a:srgbClr val="379B64"/>
                </a:solidFill>
                <a:latin typeface="Arial"/>
                <a:cs typeface="Arial"/>
              </a:rPr>
              <a:t>a </a:t>
            </a:r>
            <a:r>
              <a:rPr sz="3200" spc="-10" dirty="0">
                <a:solidFill>
                  <a:srgbClr val="379B64"/>
                </a:solidFill>
                <a:latin typeface="Arial"/>
                <a:cs typeface="Arial"/>
              </a:rPr>
              <a:t>PIM </a:t>
            </a:r>
            <a:r>
              <a:rPr sz="3200" spc="-5" dirty="0">
                <a:solidFill>
                  <a:srgbClr val="379B64"/>
                </a:solidFill>
                <a:latin typeface="Arial"/>
                <a:cs typeface="Arial"/>
              </a:rPr>
              <a:t> </a:t>
            </a:r>
            <a:r>
              <a:rPr sz="3200" spc="-70" dirty="0">
                <a:solidFill>
                  <a:srgbClr val="379B64"/>
                </a:solidFill>
                <a:latin typeface="Arial"/>
                <a:cs typeface="Arial"/>
              </a:rPr>
              <a:t>OPAC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ts val="3395"/>
              </a:lnSpc>
            </a:pPr>
            <a:r>
              <a:rPr sz="3200" spc="-5" dirty="0">
                <a:solidFill>
                  <a:srgbClr val="379B64"/>
                </a:solidFill>
                <a:latin typeface="Arial"/>
                <a:cs typeface="Arial"/>
              </a:rPr>
              <a:t>felületén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950" y="0"/>
            <a:ext cx="12038102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899075" y="317063"/>
            <a:ext cx="199707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5" dirty="0">
                <a:solidFill>
                  <a:srgbClr val="379B64"/>
                </a:solidFill>
                <a:latin typeface="Arial"/>
                <a:cs typeface="Arial"/>
              </a:rPr>
              <a:t>TEI</a:t>
            </a:r>
            <a:r>
              <a:rPr sz="1700" b="1" spc="-45" dirty="0">
                <a:solidFill>
                  <a:srgbClr val="379B64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379B64"/>
                </a:solidFill>
                <a:latin typeface="Arial"/>
                <a:cs typeface="Arial"/>
              </a:rPr>
              <a:t>XML</a:t>
            </a:r>
            <a:r>
              <a:rPr sz="1700" b="1" spc="-75" dirty="0">
                <a:solidFill>
                  <a:srgbClr val="379B64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379B64"/>
                </a:solidFill>
                <a:latin typeface="Arial"/>
                <a:cs typeface="Arial"/>
              </a:rPr>
              <a:t>publikáció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10416" y="6176962"/>
            <a:ext cx="970309" cy="239968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Automatikus kézírás-felismertetés Kiss József levelezésén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830</Words>
  <Application>Microsoft Office PowerPoint</Application>
  <PresentationFormat>Szélesvásznú</PresentationFormat>
  <Paragraphs>270</Paragraphs>
  <Slides>36</Slides>
  <Notes>36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36</vt:i4>
      </vt:variant>
    </vt:vector>
  </HeadingPairs>
  <TitlesOfParts>
    <vt:vector size="40" baseType="lpstr">
      <vt:lpstr>Arial</vt:lpstr>
      <vt:lpstr>Calibri</vt:lpstr>
      <vt:lpstr>Times New Roman</vt:lpstr>
      <vt:lpstr>Office Theme</vt:lpstr>
      <vt:lpstr>Automatikus kézírás-felismertetés  Kiss József levelezésén</vt:lpstr>
      <vt:lpstr>PowerPoint-bemutató</vt:lpstr>
      <vt:lpstr>Kiss József-projekt</vt:lpstr>
      <vt:lpstr>Trello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Mindeközben:  kézírásfelismerő  modell építése</vt:lpstr>
      <vt:lpstr>Vázlat</vt:lpstr>
      <vt:lpstr>Transkribus</vt:lpstr>
      <vt:lpstr>Text  Region</vt:lpstr>
      <vt:lpstr>PowerPoint-bemutató</vt:lpstr>
      <vt:lpstr>PowerPoint-bemutató</vt:lpstr>
      <vt:lpstr>PowerPoint-bemutató</vt:lpstr>
      <vt:lpstr>HTR modell készítés</vt:lpstr>
      <vt:lpstr>A Validation set CER értéke:</vt:lpstr>
      <vt:lpstr>Modellépítés – eredmények</vt:lpstr>
      <vt:lpstr>6,94%</vt:lpstr>
      <vt:lpstr>PowerPoint-bemutató</vt:lpstr>
      <vt:lpstr>Mitől lesz “jó” egy modell?</vt:lpstr>
      <vt:lpstr>Első fázis</vt:lpstr>
      <vt:lpstr>- tollal/ceruzával/írógéppel/nyomtatottan írt levelek  külön kezelésének megszüntetése</vt:lpstr>
      <vt:lpstr>Modellépítés – eredmények</vt:lpstr>
      <vt:lpstr>Harmadik fázis</vt:lpstr>
      <vt:lpstr>Értelmezési lehetőségek</vt:lpstr>
      <vt:lpstr>Javítási lehetőségek</vt:lpstr>
      <vt:lpstr>A HTR modell  ismeretlen  szövegen</vt:lpstr>
      <vt:lpstr>PowerPoint-bemutató</vt:lpstr>
      <vt:lpstr>PowerPoint-bemutató</vt:lpstr>
      <vt:lpstr>PowerPoint-bemutató</vt:lpstr>
      <vt:lpstr>Következő lépések</vt:lpstr>
      <vt:lpstr>Modellek</vt:lpstr>
      <vt:lpstr>Köszönjük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Automatikus kézírás-felismertetés Kiss József levelezésén</dc:title>
  <cp:lastModifiedBy>Nagy Zsuzsanna</cp:lastModifiedBy>
  <cp:revision>2</cp:revision>
  <dcterms:created xsi:type="dcterms:W3CDTF">2021-06-02T11:28:48Z</dcterms:created>
  <dcterms:modified xsi:type="dcterms:W3CDTF">2021-06-02T11:32:58Z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