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90" r:id="rId4"/>
    <p:sldId id="282" r:id="rId5"/>
    <p:sldId id="281" r:id="rId6"/>
    <p:sldId id="277" r:id="rId7"/>
    <p:sldId id="286" r:id="rId8"/>
    <p:sldId id="284" r:id="rId9"/>
    <p:sldId id="285" r:id="rId10"/>
    <p:sldId id="283" r:id="rId11"/>
    <p:sldId id="289" r:id="rId12"/>
    <p:sldId id="288" r:id="rId13"/>
    <p:sldId id="287" r:id="rId14"/>
    <p:sldId id="291" r:id="rId15"/>
    <p:sldId id="259" r:id="rId16"/>
  </p:sldIdLst>
  <p:sldSz cx="12192000" cy="6858000"/>
  <p:notesSz cx="6858000" cy="9144000"/>
  <p:custDataLst>
    <p:tags r:id="rId19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örény Edina" initials="SE" lastIdx="1" clrIdx="0">
    <p:extLst>
      <p:ext uri="{19B8F6BF-5375-455C-9EA6-DF929625EA0E}">
        <p15:presenceInfo xmlns:p15="http://schemas.microsoft.com/office/powerpoint/2012/main" userId="S::soreny.edina@dpmk.hu::50f44292-a828-4d91-be73-f8ee54866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/>
    <p:restoredTop sz="94607"/>
  </p:normalViewPr>
  <p:slideViewPr>
    <p:cSldViewPr snapToGrid="0" snapToObjects="1">
      <p:cViewPr varScale="1">
        <p:scale>
          <a:sx n="115" d="100"/>
          <a:sy n="115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örény Edina" userId="50f44292-a828-4d91-be73-f8ee54866d3b" providerId="ADAL" clId="{A52B0C90-BDA7-48D8-A523-BBC49A8B1BE3}"/>
    <pc:docChg chg="custSel modSld">
      <pc:chgData name="Sörény Edina" userId="50f44292-a828-4d91-be73-f8ee54866d3b" providerId="ADAL" clId="{A52B0C90-BDA7-48D8-A523-BBC49A8B1BE3}" dt="2022-06-08T07:06:20.966" v="55" actId="6549"/>
      <pc:docMkLst>
        <pc:docMk/>
      </pc:docMkLst>
      <pc:sldChg chg="modSp mod">
        <pc:chgData name="Sörény Edina" userId="50f44292-a828-4d91-be73-f8ee54866d3b" providerId="ADAL" clId="{A52B0C90-BDA7-48D8-A523-BBC49A8B1BE3}" dt="2022-06-08T07:06:20.966" v="55" actId="6549"/>
        <pc:sldMkLst>
          <pc:docMk/>
          <pc:sldMk cId="3215222935" sldId="256"/>
        </pc:sldMkLst>
        <pc:spChg chg="mod">
          <ac:chgData name="Sörény Edina" userId="50f44292-a828-4d91-be73-f8ee54866d3b" providerId="ADAL" clId="{A52B0C90-BDA7-48D8-A523-BBC49A8B1BE3}" dt="2022-06-08T07:06:16.215" v="54" actId="255"/>
          <ac:spMkLst>
            <pc:docMk/>
            <pc:sldMk cId="3215222935" sldId="256"/>
            <ac:spMk id="3" creationId="{B34D1134-AB4D-F140-B09F-234FC98CF3A9}"/>
          </ac:spMkLst>
        </pc:spChg>
        <pc:spChg chg="mod">
          <ac:chgData name="Sörény Edina" userId="50f44292-a828-4d91-be73-f8ee54866d3b" providerId="ADAL" clId="{A52B0C90-BDA7-48D8-A523-BBC49A8B1BE3}" dt="2022-06-08T07:06:20.966" v="55" actId="6549"/>
          <ac:spMkLst>
            <pc:docMk/>
            <pc:sldMk cId="3215222935" sldId="256"/>
            <ac:spMk id="4" creationId="{CA49988A-C3B7-8F40-B9BE-08888967E82A}"/>
          </ac:spMkLst>
        </pc:spChg>
      </pc:sldChg>
      <pc:sldChg chg="modSp mod">
        <pc:chgData name="Sörény Edina" userId="50f44292-a828-4d91-be73-f8ee54866d3b" providerId="ADAL" clId="{A52B0C90-BDA7-48D8-A523-BBC49A8B1BE3}" dt="2021-11-02T16:39:04.492" v="0" actId="113"/>
        <pc:sldMkLst>
          <pc:docMk/>
          <pc:sldMk cId="2538790874" sldId="290"/>
        </pc:sldMkLst>
        <pc:spChg chg="mod">
          <ac:chgData name="Sörény Edina" userId="50f44292-a828-4d91-be73-f8ee54866d3b" providerId="ADAL" clId="{A52B0C90-BDA7-48D8-A523-BBC49A8B1BE3}" dt="2021-11-02T16:39:04.492" v="0" actId="113"/>
          <ac:spMkLst>
            <pc:docMk/>
            <pc:sldMk cId="2538790874" sldId="290"/>
            <ac:spMk id="3" creationId="{6AA8FA22-3CCC-4553-A4B9-52082A216F09}"/>
          </ac:spMkLst>
        </pc:spChg>
      </pc:sldChg>
    </pc:docChg>
  </pc:docChgLst>
  <pc:docChgLst>
    <pc:chgData name="Sörény Edina" userId="50f44292-a828-4d91-be73-f8ee54866d3b" providerId="ADAL" clId="{02F69A5C-E1AC-4070-BAF9-407CA01EF403}"/>
    <pc:docChg chg="custSel modSld">
      <pc:chgData name="Sörény Edina" userId="50f44292-a828-4d91-be73-f8ee54866d3b" providerId="ADAL" clId="{02F69A5C-E1AC-4070-BAF9-407CA01EF403}" dt="2021-05-31T16:48:54.473" v="71" actId="20577"/>
      <pc:docMkLst>
        <pc:docMk/>
      </pc:docMkLst>
      <pc:sldChg chg="modSp mod">
        <pc:chgData name="Sörény Edina" userId="50f44292-a828-4d91-be73-f8ee54866d3b" providerId="ADAL" clId="{02F69A5C-E1AC-4070-BAF9-407CA01EF403}" dt="2021-05-29T15:48:00.311" v="2" actId="27636"/>
        <pc:sldMkLst>
          <pc:docMk/>
          <pc:sldMk cId="2569574337" sldId="259"/>
        </pc:sldMkLst>
        <pc:spChg chg="mod">
          <ac:chgData name="Sörény Edina" userId="50f44292-a828-4d91-be73-f8ee54866d3b" providerId="ADAL" clId="{02F69A5C-E1AC-4070-BAF9-407CA01EF403}" dt="2021-05-29T15:48:00.311" v="2" actId="27636"/>
          <ac:spMkLst>
            <pc:docMk/>
            <pc:sldMk cId="2569574337" sldId="259"/>
            <ac:spMk id="6" creationId="{5AD5F512-1D7A-4F61-ACDC-9ECCCAE11078}"/>
          </ac:spMkLst>
        </pc:spChg>
      </pc:sldChg>
      <pc:sldChg chg="addSp delSp modSp mod">
        <pc:chgData name="Sörény Edina" userId="50f44292-a828-4d91-be73-f8ee54866d3b" providerId="ADAL" clId="{02F69A5C-E1AC-4070-BAF9-407CA01EF403}" dt="2021-05-31T16:48:54.473" v="71" actId="20577"/>
        <pc:sldMkLst>
          <pc:docMk/>
          <pc:sldMk cId="4237490153" sldId="283"/>
        </pc:sldMkLst>
        <pc:spChg chg="mod">
          <ac:chgData name="Sörény Edina" userId="50f44292-a828-4d91-be73-f8ee54866d3b" providerId="ADAL" clId="{02F69A5C-E1AC-4070-BAF9-407CA01EF403}" dt="2021-05-31T16:48:54.473" v="71" actId="20577"/>
          <ac:spMkLst>
            <pc:docMk/>
            <pc:sldMk cId="4237490153" sldId="283"/>
            <ac:spMk id="4" creationId="{399A8D9D-DDA3-442F-B019-F67656792076}"/>
          </ac:spMkLst>
        </pc:spChg>
        <pc:spChg chg="del mod">
          <ac:chgData name="Sörény Edina" userId="50f44292-a828-4d91-be73-f8ee54866d3b" providerId="ADAL" clId="{02F69A5C-E1AC-4070-BAF9-407CA01EF403}" dt="2021-05-31T14:55:19.921" v="53" actId="21"/>
          <ac:spMkLst>
            <pc:docMk/>
            <pc:sldMk cId="4237490153" sldId="283"/>
            <ac:spMk id="5" creationId="{207EFDE8-A2FD-4988-A08D-21574447BAB4}"/>
          </ac:spMkLst>
        </pc:spChg>
        <pc:spChg chg="mod">
          <ac:chgData name="Sörény Edina" userId="50f44292-a828-4d91-be73-f8ee54866d3b" providerId="ADAL" clId="{02F69A5C-E1AC-4070-BAF9-407CA01EF403}" dt="2021-05-31T14:53:46.303" v="22" actId="20577"/>
          <ac:spMkLst>
            <pc:docMk/>
            <pc:sldMk cId="4237490153" sldId="283"/>
            <ac:spMk id="13" creationId="{BD908A9E-4F33-4CDA-9734-20D56304EF8D}"/>
          </ac:spMkLst>
        </pc:spChg>
        <pc:spChg chg="mod">
          <ac:chgData name="Sörény Edina" userId="50f44292-a828-4d91-be73-f8ee54866d3b" providerId="ADAL" clId="{02F69A5C-E1AC-4070-BAF9-407CA01EF403}" dt="2021-05-31T14:55:12.015" v="52" actId="122"/>
          <ac:spMkLst>
            <pc:docMk/>
            <pc:sldMk cId="4237490153" sldId="283"/>
            <ac:spMk id="17" creationId="{98D232F1-0577-495C-B09A-53CFF23679F9}"/>
          </ac:spMkLst>
        </pc:spChg>
        <pc:spChg chg="mod">
          <ac:chgData name="Sörény Edina" userId="50f44292-a828-4d91-be73-f8ee54866d3b" providerId="ADAL" clId="{02F69A5C-E1AC-4070-BAF9-407CA01EF403}" dt="2021-05-31T14:53:34.795" v="19" actId="20577"/>
          <ac:spMkLst>
            <pc:docMk/>
            <pc:sldMk cId="4237490153" sldId="283"/>
            <ac:spMk id="18" creationId="{7EE976BC-7A77-41C1-BBF4-D99FDA3303D7}"/>
          </ac:spMkLst>
        </pc:spChg>
        <pc:spChg chg="mod">
          <ac:chgData name="Sörény Edina" userId="50f44292-a828-4d91-be73-f8ee54866d3b" providerId="ADAL" clId="{02F69A5C-E1AC-4070-BAF9-407CA01EF403}" dt="2021-05-31T14:53:30.813" v="18" actId="20577"/>
          <ac:spMkLst>
            <pc:docMk/>
            <pc:sldMk cId="4237490153" sldId="283"/>
            <ac:spMk id="19" creationId="{45900ECC-FD64-4885-B0D7-963EE550BBC8}"/>
          </ac:spMkLst>
        </pc:spChg>
        <pc:spChg chg="del">
          <ac:chgData name="Sörény Edina" userId="50f44292-a828-4d91-be73-f8ee54866d3b" providerId="ADAL" clId="{02F69A5C-E1AC-4070-BAF9-407CA01EF403}" dt="2021-05-31T14:54:38.085" v="26" actId="478"/>
          <ac:spMkLst>
            <pc:docMk/>
            <pc:sldMk cId="4237490153" sldId="283"/>
            <ac:spMk id="62" creationId="{5C73B267-15EC-4F1E-9A53-BE492C8D9449}"/>
          </ac:spMkLst>
        </pc:spChg>
        <pc:spChg chg="del">
          <ac:chgData name="Sörény Edina" userId="50f44292-a828-4d91-be73-f8ee54866d3b" providerId="ADAL" clId="{02F69A5C-E1AC-4070-BAF9-407CA01EF403}" dt="2021-05-31T14:54:36.056" v="25" actId="478"/>
          <ac:spMkLst>
            <pc:docMk/>
            <pc:sldMk cId="4237490153" sldId="283"/>
            <ac:spMk id="63" creationId="{7688DA40-2D98-48DF-A625-62106FEF0CA4}"/>
          </ac:spMkLst>
        </pc:spChg>
        <pc:picChg chg="add mod">
          <ac:chgData name="Sörény Edina" userId="50f44292-a828-4d91-be73-f8ee54866d3b" providerId="ADAL" clId="{02F69A5C-E1AC-4070-BAF9-407CA01EF403}" dt="2021-05-31T16:48:43.485" v="55" actId="1076"/>
          <ac:picMkLst>
            <pc:docMk/>
            <pc:sldMk cId="4237490153" sldId="283"/>
            <ac:picMk id="3" creationId="{59D2C504-5314-4AFE-A9DD-C69138D4FE94}"/>
          </ac:picMkLst>
        </pc:picChg>
        <pc:cxnChg chg="del mod">
          <ac:chgData name="Sörény Edina" userId="50f44292-a828-4d91-be73-f8ee54866d3b" providerId="ADAL" clId="{02F69A5C-E1AC-4070-BAF9-407CA01EF403}" dt="2021-05-31T14:54:42.188" v="28" actId="478"/>
          <ac:cxnSpMkLst>
            <pc:docMk/>
            <pc:sldMk cId="4237490153" sldId="283"/>
            <ac:cxnSpMk id="61" creationId="{F67E126F-F044-4E96-B93F-7B709EDB6FDD}"/>
          </ac:cxnSpMkLst>
        </pc:cxnChg>
        <pc:cxnChg chg="del">
          <ac:chgData name="Sörény Edina" userId="50f44292-a828-4d91-be73-f8ee54866d3b" providerId="ADAL" clId="{02F69A5C-E1AC-4070-BAF9-407CA01EF403}" dt="2021-05-31T14:54:39.949" v="27" actId="478"/>
          <ac:cxnSpMkLst>
            <pc:docMk/>
            <pc:sldMk cId="4237490153" sldId="283"/>
            <ac:cxnSpMk id="65" creationId="{2D869BE6-1BC7-44B2-8E43-FAE22823BD96}"/>
          </ac:cxnSpMkLst>
        </pc:cxnChg>
      </pc:sldChg>
      <pc:sldChg chg="modSp mod">
        <pc:chgData name="Sörény Edina" userId="50f44292-a828-4d91-be73-f8ee54866d3b" providerId="ADAL" clId="{02F69A5C-E1AC-4070-BAF9-407CA01EF403}" dt="2021-05-29T15:48:00.272" v="1" actId="27636"/>
        <pc:sldMkLst>
          <pc:docMk/>
          <pc:sldMk cId="1583503499" sldId="284"/>
        </pc:sldMkLst>
        <pc:spChg chg="mod">
          <ac:chgData name="Sörény Edina" userId="50f44292-a828-4d91-be73-f8ee54866d3b" providerId="ADAL" clId="{02F69A5C-E1AC-4070-BAF9-407CA01EF403}" dt="2021-05-29T15:48:00.272" v="1" actId="27636"/>
          <ac:spMkLst>
            <pc:docMk/>
            <pc:sldMk cId="1583503499" sldId="284"/>
            <ac:spMk id="3" creationId="{FB465021-8CFB-409D-8633-C8E20E54EE0C}"/>
          </ac:spMkLst>
        </pc:spChg>
      </pc:sldChg>
      <pc:sldChg chg="modSp mod">
        <pc:chgData name="Sörény Edina" userId="50f44292-a828-4d91-be73-f8ee54866d3b" providerId="ADAL" clId="{02F69A5C-E1AC-4070-BAF9-407CA01EF403}" dt="2021-05-29T20:52:19.642" v="4" actId="1076"/>
        <pc:sldMkLst>
          <pc:docMk/>
          <pc:sldMk cId="1146402765" sldId="287"/>
        </pc:sldMkLst>
        <pc:picChg chg="mod">
          <ac:chgData name="Sörény Edina" userId="50f44292-a828-4d91-be73-f8ee54866d3b" providerId="ADAL" clId="{02F69A5C-E1AC-4070-BAF9-407CA01EF403}" dt="2021-05-29T20:52:19.642" v="4" actId="1076"/>
          <ac:picMkLst>
            <pc:docMk/>
            <pc:sldMk cId="1146402765" sldId="287"/>
            <ac:picMk id="6" creationId="{DE9BBCE0-E4A0-482A-AD77-A3F4869294E7}"/>
          </ac:picMkLst>
        </pc:picChg>
      </pc:sldChg>
      <pc:sldChg chg="modSp">
        <pc:chgData name="Sörény Edina" userId="50f44292-a828-4d91-be73-f8ee54866d3b" providerId="ADAL" clId="{02F69A5C-E1AC-4070-BAF9-407CA01EF403}" dt="2021-05-29T20:56:53.702" v="6"/>
        <pc:sldMkLst>
          <pc:docMk/>
          <pc:sldMk cId="3750295612" sldId="289"/>
        </pc:sldMkLst>
        <pc:graphicFrameChg chg="mod">
          <ac:chgData name="Sörény Edina" userId="50f44292-a828-4d91-be73-f8ee54866d3b" providerId="ADAL" clId="{02F69A5C-E1AC-4070-BAF9-407CA01EF403}" dt="2021-05-29T20:56:53.702" v="6"/>
          <ac:graphicFrameMkLst>
            <pc:docMk/>
            <pc:sldMk cId="3750295612" sldId="289"/>
            <ac:graphicFrameMk id="11" creationId="{3B197C95-4175-4D8D-B7ED-39A94F740EB5}"/>
          </ac:graphicFrameMkLst>
        </pc:graphicFrameChg>
      </pc:sldChg>
      <pc:sldChg chg="modSp mod">
        <pc:chgData name="Sörény Edina" userId="50f44292-a828-4d91-be73-f8ee54866d3b" providerId="ADAL" clId="{02F69A5C-E1AC-4070-BAF9-407CA01EF403}" dt="2021-05-29T15:48:00.183" v="0" actId="27636"/>
        <pc:sldMkLst>
          <pc:docMk/>
          <pc:sldMk cId="2538790874" sldId="290"/>
        </pc:sldMkLst>
        <pc:spChg chg="mod">
          <ac:chgData name="Sörény Edina" userId="50f44292-a828-4d91-be73-f8ee54866d3b" providerId="ADAL" clId="{02F69A5C-E1AC-4070-BAF9-407CA01EF403}" dt="2021-05-29T15:48:00.183" v="0" actId="27636"/>
          <ac:spMkLst>
            <pc:docMk/>
            <pc:sldMk cId="2538790874" sldId="290"/>
            <ac:spMk id="2" creationId="{E3BCA57B-F79C-4ED5-8796-3AC70EFB8D2A}"/>
          </ac:spMkLst>
        </pc:spChg>
      </pc:sldChg>
      <pc:sldChg chg="modSp mod">
        <pc:chgData name="Sörény Edina" userId="50f44292-a828-4d91-be73-f8ee54866d3b" providerId="ADAL" clId="{02F69A5C-E1AC-4070-BAF9-407CA01EF403}" dt="2021-05-29T21:01:28.006" v="11" actId="20577"/>
        <pc:sldMkLst>
          <pc:docMk/>
          <pc:sldMk cId="771584649" sldId="291"/>
        </pc:sldMkLst>
        <pc:spChg chg="mod">
          <ac:chgData name="Sörény Edina" userId="50f44292-a828-4d91-be73-f8ee54866d3b" providerId="ADAL" clId="{02F69A5C-E1AC-4070-BAF9-407CA01EF403}" dt="2021-05-29T21:01:28.006" v="11" actId="20577"/>
          <ac:spMkLst>
            <pc:docMk/>
            <pc:sldMk cId="771584649" sldId="291"/>
            <ac:spMk id="4" creationId="{8491D979-540F-43C3-A3A1-436F627C3ABD}"/>
          </ac:spMkLst>
        </pc:spChg>
      </pc:sldChg>
    </pc:docChg>
  </pc:docChgLst>
  <pc:docChgLst>
    <pc:chgData name="Sörény Edina" userId="50f44292-a828-4d91-be73-f8ee54866d3b" providerId="ADAL" clId="{052FF587-510B-40A0-A215-82CDC115F681}"/>
    <pc:docChg chg="undo custSel modSld">
      <pc:chgData name="Sörény Edina" userId="50f44292-a828-4d91-be73-f8ee54866d3b" providerId="ADAL" clId="{052FF587-510B-40A0-A215-82CDC115F681}" dt="2021-03-23T00:25:29.108" v="86" actId="1076"/>
      <pc:docMkLst>
        <pc:docMk/>
      </pc:docMkLst>
      <pc:sldChg chg="addSp delSp modSp mod">
        <pc:chgData name="Sörény Edina" userId="50f44292-a828-4d91-be73-f8ee54866d3b" providerId="ADAL" clId="{052FF587-510B-40A0-A215-82CDC115F681}" dt="2021-03-23T00:25:29.108" v="86" actId="1076"/>
        <pc:sldMkLst>
          <pc:docMk/>
          <pc:sldMk cId="1699191083" sldId="281"/>
        </pc:sldMkLst>
        <pc:spChg chg="mod">
          <ac:chgData name="Sörény Edina" userId="50f44292-a828-4d91-be73-f8ee54866d3b" providerId="ADAL" clId="{052FF587-510B-40A0-A215-82CDC115F681}" dt="2021-03-23T00:25:23.092" v="85" actId="1076"/>
          <ac:spMkLst>
            <pc:docMk/>
            <pc:sldMk cId="1699191083" sldId="281"/>
            <ac:spMk id="3" creationId="{579BB7F3-AABF-4D5E-8FA4-8CC2D1E0CB17}"/>
          </ac:spMkLst>
        </pc:spChg>
        <pc:spChg chg="add del mod">
          <ac:chgData name="Sörény Edina" userId="50f44292-a828-4d91-be73-f8ee54866d3b" providerId="ADAL" clId="{052FF587-510B-40A0-A215-82CDC115F681}" dt="2021-03-23T00:24:22.645" v="75"/>
          <ac:spMkLst>
            <pc:docMk/>
            <pc:sldMk cId="1699191083" sldId="281"/>
            <ac:spMk id="13" creationId="{B4D606E7-7A6E-4CDA-BC53-CAD8EB4C7226}"/>
          </ac:spMkLst>
        </pc:spChg>
        <pc:picChg chg="mod">
          <ac:chgData name="Sörény Edina" userId="50f44292-a828-4d91-be73-f8ee54866d3b" providerId="ADAL" clId="{052FF587-510B-40A0-A215-82CDC115F681}" dt="2021-03-23T00:25:12.076" v="83" actId="1076"/>
          <ac:picMkLst>
            <pc:docMk/>
            <pc:sldMk cId="1699191083" sldId="281"/>
            <ac:picMk id="8" creationId="{C9C7BE16-282A-4BAF-A577-FD203A696AAA}"/>
          </ac:picMkLst>
        </pc:picChg>
        <pc:picChg chg="del mod">
          <ac:chgData name="Sörény Edina" userId="50f44292-a828-4d91-be73-f8ee54866d3b" providerId="ADAL" clId="{052FF587-510B-40A0-A215-82CDC115F681}" dt="2021-03-23T00:17:19.824" v="67" actId="21"/>
          <ac:picMkLst>
            <pc:docMk/>
            <pc:sldMk cId="1699191083" sldId="281"/>
            <ac:picMk id="11" creationId="{9D39055C-BCD8-4F2F-A29B-18B86CC42A1E}"/>
          </ac:picMkLst>
        </pc:picChg>
        <pc:picChg chg="add mod">
          <ac:chgData name="Sörény Edina" userId="50f44292-a828-4d91-be73-f8ee54866d3b" providerId="ADAL" clId="{052FF587-510B-40A0-A215-82CDC115F681}" dt="2021-03-23T00:25:29.108" v="86" actId="1076"/>
          <ac:picMkLst>
            <pc:docMk/>
            <pc:sldMk cId="1699191083" sldId="281"/>
            <ac:picMk id="14" creationId="{B6BE8215-78AF-4B1F-B3DD-AF550F23CF61}"/>
          </ac:picMkLst>
        </pc:picChg>
      </pc:sldChg>
      <pc:sldChg chg="addSp delSp modSp mod">
        <pc:chgData name="Sörény Edina" userId="50f44292-a828-4d91-be73-f8ee54866d3b" providerId="ADAL" clId="{052FF587-510B-40A0-A215-82CDC115F681}" dt="2021-03-23T00:18:03.236" v="74" actId="1076"/>
        <pc:sldMkLst>
          <pc:docMk/>
          <pc:sldMk cId="1583503499" sldId="284"/>
        </pc:sldMkLst>
        <pc:spChg chg="mod">
          <ac:chgData name="Sörény Edina" userId="50f44292-a828-4d91-be73-f8ee54866d3b" providerId="ADAL" clId="{052FF587-510B-40A0-A215-82CDC115F681}" dt="2021-03-23T00:17:49.893" v="71" actId="1076"/>
          <ac:spMkLst>
            <pc:docMk/>
            <pc:sldMk cId="1583503499" sldId="284"/>
            <ac:spMk id="3" creationId="{FB465021-8CFB-409D-8633-C8E20E54EE0C}"/>
          </ac:spMkLst>
        </pc:spChg>
        <pc:picChg chg="add del mod">
          <ac:chgData name="Sörény Edina" userId="50f44292-a828-4d91-be73-f8ee54866d3b" providerId="ADAL" clId="{052FF587-510B-40A0-A215-82CDC115F681}" dt="2021-03-23T00:16:53.228" v="61"/>
          <ac:picMkLst>
            <pc:docMk/>
            <pc:sldMk cId="1583503499" sldId="284"/>
            <ac:picMk id="6" creationId="{00493035-47E6-48C2-B47E-63DD9EE318A9}"/>
          </ac:picMkLst>
        </pc:picChg>
        <pc:picChg chg="add mod">
          <ac:chgData name="Sörény Edina" userId="50f44292-a828-4d91-be73-f8ee54866d3b" providerId="ADAL" clId="{052FF587-510B-40A0-A215-82CDC115F681}" dt="2021-03-23T00:18:03.236" v="74" actId="1076"/>
          <ac:picMkLst>
            <pc:docMk/>
            <pc:sldMk cId="1583503499" sldId="284"/>
            <ac:picMk id="7" creationId="{E99F6E3B-A5A0-4FA2-9C94-9EAB20C8E84C}"/>
          </ac:picMkLst>
        </pc:picChg>
      </pc:sldChg>
      <pc:sldChg chg="addSp delSp modSp mod modClrScheme chgLayout">
        <pc:chgData name="Sörény Edina" userId="50f44292-a828-4d91-be73-f8ee54866d3b" providerId="ADAL" clId="{052FF587-510B-40A0-A215-82CDC115F681}" dt="2021-03-23T00:14:26.541" v="43" actId="1076"/>
        <pc:sldMkLst>
          <pc:docMk/>
          <pc:sldMk cId="3874672744" sldId="285"/>
        </pc:sldMkLst>
        <pc:spChg chg="mod">
          <ac:chgData name="Sörény Edina" userId="50f44292-a828-4d91-be73-f8ee54866d3b" providerId="ADAL" clId="{052FF587-510B-40A0-A215-82CDC115F681}" dt="2021-03-23T00:14:03.674" v="36" actId="26606"/>
          <ac:spMkLst>
            <pc:docMk/>
            <pc:sldMk cId="3874672744" sldId="285"/>
            <ac:spMk id="2" creationId="{DF9D60CF-828F-4C9C-98A6-8CA5ADC3E64C}"/>
          </ac:spMkLst>
        </pc:spChg>
        <pc:spChg chg="mod">
          <ac:chgData name="Sörény Edina" userId="50f44292-a828-4d91-be73-f8ee54866d3b" providerId="ADAL" clId="{052FF587-510B-40A0-A215-82CDC115F681}" dt="2021-03-23T00:14:22.196" v="42" actId="1076"/>
          <ac:spMkLst>
            <pc:docMk/>
            <pc:sldMk cId="3874672744" sldId="285"/>
            <ac:spMk id="3" creationId="{29283A86-52D0-4E00-A767-D40C5F03B107}"/>
          </ac:spMkLst>
        </pc:spChg>
        <pc:spChg chg="mod ord">
          <ac:chgData name="Sörény Edina" userId="50f44292-a828-4d91-be73-f8ee54866d3b" providerId="ADAL" clId="{052FF587-510B-40A0-A215-82CDC115F681}" dt="2021-03-23T00:14:03.674" v="36" actId="26606"/>
          <ac:spMkLst>
            <pc:docMk/>
            <pc:sldMk cId="3874672744" sldId="285"/>
            <ac:spMk id="4" creationId="{A87F6365-A5AD-4F54-B3F9-D68E67F7ECE8}"/>
          </ac:spMkLst>
        </pc:spChg>
        <pc:spChg chg="mod ord">
          <ac:chgData name="Sörény Edina" userId="50f44292-a828-4d91-be73-f8ee54866d3b" providerId="ADAL" clId="{052FF587-510B-40A0-A215-82CDC115F681}" dt="2021-03-23T00:14:03.674" v="36" actId="26606"/>
          <ac:spMkLst>
            <pc:docMk/>
            <pc:sldMk cId="3874672744" sldId="285"/>
            <ac:spMk id="5" creationId="{9D4F5F2A-2D52-421C-9846-4ABFFAA9AD77}"/>
          </ac:spMkLst>
        </pc:spChg>
        <pc:spChg chg="add del mod">
          <ac:chgData name="Sörény Edina" userId="50f44292-a828-4d91-be73-f8ee54866d3b" providerId="ADAL" clId="{052FF587-510B-40A0-A215-82CDC115F681}" dt="2021-03-23T00:13:57.332" v="32" actId="26606"/>
          <ac:spMkLst>
            <pc:docMk/>
            <pc:sldMk cId="3874672744" sldId="285"/>
            <ac:spMk id="11" creationId="{CF66A080-1B1C-41CE-A578-51138B2BD817}"/>
          </ac:spMkLst>
        </pc:spChg>
        <pc:spChg chg="add del mod">
          <ac:chgData name="Sörény Edina" userId="50f44292-a828-4d91-be73-f8ee54866d3b" providerId="ADAL" clId="{052FF587-510B-40A0-A215-82CDC115F681}" dt="2021-03-23T00:13:57.332" v="32" actId="26606"/>
          <ac:spMkLst>
            <pc:docMk/>
            <pc:sldMk cId="3874672744" sldId="285"/>
            <ac:spMk id="13" creationId="{22F53F10-1C31-4C33-AA61-0260E99230EE}"/>
          </ac:spMkLst>
        </pc:spChg>
        <pc:spChg chg="add del mod">
          <ac:chgData name="Sörény Edina" userId="50f44292-a828-4d91-be73-f8ee54866d3b" providerId="ADAL" clId="{052FF587-510B-40A0-A215-82CDC115F681}" dt="2021-03-23T00:13:59.267" v="34" actId="26606"/>
          <ac:spMkLst>
            <pc:docMk/>
            <pc:sldMk cId="3874672744" sldId="285"/>
            <ac:spMk id="15" creationId="{34581960-89D4-47BA-9D3D-FF6EA5B7FD03}"/>
          </ac:spMkLst>
        </pc:spChg>
        <pc:spChg chg="add del mod">
          <ac:chgData name="Sörény Edina" userId="50f44292-a828-4d91-be73-f8ee54866d3b" providerId="ADAL" clId="{052FF587-510B-40A0-A215-82CDC115F681}" dt="2021-03-23T00:13:59.267" v="34" actId="26606"/>
          <ac:spMkLst>
            <pc:docMk/>
            <pc:sldMk cId="3874672744" sldId="285"/>
            <ac:spMk id="16" creationId="{9A00A2C3-D497-4870-92BE-06F447C3A178}"/>
          </ac:spMkLst>
        </pc:spChg>
        <pc:picChg chg="add mod ord">
          <ac:chgData name="Sörény Edina" userId="50f44292-a828-4d91-be73-f8ee54866d3b" providerId="ADAL" clId="{052FF587-510B-40A0-A215-82CDC115F681}" dt="2021-03-23T00:14:26.541" v="43" actId="1076"/>
          <ac:picMkLst>
            <pc:docMk/>
            <pc:sldMk cId="3874672744" sldId="285"/>
            <ac:picMk id="6" creationId="{1B3F7F8C-2656-4470-9B21-93843EC22565}"/>
          </ac:picMkLst>
        </pc:picChg>
      </pc:sldChg>
      <pc:sldChg chg="delSp modSp mod">
        <pc:chgData name="Sörény Edina" userId="50f44292-a828-4d91-be73-f8ee54866d3b" providerId="ADAL" clId="{052FF587-510B-40A0-A215-82CDC115F681}" dt="2021-03-23T00:11:49.976" v="23" actId="255"/>
        <pc:sldMkLst>
          <pc:docMk/>
          <pc:sldMk cId="1146402765" sldId="287"/>
        </pc:sldMkLst>
        <pc:spChg chg="mod">
          <ac:chgData name="Sörény Edina" userId="50f44292-a828-4d91-be73-f8ee54866d3b" providerId="ADAL" clId="{052FF587-510B-40A0-A215-82CDC115F681}" dt="2021-03-23T00:11:49.976" v="23" actId="255"/>
          <ac:spMkLst>
            <pc:docMk/>
            <pc:sldMk cId="1146402765" sldId="287"/>
            <ac:spMk id="2" creationId="{DD72BF40-95F3-4433-A83C-86F5531F9DAB}"/>
          </ac:spMkLst>
        </pc:spChg>
        <pc:spChg chg="del">
          <ac:chgData name="Sörény Edina" userId="50f44292-a828-4d91-be73-f8ee54866d3b" providerId="ADAL" clId="{052FF587-510B-40A0-A215-82CDC115F681}" dt="2021-03-23T00:11:21" v="8" actId="478"/>
          <ac:spMkLst>
            <pc:docMk/>
            <pc:sldMk cId="1146402765" sldId="287"/>
            <ac:spMk id="3" creationId="{6F7E946D-55F8-4E0B-9858-147B0F44BC5C}"/>
          </ac:spMkLst>
        </pc:spChg>
        <pc:picChg chg="mod">
          <ac:chgData name="Sörény Edina" userId="50f44292-a828-4d91-be73-f8ee54866d3b" providerId="ADAL" clId="{052FF587-510B-40A0-A215-82CDC115F681}" dt="2021-03-23T00:11:16.621" v="7" actId="1076"/>
          <ac:picMkLst>
            <pc:docMk/>
            <pc:sldMk cId="1146402765" sldId="287"/>
            <ac:picMk id="6" creationId="{DE9BBCE0-E4A0-482A-AD77-A3F4869294E7}"/>
          </ac:picMkLst>
        </pc:picChg>
      </pc:sldChg>
      <pc:sldChg chg="modSp mod">
        <pc:chgData name="Sörény Edina" userId="50f44292-a828-4d91-be73-f8ee54866d3b" providerId="ADAL" clId="{052FF587-510B-40A0-A215-82CDC115F681}" dt="2021-03-23T00:12:17.501" v="24" actId="1076"/>
        <pc:sldMkLst>
          <pc:docMk/>
          <pc:sldMk cId="3750295612" sldId="289"/>
        </pc:sldMkLst>
        <pc:spChg chg="mod">
          <ac:chgData name="Sörény Edina" userId="50f44292-a828-4d91-be73-f8ee54866d3b" providerId="ADAL" clId="{052FF587-510B-40A0-A215-82CDC115F681}" dt="2021-03-23T00:12:17.501" v="24" actId="1076"/>
          <ac:spMkLst>
            <pc:docMk/>
            <pc:sldMk cId="3750295612" sldId="289"/>
            <ac:spMk id="2" creationId="{5EB1C428-2CFD-4B88-B6C9-4211B18FF2EE}"/>
          </ac:spMkLst>
        </pc:spChg>
        <pc:picChg chg="mod">
          <ac:chgData name="Sörény Edina" userId="50f44292-a828-4d91-be73-f8ee54866d3b" providerId="ADAL" clId="{052FF587-510B-40A0-A215-82CDC115F681}" dt="2021-03-23T00:11:01.765" v="5" actId="1076"/>
          <ac:picMkLst>
            <pc:docMk/>
            <pc:sldMk cId="3750295612" sldId="289"/>
            <ac:picMk id="13" creationId="{6C669DD5-9969-4313-9F64-1E77DA5B5BF2}"/>
          </ac:picMkLst>
        </pc:picChg>
        <pc:picChg chg="mod">
          <ac:chgData name="Sörény Edina" userId="50f44292-a828-4d91-be73-f8ee54866d3b" providerId="ADAL" clId="{052FF587-510B-40A0-A215-82CDC115F681}" dt="2021-03-23T00:11:04.253" v="6" actId="1076"/>
          <ac:picMkLst>
            <pc:docMk/>
            <pc:sldMk cId="3750295612" sldId="289"/>
            <ac:picMk id="14" creationId="{844930B7-B11F-4904-954C-E1A9C293C6E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3"/>
              </a:solidFill>
              <a:ln w="1270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Roboto Regular" panose="02000000000000000000" pitchFamily="2" charset="0"/>
              </a:rPr>
              <a:t>2022. 06. 17.</a:t>
            </a:fld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Roboto Regular" panose="02000000000000000000" pitchFamily="2" charset="0"/>
              </a:rPr>
              <a:t>‹#›</a:t>
            </a:fld>
            <a:endParaRPr lang="hu-HU" dirty="0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9220DA22-E23F-2742-9DA2-94CAEFFF3319}" type="datetimeFigureOut">
              <a:rPr lang="hu-HU" smtClean="0"/>
              <a:pPr/>
              <a:t>2022. 06. 17.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216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05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5042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27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389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673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64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152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4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012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846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371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149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04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112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0E3F-6C71-F64B-82B1-30DA2495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32268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fld id="{666BD384-51CE-5844-8BE5-3B5DD89D5CA9}" type="datetime1">
              <a:rPr lang="hu-HU" smtClean="0"/>
              <a:t>2022. 06. 17.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03704369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4809925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680328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3052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C1379-D2AB-FE41-8185-8C8931C3E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894493-418A-A440-9B8B-35704710AAC7}"/>
              </a:ext>
            </a:extLst>
          </p:cNvPr>
          <p:cNvSpPr/>
          <p:nvPr userDrawn="1"/>
        </p:nvSpPr>
        <p:spPr>
          <a:xfrm>
            <a:off x="2653422" y="1209959"/>
            <a:ext cx="4412396" cy="4515249"/>
          </a:xfrm>
          <a:prstGeom prst="roundRect">
            <a:avLst/>
          </a:prstGeom>
          <a:solidFill>
            <a:srgbClr val="E7E5E5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07976" y="1715472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07976" y="2539384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48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 mel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CCDF2-6F8E-7847-9FEA-FB37DB93C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971" y="0"/>
            <a:ext cx="67600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052" y="1078778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7052" y="1902690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80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togram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C2A3-E4CF-B548-81F7-1EE6CF55374D}"/>
              </a:ext>
            </a:extLst>
          </p:cNvPr>
          <p:cNvSpPr txBox="1"/>
          <p:nvPr userDrawn="1"/>
        </p:nvSpPr>
        <p:spPr>
          <a:xfrm>
            <a:off x="2130929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1DF4B-4A01-9D48-943B-A8CB8F4CC1E9}"/>
              </a:ext>
            </a:extLst>
          </p:cNvPr>
          <p:cNvSpPr txBox="1"/>
          <p:nvPr userDrawn="1"/>
        </p:nvSpPr>
        <p:spPr>
          <a:xfrm>
            <a:off x="2130929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339F2-7AFE-5C41-9A4F-26967ED48D54}"/>
              </a:ext>
            </a:extLst>
          </p:cNvPr>
          <p:cNvSpPr txBox="1"/>
          <p:nvPr userDrawn="1"/>
        </p:nvSpPr>
        <p:spPr>
          <a:xfrm>
            <a:off x="2130929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ABFFD-803A-F149-B372-762408F8667F}"/>
              </a:ext>
            </a:extLst>
          </p:cNvPr>
          <p:cNvSpPr txBox="1"/>
          <p:nvPr userDrawn="1"/>
        </p:nvSpPr>
        <p:spPr>
          <a:xfrm>
            <a:off x="5917797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BBEF7-8CC3-E548-B20E-E74F0278C87F}"/>
              </a:ext>
            </a:extLst>
          </p:cNvPr>
          <p:cNvSpPr txBox="1"/>
          <p:nvPr userDrawn="1"/>
        </p:nvSpPr>
        <p:spPr>
          <a:xfrm>
            <a:off x="5917797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F0F08-FE53-5F4A-8FA3-D043894D97B2}"/>
              </a:ext>
            </a:extLst>
          </p:cNvPr>
          <p:cNvSpPr txBox="1"/>
          <p:nvPr userDrawn="1"/>
        </p:nvSpPr>
        <p:spPr>
          <a:xfrm>
            <a:off x="5917797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C5B75-E6C4-5646-9F01-E8330733DA3A}"/>
              </a:ext>
            </a:extLst>
          </p:cNvPr>
          <p:cNvSpPr txBox="1"/>
          <p:nvPr userDrawn="1"/>
        </p:nvSpPr>
        <p:spPr>
          <a:xfrm>
            <a:off x="9699134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2683D-D290-204A-9694-F73B5E2C3DB1}"/>
              </a:ext>
            </a:extLst>
          </p:cNvPr>
          <p:cNvSpPr txBox="1"/>
          <p:nvPr userDrawn="1"/>
        </p:nvSpPr>
        <p:spPr>
          <a:xfrm>
            <a:off x="9699134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2DF900-B126-D648-BE05-E58B4364B4F8}"/>
              </a:ext>
            </a:extLst>
          </p:cNvPr>
          <p:cNvSpPr txBox="1"/>
          <p:nvPr userDrawn="1"/>
        </p:nvSpPr>
        <p:spPr>
          <a:xfrm>
            <a:off x="9699134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B3722-1708-1F48-B1FC-55CD6BA20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95" y="1299365"/>
            <a:ext cx="1260000" cy="12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A51E97-DE60-5746-A484-8208706349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0692" y="1321353"/>
            <a:ext cx="1260000" cy="12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FD334-A876-1343-9DD6-9B04DE909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9809" y="1344255"/>
            <a:ext cx="1260000" cy="12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415B1-2837-4E41-9AB4-ED16DAF42F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715" y="2923679"/>
            <a:ext cx="1260000" cy="12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775D07-0F11-1E4A-AECD-B971E4803A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0692" y="2923679"/>
            <a:ext cx="1260000" cy="12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502D0D-FEF0-974F-9149-2FFBD203EF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30920" y="2934485"/>
            <a:ext cx="1260000" cy="12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EABBD4-89C5-AB43-971B-2E8FA8198B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2715" y="4508512"/>
            <a:ext cx="1260000" cy="126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51769F1-ACC0-F243-B19D-AC223C4507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25162" y="4508512"/>
            <a:ext cx="1260000" cy="126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35BF6-6D1D-0040-8EF7-0A56FCAB65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39809" y="45085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57E7E-E7FA-9449-9FD8-91DBCAE28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5C408F-371F-944A-B21E-B2F9AAAF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8C23168-2788-4349-BDFA-F091019A869C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B6A7DF-CE90-924C-9F94-6496398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3607FE-6038-7B4D-B0E0-DF445257E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CC7237-6C61-0D43-9B05-D7149396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FD315C3A-3A22-FA44-87B5-9D2DB5C081BE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81D53-D64F-FF40-9EC2-ACC6F8EF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008C8A-4E16-6E48-A9D5-C1F5DB522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D380F4-3AAE-8B40-8CBF-E0AF923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3D3771A-315A-D549-9FB4-A2C06C2D7F0F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69C3EC-14FF-904D-89C2-746FFE80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F673AC-CAE6-5945-B55F-B0BD4994E311}"/>
              </a:ext>
            </a:extLst>
          </p:cNvPr>
          <p:cNvSpPr txBox="1">
            <a:spLocks/>
          </p:cNvSpPr>
          <p:nvPr userDrawn="1"/>
        </p:nvSpPr>
        <p:spPr>
          <a:xfrm>
            <a:off x="3708400" y="2703708"/>
            <a:ext cx="5740400" cy="388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baseline="0" dirty="0" err="1">
                <a:solidFill>
                  <a:schemeClr val="accent2"/>
                </a:solidFill>
              </a:rPr>
              <a:t>csereldki@djnkft.hu</a:t>
            </a:r>
            <a:endParaRPr lang="hu-HU" b="1" i="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F7D04-7120-DF4E-91AF-FBC17D38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5D8A22-734E-0344-A350-C770474C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C9339B56-68AC-3848-A34E-2A973C200DA2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52728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5794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AB209E-E4E2-314C-85BE-F6D151E8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077E2-9507-EB42-A30B-383B68519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09CD22-6892-3E43-90A2-B81505DD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F0C37F8-3DE9-B046-AC4E-1CF00AF82378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954D4E-A6CE-C249-ADA5-1205900C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60B43D-D00F-874A-9079-12D2348DC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A423A1-EDFC-324C-8DAE-697C37B2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69FAC3D-0F39-A84B-958A-44E18801F346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B01DCE-39F3-3B44-ACA4-1168D1A0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710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9416114"/>
              </p:ext>
            </p:extLst>
          </p:nvPr>
        </p:nvGraphicFramePr>
        <p:xfrm>
          <a:off x="838200" y="2089340"/>
          <a:ext cx="10610088" cy="267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2522">
                  <a:extLst>
                    <a:ext uri="{9D8B030D-6E8A-4147-A177-3AD203B41FA5}">
                      <a16:colId xmlns:a16="http://schemas.microsoft.com/office/drawing/2014/main" val="239040534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423181650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80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2167800"/>
              </p:ext>
            </p:extLst>
          </p:nvPr>
        </p:nvGraphicFramePr>
        <p:xfrm>
          <a:off x="7443728" y="1128155"/>
          <a:ext cx="3509396" cy="4476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4" r:id="rId14"/>
    <p:sldLayoutId id="2147483691" r:id="rId15"/>
    <p:sldLayoutId id="2147483692" r:id="rId16"/>
    <p:sldLayoutId id="2147483680" r:id="rId17"/>
    <p:sldLayoutId id="2147483681" r:id="rId18"/>
    <p:sldLayoutId id="2147483679" r:id="rId19"/>
    <p:sldLayoutId id="2147483682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strike="noStrike" kern="1200" baseline="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30000"/>
        <a:buFont typeface="Wingdings" pitchFamily="2" charset="2"/>
        <a:buChar char="§"/>
        <a:defRPr sz="2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-dokumentum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weforum.org/future-of-jobs-2016/chapter-1-the-future-of-jobs-and-skills/#view/fn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eden_online/european-distance-learning-week-tackling-the-digital-skills-gap-in-the-eu-policies-and-programmes/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74" y="424048"/>
            <a:ext cx="11069052" cy="2203678"/>
          </a:xfrm>
        </p:spPr>
        <p:txBody>
          <a:bodyPr>
            <a:normAutofit fontScale="90000"/>
          </a:bodyPr>
          <a:lstStyle/>
          <a:p>
            <a:r>
              <a:rPr lang="hu-HU" dirty="0"/>
              <a:t>A digitáliskompetencia fejlesztés új eszköze: a DigKomp Rendszer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Sörény Edina, </a:t>
            </a:r>
            <a:r>
              <a:rPr lang="hu-HU" sz="1200" dirty="0"/>
              <a:t>projekt szakmai vezető-helyettes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988A-C3B7-8F40-B9BE-08888967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NETWORKSHOP </a:t>
            </a:r>
            <a:r>
              <a:rPr lang="hu-HU" dirty="0"/>
              <a:t>2021.04.06-09.</a:t>
            </a: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>
            <a:extLst>
              <a:ext uri="{FF2B5EF4-FFF2-40B4-BE49-F238E27FC236}">
                <a16:creationId xmlns:a16="http://schemas.microsoft.com/office/drawing/2014/main" id="{B8D40254-BE8B-4A32-B7DC-7E1D6886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735" y="5035591"/>
            <a:ext cx="10515600" cy="993206"/>
          </a:xfrm>
        </p:spPr>
        <p:txBody>
          <a:bodyPr>
            <a:normAutofit/>
          </a:bodyPr>
          <a:lstStyle/>
          <a:p>
            <a:r>
              <a:rPr lang="hu-HU" sz="3200" dirty="0"/>
              <a:t>DigKomp Rendszer </a:t>
            </a:r>
            <a:br>
              <a:rPr lang="hu-HU" sz="3200" dirty="0"/>
            </a:br>
            <a:r>
              <a:rPr lang="hu-HU" sz="3200" dirty="0"/>
              <a:t>működési modellje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9A8D9D-DDA3-442F-B019-F6765679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D1983DF-F947-4D57-A0CA-97E8066CBEC7}"/>
              </a:ext>
            </a:extLst>
          </p:cNvPr>
          <p:cNvSpPr txBox="1"/>
          <p:nvPr/>
        </p:nvSpPr>
        <p:spPr>
          <a:xfrm>
            <a:off x="495627" y="1527797"/>
            <a:ext cx="1276765" cy="22586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DigKomp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Fejlesztési Központ,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„</a:t>
            </a:r>
            <a:r>
              <a:rPr kumimoji="0" lang="hu-HU" sz="1200" b="1" i="1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Gépház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Szakértők</a:t>
            </a:r>
            <a:b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Fejlesztők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Tanácsadók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0" cap="none" spc="0" normalizeH="0" baseline="0" noProof="0" dirty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Működtetők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D908A9E-4F33-4CDA-9734-20D56304EF8D}"/>
              </a:ext>
            </a:extLst>
          </p:cNvPr>
          <p:cNvSpPr txBox="1"/>
          <p:nvPr/>
        </p:nvSpPr>
        <p:spPr>
          <a:xfrm>
            <a:off x="3221023" y="612039"/>
            <a:ext cx="1694985" cy="2007394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DigKomp Állampolgári Digitális- kompetencia-</a:t>
            </a:r>
            <a:b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keret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B9C1C10-3DDA-4638-AA8E-E81340C3B433}"/>
              </a:ext>
            </a:extLst>
          </p:cNvPr>
          <p:cNvSpPr txBox="1"/>
          <p:nvPr/>
        </p:nvSpPr>
        <p:spPr>
          <a:xfrm>
            <a:off x="6084464" y="644336"/>
            <a:ext cx="1214367" cy="1316415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solidFill>
                  <a:srgbClr val="FFFFFF"/>
                </a:solidFill>
                <a:latin typeface="Arial"/>
              </a:rPr>
              <a:t>3.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Sztenderdek</a:t>
            </a:r>
            <a:b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és</a:t>
            </a:r>
            <a:b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Módszertani ajánlások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EE13AB2-6648-461E-B04B-EB40D5B1C1C3}"/>
              </a:ext>
            </a:extLst>
          </p:cNvPr>
          <p:cNvSpPr txBox="1"/>
          <p:nvPr/>
        </p:nvSpPr>
        <p:spPr>
          <a:xfrm>
            <a:off x="4992981" y="2259535"/>
            <a:ext cx="3888000" cy="2485787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kern="0" dirty="0">
                <a:solidFill>
                  <a:srgbClr val="FFFFFF"/>
                </a:solidFill>
                <a:latin typeface="Arial"/>
              </a:rPr>
              <a:t>4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DigKomp Tanulástámogató Platform digkomp.hu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Információk, </a:t>
            </a:r>
            <a:r>
              <a:rPr kumimoji="0" lang="hu-H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helpdesk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Állampolgári e-portfólió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Gyakorlótesztek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Önálló tanulást támogató források, </a:t>
            </a:r>
            <a:r>
              <a:rPr kumimoji="0" lang="hu-H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tutorialok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Képzésajánló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7FE35B-A13D-45BE-93D1-A863C361E3AD}"/>
              </a:ext>
            </a:extLst>
          </p:cNvPr>
          <p:cNvSpPr txBox="1"/>
          <p:nvPr/>
        </p:nvSpPr>
        <p:spPr>
          <a:xfrm>
            <a:off x="9385875" y="1197448"/>
            <a:ext cx="2006308" cy="1804749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kern="0" dirty="0">
                <a:solidFill>
                  <a:srgbClr val="FFFFFF"/>
                </a:solidFill>
                <a:latin typeface="Arial"/>
              </a:rPr>
              <a:t>5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DigKomp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Képzési Regiszter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- 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minőséghitelesített képzések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 egyéb regisztrált képzések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98D232F1-0577-495C-B09A-53CFF23679F9}"/>
              </a:ext>
            </a:extLst>
          </p:cNvPr>
          <p:cNvSpPr txBox="1"/>
          <p:nvPr/>
        </p:nvSpPr>
        <p:spPr>
          <a:xfrm>
            <a:off x="9589882" y="4682580"/>
            <a:ext cx="2007220" cy="1191816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kern="0" dirty="0">
                <a:solidFill>
                  <a:srgbClr val="38464C"/>
                </a:solidFill>
                <a:latin typeface="Arial"/>
              </a:rPr>
              <a:t>6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DigKomp Tanúsítópontok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Értékelő, </a:t>
            </a:r>
            <a:b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tanúsító pontok és  tanácsadás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EE976BC-7A77-41C1-BBF4-D99FDA3303D7}"/>
              </a:ext>
            </a:extLst>
          </p:cNvPr>
          <p:cNvSpPr txBox="1"/>
          <p:nvPr/>
        </p:nvSpPr>
        <p:spPr>
          <a:xfrm>
            <a:off x="839596" y="4021762"/>
            <a:ext cx="1253767" cy="1123712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Ágazati digitális- kompetencia- keretek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45900ECC-FD64-4885-B0D7-963EE550BBC8}"/>
              </a:ext>
            </a:extLst>
          </p:cNvPr>
          <p:cNvSpPr txBox="1"/>
          <p:nvPr/>
        </p:nvSpPr>
        <p:spPr>
          <a:xfrm>
            <a:off x="2951603" y="4901740"/>
            <a:ext cx="1253767" cy="11237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0" dirty="0">
                <a:solidFill>
                  <a:srgbClr val="38464C"/>
                </a:solidFill>
                <a:latin typeface="Arial"/>
              </a:rPr>
              <a:t>8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Szakmai</a:t>
            </a:r>
            <a:b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digitális- kompetencia- keretek</a:t>
            </a:r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22E6E980-560E-4703-B11A-EB97827C1A73}"/>
              </a:ext>
            </a:extLst>
          </p:cNvPr>
          <p:cNvCxnSpPr>
            <a:cxnSpLocks/>
          </p:cNvCxnSpPr>
          <p:nvPr/>
        </p:nvCxnSpPr>
        <p:spPr>
          <a:xfrm>
            <a:off x="1827792" y="3544536"/>
            <a:ext cx="7725264" cy="165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17DBDBF3-3AF9-4007-932F-96AD1C3A7A0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772392" y="1615736"/>
            <a:ext cx="1448631" cy="65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8E9CF630-F456-4C94-A62B-A5A9B5682B06}"/>
              </a:ext>
            </a:extLst>
          </p:cNvPr>
          <p:cNvCxnSpPr>
            <a:cxnSpLocks/>
          </p:cNvCxnSpPr>
          <p:nvPr/>
        </p:nvCxnSpPr>
        <p:spPr>
          <a:xfrm>
            <a:off x="1772392" y="2392024"/>
            <a:ext cx="3210328" cy="126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2F024948-A93F-45D3-8AF7-ED63BDDC15D3}"/>
              </a:ext>
            </a:extLst>
          </p:cNvPr>
          <p:cNvCxnSpPr/>
          <p:nvPr/>
        </p:nvCxnSpPr>
        <p:spPr>
          <a:xfrm flipH="1">
            <a:off x="2093363" y="2619433"/>
            <a:ext cx="1519849" cy="160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97757B89-9A64-4731-8A50-F38B5147F136}"/>
              </a:ext>
            </a:extLst>
          </p:cNvPr>
          <p:cNvCxnSpPr>
            <a:stCxn id="14" idx="1"/>
            <a:endCxn id="18" idx="3"/>
          </p:cNvCxnSpPr>
          <p:nvPr/>
        </p:nvCxnSpPr>
        <p:spPr>
          <a:xfrm flipH="1">
            <a:off x="2093363" y="1302544"/>
            <a:ext cx="3991101" cy="328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Nyíl: lefelé mutató 44">
            <a:extLst>
              <a:ext uri="{FF2B5EF4-FFF2-40B4-BE49-F238E27FC236}">
                <a16:creationId xmlns:a16="http://schemas.microsoft.com/office/drawing/2014/main" id="{8C019F77-366B-4A15-9191-44EC58A74DC1}"/>
              </a:ext>
            </a:extLst>
          </p:cNvPr>
          <p:cNvSpPr/>
          <p:nvPr/>
        </p:nvSpPr>
        <p:spPr>
          <a:xfrm rot="18305732">
            <a:off x="2393975" y="4789937"/>
            <a:ext cx="288308" cy="103237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6A43077B-8980-4A01-B1A0-425912EB5444}"/>
              </a:ext>
            </a:extLst>
          </p:cNvPr>
          <p:cNvCxnSpPr>
            <a:cxnSpLocks/>
          </p:cNvCxnSpPr>
          <p:nvPr/>
        </p:nvCxnSpPr>
        <p:spPr>
          <a:xfrm flipV="1">
            <a:off x="8582826" y="1845634"/>
            <a:ext cx="818206" cy="49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3B59FBDE-6D02-4C4D-A6E1-790816EE4179}"/>
              </a:ext>
            </a:extLst>
          </p:cNvPr>
          <p:cNvCxnSpPr>
            <a:cxnSpLocks/>
          </p:cNvCxnSpPr>
          <p:nvPr/>
        </p:nvCxnSpPr>
        <p:spPr>
          <a:xfrm flipH="1">
            <a:off x="8891242" y="2563951"/>
            <a:ext cx="510330" cy="556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E9E6E09D-DC84-486B-8E14-5B23705357C7}"/>
              </a:ext>
            </a:extLst>
          </p:cNvPr>
          <p:cNvCxnSpPr>
            <a:cxnSpLocks/>
          </p:cNvCxnSpPr>
          <p:nvPr/>
        </p:nvCxnSpPr>
        <p:spPr>
          <a:xfrm>
            <a:off x="4855676" y="1937315"/>
            <a:ext cx="4429916" cy="362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F765675C-E54A-44B3-9647-F4F027865D36}"/>
              </a:ext>
            </a:extLst>
          </p:cNvPr>
          <p:cNvCxnSpPr>
            <a:cxnSpLocks/>
          </p:cNvCxnSpPr>
          <p:nvPr/>
        </p:nvCxnSpPr>
        <p:spPr>
          <a:xfrm>
            <a:off x="4842977" y="2154443"/>
            <a:ext cx="589755" cy="37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59D2C504-5314-4AFE-A9DD-C69138D4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93" y="93265"/>
            <a:ext cx="735241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B1C428-2CFD-4B88-B6C9-4211B18F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48" y="1073822"/>
            <a:ext cx="2358855" cy="1403541"/>
          </a:xfrm>
        </p:spPr>
        <p:txBody>
          <a:bodyPr>
            <a:normAutofit fontScale="90000"/>
          </a:bodyPr>
          <a:lstStyle/>
          <a:p>
            <a:r>
              <a:rPr lang="hu-HU" sz="2800" dirty="0" err="1"/>
              <a:t>DigComp-tól</a:t>
            </a:r>
            <a:r>
              <a:rPr lang="hu-HU" sz="2800" dirty="0"/>
              <a:t> a </a:t>
            </a:r>
            <a:br>
              <a:rPr lang="hu-HU" sz="2800" dirty="0"/>
            </a:br>
            <a:r>
              <a:rPr lang="hu-HU" sz="2800" dirty="0"/>
              <a:t>és </a:t>
            </a:r>
            <a:br>
              <a:rPr lang="hu-HU" sz="2800" dirty="0"/>
            </a:br>
            <a:r>
              <a:rPr lang="hu-HU" sz="2800" dirty="0"/>
              <a:t>DigKomp-</a:t>
            </a:r>
            <a:r>
              <a:rPr lang="hu-HU" sz="2800" dirty="0" err="1"/>
              <a:t>ig</a:t>
            </a:r>
            <a:endParaRPr lang="hu-HU" sz="28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0BD4AD-E248-41AF-ADDC-21764DCD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2022. 06. 17.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AF7FD4-4EC4-467A-BD59-5A60BF7E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graphicFrame>
        <p:nvGraphicFramePr>
          <p:cNvPr id="11" name="Objektum 10">
            <a:extLst>
              <a:ext uri="{FF2B5EF4-FFF2-40B4-BE49-F238E27FC236}">
                <a16:creationId xmlns:a16="http://schemas.microsoft.com/office/drawing/2014/main" id="{3B197C95-4175-4D8D-B7ED-39A94F740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88711"/>
              </p:ext>
            </p:extLst>
          </p:nvPr>
        </p:nvGraphicFramePr>
        <p:xfrm>
          <a:off x="3209925" y="485775"/>
          <a:ext cx="866775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8905109" imgH="5850890" progId="Word.Document.12">
                  <p:embed/>
                </p:oleObj>
              </mc:Choice>
              <mc:Fallback>
                <p:oleObj name="Document" r:id="rId4" imgW="8905109" imgH="5850890" progId="Word.Document.12">
                  <p:embed/>
                  <p:pic>
                    <p:nvPicPr>
                      <p:cNvPr id="11" name="Objektum 10">
                        <a:extLst>
                          <a:ext uri="{FF2B5EF4-FFF2-40B4-BE49-F238E27FC236}">
                            <a16:creationId xmlns:a16="http://schemas.microsoft.com/office/drawing/2014/main" id="{3B197C95-4175-4D8D-B7ED-39A94F74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9925" y="485775"/>
                        <a:ext cx="8667750" cy="570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Kép 12">
            <a:extLst>
              <a:ext uri="{FF2B5EF4-FFF2-40B4-BE49-F238E27FC236}">
                <a16:creationId xmlns:a16="http://schemas.microsoft.com/office/drawing/2014/main" id="{6C669DD5-9969-4313-9F64-1E77DA5B5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07" y="3529957"/>
            <a:ext cx="2321454" cy="149697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44930B7-B11F-4904-954C-E1A9C293C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206" y="4842862"/>
            <a:ext cx="817463" cy="368129"/>
          </a:xfrm>
          <a:prstGeom prst="rect">
            <a:avLst/>
          </a:prstGeom>
        </p:spPr>
      </p:pic>
      <p:sp>
        <p:nvSpPr>
          <p:cNvPr id="15" name="Ellipszis 14">
            <a:extLst>
              <a:ext uri="{FF2B5EF4-FFF2-40B4-BE49-F238E27FC236}">
                <a16:creationId xmlns:a16="http://schemas.microsoft.com/office/drawing/2014/main" id="{C050FD83-5EB4-4DD1-AE07-655F99D734B8}"/>
              </a:ext>
            </a:extLst>
          </p:cNvPr>
          <p:cNvSpPr/>
          <p:nvPr/>
        </p:nvSpPr>
        <p:spPr>
          <a:xfrm>
            <a:off x="9570128" y="588112"/>
            <a:ext cx="2511967" cy="4711858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D9D5D42E-4F8B-413B-851B-1CA4DF196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2876493"/>
            <a:ext cx="3234020" cy="6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9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42440869-7F85-4BC4-8BF4-0465390A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hu-HU" dirty="0"/>
              <a:t>2021.04.06-09.</a:t>
            </a:r>
          </a:p>
          <a:p>
            <a:pPr>
              <a:spcAft>
                <a:spcPts val="600"/>
              </a:spcAft>
            </a:pP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8BF4307-7244-4F16-87EA-F22FA203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36" y="638676"/>
            <a:ext cx="10515600" cy="776288"/>
          </a:xfrm>
        </p:spPr>
        <p:txBody>
          <a:bodyPr anchor="b">
            <a:normAutofit/>
          </a:bodyPr>
          <a:lstStyle/>
          <a:p>
            <a:pPr algn="ctr"/>
            <a:r>
              <a:rPr lang="hu-HU" sz="2300" dirty="0" err="1"/>
              <a:t>DigComp</a:t>
            </a:r>
            <a:r>
              <a:rPr lang="hu-HU" sz="2300" dirty="0"/>
              <a:t> 2.1 és DigKomp Állampolgári Digitáliskompetencia-keret</a:t>
            </a:r>
            <a:br>
              <a:rPr lang="hu-HU" sz="2300" dirty="0"/>
            </a:br>
            <a:r>
              <a:rPr lang="hu-HU" sz="2300" dirty="0"/>
              <a:t>Adaptáció és Innováció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06352D-B4EB-4B52-961B-E0AA0D42C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14964"/>
            <a:ext cx="8003960" cy="45952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u="sng" dirty="0"/>
              <a:t>Cél:</a:t>
            </a:r>
            <a:r>
              <a:rPr lang="hu-HU" sz="1600" dirty="0"/>
              <a:t> a digitális kompetencia tartalmának azonosítása és tanulási eredmények leírása.</a:t>
            </a:r>
          </a:p>
          <a:p>
            <a:pPr marL="0" indent="0">
              <a:buNone/>
            </a:pPr>
            <a:r>
              <a:rPr lang="hu-HU" sz="1600" dirty="0"/>
              <a:t>A hazai állampolgári keret (DigKomp ÁDKK) döntő mértékben az uniós referencia, a </a:t>
            </a:r>
            <a:r>
              <a:rPr lang="hu-HU" sz="1600" dirty="0" err="1"/>
              <a:t>DigComp</a:t>
            </a:r>
            <a:r>
              <a:rPr lang="hu-HU" sz="1600" dirty="0"/>
              <a:t> 2.1 keret szerkezetét és szintezési alapelveit követi.</a:t>
            </a:r>
          </a:p>
          <a:p>
            <a:pPr lvl="1"/>
            <a:r>
              <a:rPr lang="hu-HU" sz="1600" dirty="0"/>
              <a:t>5 kompetenciaterület – 21 kompetenciaelem – 8 jártassági szint</a:t>
            </a:r>
          </a:p>
          <a:p>
            <a:pPr marL="0" indent="0">
              <a:buNone/>
            </a:pPr>
            <a:r>
              <a:rPr lang="hu-HU" sz="1600" u="sng" dirty="0"/>
              <a:t>A hazai fejlesztés hozzáadott elemei:</a:t>
            </a:r>
          </a:p>
          <a:p>
            <a:r>
              <a:rPr lang="hu-HU" sz="1600" dirty="0"/>
              <a:t>Törekvés az online szolgáltatásokkal kapcsolatos kompetenciaelemek megjelenítésére a gyakorlati példákon keresztül.</a:t>
            </a:r>
          </a:p>
          <a:p>
            <a:r>
              <a:rPr lang="hu-HU" sz="1600" dirty="0"/>
              <a:t>Hazai környezetben értelmezhető példák készítése: a privát élettérben és a munka világához kapcsolódóan. (Teljes példarendszer létrehozása: minimum 336 példa)</a:t>
            </a:r>
          </a:p>
          <a:p>
            <a:r>
              <a:rPr lang="hu-HU" sz="1600" dirty="0"/>
              <a:t>Szintdefiníció készítése (168) - minden kompetenciaelemhez, minden jártassági szinten</a:t>
            </a:r>
          </a:p>
          <a:p>
            <a:r>
              <a:rPr lang="hu-HU" sz="1600" dirty="0"/>
              <a:t>Új dimenziók létrehozása: belső területközi kapcsolódások jelzése.</a:t>
            </a:r>
          </a:p>
          <a:p>
            <a:r>
              <a:rPr lang="hu-HU" sz="1600" dirty="0"/>
              <a:t>Profilban való gondolkodás - DigKomp Állampolgári Alap és Állampolgári Plusz létrehozása.</a:t>
            </a:r>
          </a:p>
          <a:p>
            <a:r>
              <a:rPr lang="hu-HU" sz="1600" dirty="0"/>
              <a:t>Az ÁDKK módszertani előkép az ágazati, szakmai keretekhez.</a:t>
            </a:r>
          </a:p>
          <a:p>
            <a:endParaRPr lang="hu-HU" sz="1600" dirty="0"/>
          </a:p>
          <a:p>
            <a:endParaRPr lang="hu-HU" sz="160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65DFB6-ABDC-41B2-83DA-96FBAE02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A digitáliskompetencia fejlesztés új eszköze: a DigKomp Rendszer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F16111B-1BCC-438C-AA36-2EF500BA6F1C}"/>
              </a:ext>
            </a:extLst>
          </p:cNvPr>
          <p:cNvSpPr txBox="1"/>
          <p:nvPr/>
        </p:nvSpPr>
        <p:spPr>
          <a:xfrm>
            <a:off x="9303798" y="1766656"/>
            <a:ext cx="2637828" cy="36933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További célok: </a:t>
            </a:r>
          </a:p>
          <a:p>
            <a:endParaRPr lang="hu-HU" dirty="0"/>
          </a:p>
          <a:p>
            <a:r>
              <a:rPr lang="hu-HU" dirty="0"/>
              <a:t>Kapcsolódás az Nemzeti Digitalizációs Stratégia célértékeihez  </a:t>
            </a:r>
          </a:p>
          <a:p>
            <a:endParaRPr lang="hu-HU" dirty="0"/>
          </a:p>
          <a:p>
            <a:r>
              <a:rPr lang="hu-HU" dirty="0"/>
              <a:t>DESI  - digitális készségek (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, internet használat, stb.) dimenziókban javulása -  a DigKomp Rendszer kifejlesztésével és  működtetésével</a:t>
            </a:r>
          </a:p>
        </p:txBody>
      </p:sp>
    </p:spTree>
    <p:extLst>
      <p:ext uri="{BB962C8B-B14F-4D97-AF65-F5344CB8AC3E}">
        <p14:creationId xmlns:p14="http://schemas.microsoft.com/office/powerpoint/2010/main" val="67350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72BF40-95F3-4433-A83C-86F5531F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92" y="492094"/>
            <a:ext cx="10515600" cy="776288"/>
          </a:xfrm>
        </p:spPr>
        <p:txBody>
          <a:bodyPr>
            <a:normAutofit/>
          </a:bodyPr>
          <a:lstStyle/>
          <a:p>
            <a:r>
              <a:rPr lang="hu-HU" sz="4400" dirty="0"/>
              <a:t>DigKomp ÁDKK felépítése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4298D8-7522-4307-8629-CF7AA54A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2EB5FF-FB61-46B7-B119-2CCBD0B5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DE9BBCE0-E4A0-482A-AD77-A3F486929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92" y="1267257"/>
            <a:ext cx="9334050" cy="49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A150AE4-A1C2-4856-80CD-2C0D65CF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8BFD747-B78A-434D-BB4F-5C6C093C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DigKomp Állampolgári profilok - </a:t>
            </a:r>
            <a:r>
              <a:rPr lang="hu-HU" sz="4000" i="1" dirty="0"/>
              <a:t>tervezet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491D979-540F-43C3-A3A1-436F627C3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4471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Állampolgári Bázis</a:t>
            </a:r>
          </a:p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7636CAF-824E-4E96-AC48-6EC36E85F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119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Állampolgári Plusz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5E58D3F-3646-47F5-962F-1D7402D1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98BCB40-9247-419B-B854-38C9C1F3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745"/>
            <a:ext cx="5963144" cy="38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04CAC20-3EA3-4E38-843D-242992D5E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41" y="2243745"/>
            <a:ext cx="5967658" cy="38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8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0AB69F-8CD6-44C5-8981-098FB336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555"/>
            <a:ext cx="9144000" cy="2203678"/>
          </a:xfrm>
        </p:spPr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D5F512-1D7A-4F61-ACDC-9ECCCAE11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78308"/>
            <a:ext cx="2203343" cy="400795"/>
          </a:xfrm>
        </p:spPr>
        <p:txBody>
          <a:bodyPr>
            <a:normAutofit lnSpcReduction="10000"/>
          </a:bodyPr>
          <a:lstStyle/>
          <a:p>
            <a:r>
              <a:rPr lang="hu-HU" cap="none" dirty="0"/>
              <a:t>Elérhetőségek: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52D213-09AB-41EC-AD6C-383FD57F6F1B}"/>
              </a:ext>
            </a:extLst>
          </p:cNvPr>
          <p:cNvSpPr txBox="1">
            <a:spLocks/>
          </p:cNvSpPr>
          <p:nvPr/>
        </p:nvSpPr>
        <p:spPr>
          <a:xfrm>
            <a:off x="3727342" y="2686164"/>
            <a:ext cx="4866468" cy="400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all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cap="none" dirty="0">
                <a:solidFill>
                  <a:srgbClr val="00B050"/>
                </a:solidFill>
              </a:rPr>
              <a:t>soreny.edina@djnkft.hu </a:t>
            </a:r>
          </a:p>
        </p:txBody>
      </p:sp>
    </p:spTree>
    <p:extLst>
      <p:ext uri="{BB962C8B-B14F-4D97-AF65-F5344CB8AC3E}">
        <p14:creationId xmlns:p14="http://schemas.microsoft.com/office/powerpoint/2010/main" val="25695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649DF3-01A9-4756-8949-1468D4DD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47" y="627856"/>
            <a:ext cx="11103426" cy="776288"/>
          </a:xfrm>
        </p:spPr>
        <p:txBody>
          <a:bodyPr>
            <a:normAutofit/>
          </a:bodyPr>
          <a:lstStyle/>
          <a:p>
            <a:r>
              <a:rPr lang="hu-HU" dirty="0"/>
              <a:t>A változás gyorsuló üteme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92C7BB-D765-4781-A48D-FD643D8D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322"/>
            <a:ext cx="10515600" cy="4690821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 2030-as évek munkaköreinek 85%-a ma még nem létezik</a:t>
            </a:r>
          </a:p>
          <a:p>
            <a:r>
              <a:rPr lang="hu-HU" sz="2400" dirty="0"/>
              <a:t>a ma általános iskolába járó gyermekek 65%-a teljesen új, még nem létező munkakörben fog dolgozni</a:t>
            </a:r>
          </a:p>
          <a:p>
            <a:r>
              <a:rPr lang="hu-HU" sz="2400" dirty="0"/>
              <a:t>gyakoribb lesz a munkahelyváltoztatás – </a:t>
            </a:r>
            <a:r>
              <a:rPr lang="hu-HU" sz="2400" i="1" dirty="0"/>
              <a:t>15-20 munkahely egy életciklusban</a:t>
            </a:r>
          </a:p>
          <a:p>
            <a:r>
              <a:rPr lang="hu-HU" sz="2400" dirty="0"/>
              <a:t>a munkakörök „tartalma” gyorsabban változik – </a:t>
            </a:r>
            <a:r>
              <a:rPr lang="hu-HU" sz="2400" i="1" dirty="0"/>
              <a:t>2022-re a jelenlegi munkaerő 54%-</a:t>
            </a:r>
            <a:r>
              <a:rPr lang="hu-HU" sz="2400" i="1" dirty="0" err="1"/>
              <a:t>ának</a:t>
            </a:r>
            <a:r>
              <a:rPr lang="hu-HU" sz="2400" i="1" dirty="0"/>
              <a:t> átképzésre lesz szüksége</a:t>
            </a:r>
          </a:p>
          <a:p>
            <a:r>
              <a:rPr lang="hu-HU" sz="2400" dirty="0"/>
              <a:t>Változik a munkavégzés formája:</a:t>
            </a:r>
          </a:p>
          <a:p>
            <a:pPr lvl="1"/>
            <a:r>
              <a:rPr lang="hu-HU" i="1" dirty="0"/>
              <a:t>2018: gépi/algoritmizált: 29% - emberi erő: 71%</a:t>
            </a:r>
          </a:p>
          <a:p>
            <a:pPr lvl="1"/>
            <a:r>
              <a:rPr lang="hu-HU" i="1" dirty="0"/>
              <a:t>2022: gépi/algoritmizált: 42% - emberi erő: 58 %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1200" i="1" dirty="0">
                <a:hlinkClick r:id="rId3"/>
              </a:rPr>
              <a:t>http://reports.weforum.org/future-of-jobs-2016/chapter-1-the-future-of-jobs-and-skills/#view/fn-1</a:t>
            </a:r>
            <a:endParaRPr lang="hu-HU" sz="1200" i="1" dirty="0"/>
          </a:p>
          <a:p>
            <a:pPr marL="0" indent="0">
              <a:buNone/>
            </a:pPr>
            <a:r>
              <a:rPr lang="en-US" sz="1200" i="1" dirty="0"/>
              <a:t>jrc118711_digcomp4empl_stakeholders_consultation_ws_report_v1.0_in_pubsy_final_v0</a:t>
            </a:r>
            <a:r>
              <a:rPr lang="hu-HU" sz="1200" i="1" dirty="0"/>
              <a:t>, 2019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9D3577-990C-4247-A029-F13EF3EF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98FE73-F33D-4B97-B9D4-14155118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C23D15B-1E01-4988-9D8C-1FB63B0D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775" y="4301792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0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BCA57B-F79C-4ED5-8796-3AC70EFB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33" y="750025"/>
            <a:ext cx="8483796" cy="776288"/>
          </a:xfrm>
        </p:spPr>
        <p:txBody>
          <a:bodyPr>
            <a:normAutofit/>
          </a:bodyPr>
          <a:lstStyle/>
          <a:p>
            <a:r>
              <a:rPr lang="hu-HU" dirty="0"/>
              <a:t>Digitális környezeti kihívások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8FA22-3CCC-4553-A4B9-52082A216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" y="1695422"/>
            <a:ext cx="10499737" cy="427982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EU szinten:</a:t>
            </a:r>
          </a:p>
          <a:p>
            <a:pPr lvl="1"/>
            <a:r>
              <a:rPr lang="hu-HU" dirty="0"/>
              <a:t>A polgárok 45%-</a:t>
            </a:r>
            <a:r>
              <a:rPr lang="hu-HU" dirty="0" err="1"/>
              <a:t>nak</a:t>
            </a:r>
            <a:r>
              <a:rPr lang="hu-HU" dirty="0"/>
              <a:t> nincs vagy nagyon alacsony </a:t>
            </a:r>
          </a:p>
          <a:p>
            <a:pPr marL="457200" lvl="1" indent="0">
              <a:buNone/>
            </a:pPr>
            <a:r>
              <a:rPr lang="hu-HU" dirty="0"/>
              <a:t>   digitális készséggel rendelkezik</a:t>
            </a:r>
          </a:p>
          <a:p>
            <a:pPr lvl="1"/>
            <a:r>
              <a:rPr lang="hu-HU" dirty="0"/>
              <a:t>A munkaerő 37%-</a:t>
            </a:r>
            <a:r>
              <a:rPr lang="hu-HU" dirty="0" err="1"/>
              <a:t>nak</a:t>
            </a:r>
            <a:r>
              <a:rPr lang="hu-HU" dirty="0"/>
              <a:t> nincs vagy csak nagyon alacsony szintű a digitális kompetenciája</a:t>
            </a:r>
          </a:p>
          <a:p>
            <a:pPr lvl="1"/>
            <a:r>
              <a:rPr lang="hu-HU" dirty="0"/>
              <a:t>A munkakörök 90%-</a:t>
            </a:r>
            <a:r>
              <a:rPr lang="hu-HU" dirty="0" err="1"/>
              <a:t>nál</a:t>
            </a:r>
            <a:r>
              <a:rPr lang="hu-HU" dirty="0"/>
              <a:t> elvárás bizonyos szintű digitális készség megléte, ami területenként eltérő</a:t>
            </a:r>
          </a:p>
          <a:p>
            <a:pPr lvl="1"/>
            <a:r>
              <a:rPr lang="hu-HU" dirty="0"/>
              <a:t>Zajlik a munkakörök átalakulása és várható néhány eltűnése is</a:t>
            </a:r>
          </a:p>
          <a:p>
            <a:pPr lvl="1"/>
            <a:r>
              <a:rPr lang="hu-HU" dirty="0"/>
              <a:t>A vállalkozások 40%-</a:t>
            </a:r>
            <a:r>
              <a:rPr lang="hu-HU" dirty="0" err="1"/>
              <a:t>nál</a:t>
            </a:r>
            <a:r>
              <a:rPr lang="hu-HU" dirty="0"/>
              <a:t> IT szakemberhiány van</a:t>
            </a:r>
          </a:p>
          <a:p>
            <a:pPr lvl="1"/>
            <a:r>
              <a:rPr lang="hu-HU" b="1" dirty="0"/>
              <a:t>Technológia környezet gyors változása miatt a digitális készségek hatékony fejlesztéséhez eszközök kifejlesztése szükséges</a:t>
            </a:r>
          </a:p>
          <a:p>
            <a:pPr marL="0" indent="0">
              <a:buNone/>
            </a:pPr>
            <a:r>
              <a:rPr lang="hu-HU" sz="1400" i="1" dirty="0">
                <a:hlinkClick r:id="rId3"/>
              </a:rPr>
              <a:t>https://pt.slideshare.net/eden_online/european-distance-learning-week-tackling-the-digital-skills-gap-in-the-eu-policies-and-programmes/4</a:t>
            </a:r>
            <a:r>
              <a:rPr lang="hu-HU" sz="1400" i="1" dirty="0"/>
              <a:t>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093CA3-F286-4B85-A4F6-9567B7D5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3736D39-968A-43E4-B4D9-3C84C483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43E0E5C-60E9-4AF4-8F10-87DF70A82B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8" y="634112"/>
            <a:ext cx="3141745" cy="2100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79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7B90FE03-2627-48C6-A013-38B0440D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  <a:p>
            <a:endParaRPr lang="hu-HU" dirty="0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4A2CA83F-2453-4E71-8656-AEEF3557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DESI értékek</a:t>
            </a: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E3E4CE82-0C16-46CB-A4B5-94207AC80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6851" y="1690688"/>
            <a:ext cx="5640924" cy="3717031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0F75650F-73DF-445D-BDED-D790409FB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51286" y="914400"/>
            <a:ext cx="4499620" cy="4493319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92C84C-B6DF-485A-9798-D561290A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81D24E4-7960-45AF-9105-82C0768B816B}"/>
              </a:ext>
            </a:extLst>
          </p:cNvPr>
          <p:cNvSpPr txBox="1"/>
          <p:nvPr/>
        </p:nvSpPr>
        <p:spPr>
          <a:xfrm>
            <a:off x="5029200" y="4277532"/>
            <a:ext cx="40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E60D9AD-D7DA-48D7-845F-7FAA5126FC35}"/>
              </a:ext>
            </a:extLst>
          </p:cNvPr>
          <p:cNvSpPr txBox="1"/>
          <p:nvPr/>
        </p:nvSpPr>
        <p:spPr>
          <a:xfrm>
            <a:off x="5498066" y="3669478"/>
            <a:ext cx="597934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47,5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010D5CD3-D50C-4F9E-8B0B-8840B9A13274}"/>
              </a:ext>
            </a:extLst>
          </p:cNvPr>
          <p:cNvCxnSpPr>
            <a:stCxn id="13" idx="1"/>
          </p:cNvCxnSpPr>
          <p:nvPr/>
        </p:nvCxnSpPr>
        <p:spPr>
          <a:xfrm flipH="1">
            <a:off x="5340458" y="3854144"/>
            <a:ext cx="157608" cy="25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1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35B42FD-FADB-49FB-8674-C78CE473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79BB7F3-AABF-4D5E-8FA4-8CC2D1E0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87" y="3468172"/>
            <a:ext cx="4237495" cy="776288"/>
          </a:xfrm>
        </p:spPr>
        <p:txBody>
          <a:bodyPr>
            <a:normAutofit/>
          </a:bodyPr>
          <a:lstStyle/>
          <a:p>
            <a:r>
              <a:rPr lang="hu-HU" dirty="0"/>
              <a:t>Felmérés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C9C7BE16-282A-4BAF-A577-FD203A696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27759" y="627682"/>
            <a:ext cx="7762069" cy="5393277"/>
          </a:xfrm>
          <a:prstGeom prst="rect">
            <a:avLst/>
          </a:prstGeom>
        </p:spPr>
      </p:pic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DEC814-4F3E-4AAC-BE04-31E77C8F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B6BE8215-78AF-4B1F-B3DD-AF550F23CF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968241"/>
            <a:ext cx="3010031" cy="17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9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1254864-2D94-499D-95D9-AEF1AB87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E79C7C0-EC1D-4423-8A09-C4A3C47E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7" y="700922"/>
            <a:ext cx="11413958" cy="776288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van szükség a DigKomp Rendszerre?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B851984-62AC-4EC0-B898-012CA7DC7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727" y="1531984"/>
            <a:ext cx="5181600" cy="1603375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DESI indexek, Eurostat adatok:</a:t>
            </a:r>
          </a:p>
          <a:p>
            <a:r>
              <a:rPr lang="hu-HU" dirty="0"/>
              <a:t>A magyar lakosság digitális kompetencia szintje az uniós átlag alatt van jelenleg.</a:t>
            </a:r>
          </a:p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F85349E-8115-4C90-8BEF-17A43BDA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300" y="1553690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3200" dirty="0"/>
              <a:t>Miért fontos a digitális kompetencia fejlesztése?</a:t>
            </a:r>
          </a:p>
          <a:p>
            <a:pPr marL="0" indent="0">
              <a:spcAft>
                <a:spcPts val="600"/>
              </a:spcAft>
              <a:buNone/>
            </a:pPr>
            <a:endParaRPr lang="hu-HU" sz="3200" dirty="0"/>
          </a:p>
          <a:p>
            <a:pPr>
              <a:spcAft>
                <a:spcPts val="600"/>
              </a:spcAft>
            </a:pPr>
            <a:r>
              <a:rPr lang="hu-HU" sz="2800" dirty="0"/>
              <a:t>Gazdasági versenyképesség javítása</a:t>
            </a:r>
          </a:p>
          <a:p>
            <a:pPr>
              <a:spcAft>
                <a:spcPts val="600"/>
              </a:spcAft>
            </a:pPr>
            <a:r>
              <a:rPr lang="hu-HU" sz="2800" dirty="0"/>
              <a:t>Megfelelő tudással rendelkező munkaerő biztosítása</a:t>
            </a:r>
          </a:p>
          <a:p>
            <a:pPr>
              <a:spcAft>
                <a:spcPts val="600"/>
              </a:spcAft>
            </a:pPr>
            <a:r>
              <a:rPr lang="hu-HU" sz="2800" dirty="0"/>
              <a:t>Online közszolgáltatások igénybevételének egyszerűsítése</a:t>
            </a:r>
          </a:p>
          <a:p>
            <a:pPr>
              <a:spcAft>
                <a:spcPts val="600"/>
              </a:spcAft>
            </a:pPr>
            <a:r>
              <a:rPr lang="hu-HU" sz="2800" dirty="0"/>
              <a:t>Életminőség javítása a digitális világba való belépéssel</a:t>
            </a:r>
          </a:p>
          <a:p>
            <a:pPr>
              <a:spcAft>
                <a:spcPts val="600"/>
              </a:spcAft>
            </a:pPr>
            <a:endParaRPr lang="hu-HU" sz="3200" dirty="0"/>
          </a:p>
          <a:p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BD323B3-025A-4881-9290-1AAA1B45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D775DD5-C30C-4591-B26C-870967BE9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4" y="3042194"/>
            <a:ext cx="6059949" cy="2536156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3463AE2A-3E18-49AD-8ABF-1B4F20CC1906}"/>
              </a:ext>
            </a:extLst>
          </p:cNvPr>
          <p:cNvSpPr/>
          <p:nvPr/>
        </p:nvSpPr>
        <p:spPr>
          <a:xfrm>
            <a:off x="4712644" y="3608430"/>
            <a:ext cx="316555" cy="13855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3CF0F5-384A-4478-82F1-D14BFB848B38}"/>
              </a:ext>
            </a:extLst>
          </p:cNvPr>
          <p:cNvSpPr txBox="1"/>
          <p:nvPr/>
        </p:nvSpPr>
        <p:spPr>
          <a:xfrm>
            <a:off x="835992" y="5598951"/>
            <a:ext cx="571361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dirty="0">
                <a:effectLst/>
                <a:ea typeface="MS Mincho" panose="02020609040205080304" pitchFamily="49" charset="-128"/>
              </a:rPr>
              <a:t>A legalább alapszintű, vagy annál magasabb digitális készségekkel rendelkezők aránya az EU 28 tagállamában a 16-74 évesek körében, Európai Bizottság, 2019</a:t>
            </a:r>
          </a:p>
        </p:txBody>
      </p:sp>
    </p:spTree>
    <p:extLst>
      <p:ext uri="{BB962C8B-B14F-4D97-AF65-F5344CB8AC3E}">
        <p14:creationId xmlns:p14="http://schemas.microsoft.com/office/powerpoint/2010/main" val="116038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68BDD0-2668-4819-B479-33D2C728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Kormány által kijelölt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B51D89-80CF-40C9-A4E4-50551B54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800" dirty="0"/>
              <a:t>1341/2019. (VI. 11.) Korm. határozat:</a:t>
            </a:r>
          </a:p>
          <a:p>
            <a:pPr algn="just"/>
            <a:r>
              <a:rPr lang="hu-HU" sz="2800" u="sng" dirty="0"/>
              <a:t>Cél</a:t>
            </a:r>
            <a:r>
              <a:rPr lang="hu-HU" sz="2800" dirty="0"/>
              <a:t>: a digitális kompetenciák fejlesztése érdekében egy egységes digitális kompetencia keretrendszer létrehozása. </a:t>
            </a:r>
          </a:p>
          <a:p>
            <a:pPr algn="just"/>
            <a:r>
              <a:rPr lang="hu-HU" sz="2800" dirty="0"/>
              <a:t>Ennek érdekében </a:t>
            </a:r>
            <a:r>
              <a:rPr lang="hu-HU" sz="2800" u="sng" dirty="0"/>
              <a:t>feladat</a:t>
            </a:r>
            <a:r>
              <a:rPr lang="hu-HU" sz="2800" dirty="0"/>
              <a:t>: Digitális Kompetencia Keretrendszer azaz a </a:t>
            </a:r>
            <a:r>
              <a:rPr lang="hu-HU" sz="2800" b="1" dirty="0"/>
              <a:t>DigKomp rendszer hosszú távú koncepciójának </a:t>
            </a:r>
            <a:r>
              <a:rPr lang="hu-HU" sz="2800" dirty="0"/>
              <a:t>kidolgozása, benne s szervezeti, intézményi, finanszírozási modellel, továbbá </a:t>
            </a:r>
            <a:r>
              <a:rPr lang="hu-HU" sz="2800" b="1" dirty="0"/>
              <a:t>a digitális kompetenciák értékelési és igazolási rendszer kialakításának vizsgálatával.</a:t>
            </a:r>
          </a:p>
          <a:p>
            <a:pPr algn="just"/>
            <a:r>
              <a:rPr lang="hu-HU" sz="2800" u="sng" dirty="0"/>
              <a:t>Forrás: </a:t>
            </a:r>
            <a:r>
              <a:rPr lang="hu-HU" sz="2800" dirty="0"/>
              <a:t>GINOP 6.1.2 – „Digitális szakadék csökkentése” c. projekt 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3F1907-21CE-426E-B955-1A488E10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1F2322-20B9-4EC0-A3A4-CF0EF69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</p:spTree>
    <p:extLst>
      <p:ext uri="{BB962C8B-B14F-4D97-AF65-F5344CB8AC3E}">
        <p14:creationId xmlns:p14="http://schemas.microsoft.com/office/powerpoint/2010/main" val="319259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A799C6-F576-42FD-B665-B40E2175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0" y="688019"/>
            <a:ext cx="10515600" cy="776288"/>
          </a:xfrm>
        </p:spPr>
        <p:txBody>
          <a:bodyPr/>
          <a:lstStyle/>
          <a:p>
            <a:r>
              <a:rPr lang="hu-HU" sz="4800" dirty="0"/>
              <a:t>A </a:t>
            </a:r>
            <a:r>
              <a:rPr lang="hu-HU" dirty="0"/>
              <a:t>DigKomp</a:t>
            </a:r>
            <a:r>
              <a:rPr lang="hu-HU" sz="4800" dirty="0"/>
              <a:t> </a:t>
            </a:r>
            <a:r>
              <a:rPr lang="hu-HU" dirty="0"/>
              <a:t>R</a:t>
            </a:r>
            <a:r>
              <a:rPr lang="hu-HU" sz="4800" dirty="0"/>
              <a:t>endszer fő célja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465021-8CFB-409D-8633-C8E20E54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66" y="2087339"/>
            <a:ext cx="10515600" cy="43443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b="1" dirty="0"/>
              <a:t>A DigKomp Rendszer célja, hogy intézményesítse az állampolgárok - aktívak és inaktívak - digitális kompetenciájának fejlesztését, valamint hogy az állampolgárok digitális kompetenciájának fejlesztéséhez és értékeléséhez az eddigieknél hatékonyabb eszközökkel járuljon hozzá. </a:t>
            </a:r>
          </a:p>
          <a:p>
            <a:pPr algn="just"/>
            <a:r>
              <a:rPr lang="hu-HU" dirty="0"/>
              <a:t>A DigKomp Rendszer egyik kiemelt eleme az Állampolgári Digitáliskompetencia-Keret (ÁDKK) - munkaanyaga elkészült: a fejlesztőknek, képzéstervezőknek szól – állampolgári változat is készül</a:t>
            </a:r>
          </a:p>
          <a:p>
            <a:pPr algn="just"/>
            <a:r>
              <a:rPr lang="hu-HU" dirty="0"/>
              <a:t>A DigKomp Rendszer további meghatározó elemei: DigKomp Tanulástámogató Platform, és DigKomp Képzési Regiszter  - más fejlesztésekkel (ECDL, IKER) való kapcsolódása is akkor válhat konkréttá.</a:t>
            </a:r>
          </a:p>
          <a:p>
            <a:pPr algn="just"/>
            <a:r>
              <a:rPr lang="hu-HU" b="1" dirty="0"/>
              <a:t>A hazai rendszerfejlesztés sajátossága: az ágazati és szakmai digitáliskompetencia-keretek a DigKomp Rendszer részét alkotják - ez nemzetközileg is egyedinek tekinthet</a:t>
            </a:r>
          </a:p>
          <a:p>
            <a:pPr algn="just"/>
            <a:r>
              <a:rPr lang="hu-HU" dirty="0"/>
              <a:t>A teljes rendszer működésbe állítása 1-2 év múlva tervezhető.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3D012D-61B5-4A7A-B6C8-E10286B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2021.04.06-09.</a:t>
            </a:r>
          </a:p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B69611-95A2-4707-822D-A0064B2F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digitáliskompetencia fejlesztés új eszköze: a DigKomp Rendszer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99F6E3B-A5A0-4FA2-9C94-9EAB20C8E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542" y="611294"/>
            <a:ext cx="2078458" cy="13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0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9D60CF-828F-4C9C-98A6-8CA5ADC3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724"/>
            <a:ext cx="10791548" cy="776288"/>
          </a:xfrm>
        </p:spPr>
        <p:txBody>
          <a:bodyPr>
            <a:normAutofit fontScale="90000"/>
          </a:bodyPr>
          <a:lstStyle/>
          <a:p>
            <a:r>
              <a:rPr lang="hu-HU"/>
              <a:t>Mit tesz lehetővé a DigKomp Rendszer?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283A86-52D0-4E00-A767-D40C5F03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52" y="1714654"/>
            <a:ext cx="10515600" cy="439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dirty="0"/>
              <a:t>A digitális kompetencia</a:t>
            </a:r>
          </a:p>
          <a:p>
            <a:r>
              <a:rPr lang="hu-HU" sz="2800" dirty="0"/>
              <a:t>hiányának azonosítását,</a:t>
            </a:r>
          </a:p>
          <a:p>
            <a:r>
              <a:rPr lang="hu-HU" sz="2800" dirty="0"/>
              <a:t>fejlesztését: önfejlesztés, gyakorlás - kapcsolat a DigKomp Tanulástámogató Platformmal és a feladatbankkal</a:t>
            </a:r>
          </a:p>
          <a:p>
            <a:r>
              <a:rPr lang="hu-HU" sz="2800" dirty="0"/>
              <a:t>mérését és értékelését,</a:t>
            </a:r>
          </a:p>
          <a:p>
            <a:r>
              <a:rPr lang="hu-HU" sz="2800" dirty="0"/>
              <a:t>profil kialakítását/meghatározását: Állampolgári Alap és Állampolgári Plusz,</a:t>
            </a:r>
          </a:p>
          <a:p>
            <a:r>
              <a:rPr lang="hu-HU" sz="2800" dirty="0"/>
              <a:t>meglétének igazolását – tanúsítvánnyal történő elismerését – DigKomp Tanúsító Pontok bevonása,</a:t>
            </a:r>
          </a:p>
          <a:p>
            <a:r>
              <a:rPr lang="hu-HU" sz="2800" dirty="0"/>
              <a:t>fejlesztésének ösztönzését,</a:t>
            </a:r>
          </a:p>
          <a:p>
            <a:r>
              <a:rPr lang="hu-HU" sz="2800" dirty="0"/>
              <a:t>fejlesztésére irányuló képzések összegyűjtését és ajánlását  - kapcsolat a DigKomp Képzési Regiszterrel.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7F6365-A5AD-4F54-B3F9-D68E67F7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2021.04.06-09.</a:t>
            </a:r>
          </a:p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4F5F2A-2D52-421C-9846-4ABFFAA9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digitáliskompetencia fejlesztés új eszköze: a DigKomp Rendszer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B3F7F8C-2656-4470-9B21-93843EC2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334" y="1630838"/>
            <a:ext cx="2488677" cy="16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2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 digitáliskompetencia fejlesztés új eszköze"/>
</p:tagLst>
</file>

<file path=ppt/theme/theme1.xml><?xml version="1.0" encoding="utf-8"?>
<a:theme xmlns:a="http://schemas.openxmlformats.org/drawingml/2006/main" name="djp_theme">
  <a:themeElements>
    <a:clrScheme name="DJP">
      <a:dk1>
        <a:srgbClr val="38464C"/>
      </a:dk1>
      <a:lt1>
        <a:srgbClr val="FFFFFF"/>
      </a:lt1>
      <a:dk2>
        <a:srgbClr val="000000"/>
      </a:dk2>
      <a:lt2>
        <a:srgbClr val="E7E5E5"/>
      </a:lt2>
      <a:accent1>
        <a:srgbClr val="ED1B34"/>
      </a:accent1>
      <a:accent2>
        <a:srgbClr val="06AB71"/>
      </a:accent2>
      <a:accent3>
        <a:srgbClr val="005392"/>
      </a:accent3>
      <a:accent4>
        <a:srgbClr val="FF9300"/>
      </a:accent4>
      <a:accent5>
        <a:srgbClr val="942092"/>
      </a:accent5>
      <a:accent6>
        <a:srgbClr val="FFD200"/>
      </a:accent6>
      <a:hlink>
        <a:srgbClr val="06AB71"/>
      </a:hlink>
      <a:folHlink>
        <a:srgbClr val="06AB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DF0B0CFD-7071-40A9-9CE9-4501D214770C}" vid="{414468A8-7ECE-4FA1-BC61-F41C9E212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djp_ppt_sablon</Template>
  <TotalTime>1152</TotalTime>
  <Words>990</Words>
  <Application>Microsoft Office PowerPoint</Application>
  <PresentationFormat>Szélesvásznú</PresentationFormat>
  <Paragraphs>153</Paragraphs>
  <Slides>15</Slides>
  <Notes>15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Arial</vt:lpstr>
      <vt:lpstr>Calibri</vt:lpstr>
      <vt:lpstr>MS Mincho</vt:lpstr>
      <vt:lpstr>Roboto</vt:lpstr>
      <vt:lpstr>Roboto Light</vt:lpstr>
      <vt:lpstr>Roboto Regular</vt:lpstr>
      <vt:lpstr>Wingdings</vt:lpstr>
      <vt:lpstr>djp_theme</vt:lpstr>
      <vt:lpstr>Document</vt:lpstr>
      <vt:lpstr>A digitáliskompetencia fejlesztés új eszköze: a DigKomp Rendszer</vt:lpstr>
      <vt:lpstr>A változás gyorsuló üteme</vt:lpstr>
      <vt:lpstr>Digitális környezeti kihívások</vt:lpstr>
      <vt:lpstr>DESI értékek</vt:lpstr>
      <vt:lpstr>Felmérés</vt:lpstr>
      <vt:lpstr>Miért van szükség a DigKomp Rendszerre?</vt:lpstr>
      <vt:lpstr>A Kormány által kijelölt feladat</vt:lpstr>
      <vt:lpstr>A DigKomp Rendszer fő célja</vt:lpstr>
      <vt:lpstr>Mit tesz lehetővé a DigKomp Rendszer?</vt:lpstr>
      <vt:lpstr>DigKomp Rendszer  működési modellje</vt:lpstr>
      <vt:lpstr>DigComp-tól a  és  DigKomp-ig</vt:lpstr>
      <vt:lpstr>DigComp 2.1 és DigKomp Állampolgári Digitáliskompetencia-keret Adaptáció és Innováció</vt:lpstr>
      <vt:lpstr>DigKomp ÁDKK felépítése</vt:lpstr>
      <vt:lpstr>DigKomp Állampolgári profilok - tervezet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digitáliskompetencia fejlesztés új eszköze</dc:title>
  <dc:creator>Sörény Edina</dc:creator>
  <cp:lastModifiedBy>Nagy Zsuzsanna</cp:lastModifiedBy>
  <cp:revision>15</cp:revision>
  <dcterms:created xsi:type="dcterms:W3CDTF">2021-03-22T10:51:04Z</dcterms:created>
  <dcterms:modified xsi:type="dcterms:W3CDTF">2022-06-17T10:34:44Z</dcterms:modified>
</cp:coreProperties>
</file>