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19"/>
  </p:notesMasterIdLst>
  <p:handoutMasterIdLst>
    <p:handoutMasterId r:id="rId20"/>
  </p:handoutMasterIdLst>
  <p:sldIdLst>
    <p:sldId id="340" r:id="rId2"/>
    <p:sldId id="348" r:id="rId3"/>
    <p:sldId id="345" r:id="rId4"/>
    <p:sldId id="344" r:id="rId5"/>
    <p:sldId id="273" r:id="rId6"/>
    <p:sldId id="341" r:id="rId7"/>
    <p:sldId id="346" r:id="rId8"/>
    <p:sldId id="262" r:id="rId9"/>
    <p:sldId id="274" r:id="rId10"/>
    <p:sldId id="264" r:id="rId11"/>
    <p:sldId id="349" r:id="rId12"/>
    <p:sldId id="275" r:id="rId13"/>
    <p:sldId id="276" r:id="rId14"/>
    <p:sldId id="269" r:id="rId15"/>
    <p:sldId id="342" r:id="rId16"/>
    <p:sldId id="270" r:id="rId17"/>
    <p:sldId id="350" r:id="rId18"/>
  </p:sldIdLst>
  <p:sldSz cx="12192000" cy="6858000"/>
  <p:notesSz cx="6858000" cy="9144000"/>
  <p:custDataLst>
    <p:tags r:id="rId21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örény Edina" initials="SE" lastIdx="1" clrIdx="0">
    <p:extLst>
      <p:ext uri="{19B8F6BF-5375-455C-9EA6-DF929625EA0E}">
        <p15:presenceInfo xmlns:p15="http://schemas.microsoft.com/office/powerpoint/2012/main" userId="S::soreny.edina@dpmk.hu::50f44292-a828-4d91-be73-f8ee54866d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A000F4-6E29-404C-8BF9-A8E98D6E2A9C}" v="5" dt="2022-04-21T19:05:31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226" autoAdjust="0"/>
  </p:normalViewPr>
  <p:slideViewPr>
    <p:cSldViewPr snapToGrid="0" snapToObjects="1">
      <p:cViewPr varScale="1">
        <p:scale>
          <a:sx n="110" d="100"/>
          <a:sy n="110" d="100"/>
        </p:scale>
        <p:origin x="82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51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örény Edina" userId="50f44292-a828-4d91-be73-f8ee54866d3b" providerId="ADAL" clId="{58A000F4-6E29-404C-8BF9-A8E98D6E2A9C}"/>
    <pc:docChg chg="custSel modSld sldOrd">
      <pc:chgData name="Sörény Edina" userId="50f44292-a828-4d91-be73-f8ee54866d3b" providerId="ADAL" clId="{58A000F4-6E29-404C-8BF9-A8E98D6E2A9C}" dt="2022-06-08T06:56:42.905" v="457" actId="20577"/>
      <pc:docMkLst>
        <pc:docMk/>
      </pc:docMkLst>
      <pc:sldChg chg="modSp mod">
        <pc:chgData name="Sörény Edina" userId="50f44292-a828-4d91-be73-f8ee54866d3b" providerId="ADAL" clId="{58A000F4-6E29-404C-8BF9-A8E98D6E2A9C}" dt="2022-04-21T19:07:31.993" v="136" actId="113"/>
        <pc:sldMkLst>
          <pc:docMk/>
          <pc:sldMk cId="3786551233" sldId="269"/>
        </pc:sldMkLst>
        <pc:spChg chg="mod">
          <ac:chgData name="Sörény Edina" userId="50f44292-a828-4d91-be73-f8ee54866d3b" providerId="ADAL" clId="{58A000F4-6E29-404C-8BF9-A8E98D6E2A9C}" dt="2022-04-21T19:07:31.993" v="136" actId="113"/>
          <ac:spMkLst>
            <pc:docMk/>
            <pc:sldMk cId="3786551233" sldId="269"/>
            <ac:spMk id="2" creationId="{3D45E18D-A1D6-4C86-AF67-843B53C0324F}"/>
          </ac:spMkLst>
        </pc:spChg>
        <pc:spChg chg="mod">
          <ac:chgData name="Sörény Edina" userId="50f44292-a828-4d91-be73-f8ee54866d3b" providerId="ADAL" clId="{58A000F4-6E29-404C-8BF9-A8E98D6E2A9C}" dt="2022-04-21T19:06:50.039" v="130" actId="12"/>
          <ac:spMkLst>
            <pc:docMk/>
            <pc:sldMk cId="3786551233" sldId="269"/>
            <ac:spMk id="4" creationId="{274984DD-0584-4371-B107-BBA05CFB1AE7}"/>
          </ac:spMkLst>
        </pc:spChg>
      </pc:sldChg>
      <pc:sldChg chg="modSp mod">
        <pc:chgData name="Sörény Edina" userId="50f44292-a828-4d91-be73-f8ee54866d3b" providerId="ADAL" clId="{58A000F4-6E29-404C-8BF9-A8E98D6E2A9C}" dt="2022-04-21T19:10:47.885" v="212" actId="207"/>
        <pc:sldMkLst>
          <pc:docMk/>
          <pc:sldMk cId="2712418982" sldId="270"/>
        </pc:sldMkLst>
        <pc:spChg chg="mod">
          <ac:chgData name="Sörény Edina" userId="50f44292-a828-4d91-be73-f8ee54866d3b" providerId="ADAL" clId="{58A000F4-6E29-404C-8BF9-A8E98D6E2A9C}" dt="2022-04-21T19:10:47.885" v="212" actId="207"/>
          <ac:spMkLst>
            <pc:docMk/>
            <pc:sldMk cId="2712418982" sldId="270"/>
            <ac:spMk id="2" creationId="{BC10FDCD-5D22-41B8-85F8-6C8EBD14E118}"/>
          </ac:spMkLst>
        </pc:spChg>
        <pc:spChg chg="mod">
          <ac:chgData name="Sörény Edina" userId="50f44292-a828-4d91-be73-f8ee54866d3b" providerId="ADAL" clId="{58A000F4-6E29-404C-8BF9-A8E98D6E2A9C}" dt="2022-04-21T19:10:38.888" v="210" actId="207"/>
          <ac:spMkLst>
            <pc:docMk/>
            <pc:sldMk cId="2712418982" sldId="270"/>
            <ac:spMk id="3" creationId="{4BD89352-056B-4489-AABE-A7E84D853A08}"/>
          </ac:spMkLst>
        </pc:spChg>
      </pc:sldChg>
      <pc:sldChg chg="modSp mod">
        <pc:chgData name="Sörény Edina" userId="50f44292-a828-4d91-be73-f8ee54866d3b" providerId="ADAL" clId="{58A000F4-6E29-404C-8BF9-A8E98D6E2A9C}" dt="2022-04-21T19:03:55.531" v="122" actId="207"/>
        <pc:sldMkLst>
          <pc:docMk/>
          <pc:sldMk cId="3776502697" sldId="273"/>
        </pc:sldMkLst>
        <pc:spChg chg="mod">
          <ac:chgData name="Sörény Edina" userId="50f44292-a828-4d91-be73-f8ee54866d3b" providerId="ADAL" clId="{58A000F4-6E29-404C-8BF9-A8E98D6E2A9C}" dt="2022-04-21T19:03:25.084" v="119" actId="207"/>
          <ac:spMkLst>
            <pc:docMk/>
            <pc:sldMk cId="3776502697" sldId="273"/>
            <ac:spMk id="2" creationId="{0E7F270F-0933-445E-B7CD-A1D21D825470}"/>
          </ac:spMkLst>
        </pc:spChg>
        <pc:graphicFrameChg chg="modGraphic">
          <ac:chgData name="Sörény Edina" userId="50f44292-a828-4d91-be73-f8ee54866d3b" providerId="ADAL" clId="{58A000F4-6E29-404C-8BF9-A8E98D6E2A9C}" dt="2022-04-21T19:03:55.531" v="122" actId="207"/>
          <ac:graphicFrameMkLst>
            <pc:docMk/>
            <pc:sldMk cId="3776502697" sldId="273"/>
            <ac:graphicFrameMk id="4" creationId="{CEF5468D-A653-45C2-BD71-2539BCA92297}"/>
          </ac:graphicFrameMkLst>
        </pc:graphicFrameChg>
      </pc:sldChg>
      <pc:sldChg chg="modSp mod">
        <pc:chgData name="Sörény Edina" userId="50f44292-a828-4d91-be73-f8ee54866d3b" providerId="ADAL" clId="{58A000F4-6E29-404C-8BF9-A8E98D6E2A9C}" dt="2022-04-21T19:07:59.970" v="139" actId="113"/>
        <pc:sldMkLst>
          <pc:docMk/>
          <pc:sldMk cId="4843498" sldId="274"/>
        </pc:sldMkLst>
        <pc:spChg chg="mod">
          <ac:chgData name="Sörény Edina" userId="50f44292-a828-4d91-be73-f8ee54866d3b" providerId="ADAL" clId="{58A000F4-6E29-404C-8BF9-A8E98D6E2A9C}" dt="2022-04-21T19:07:59.970" v="139" actId="113"/>
          <ac:spMkLst>
            <pc:docMk/>
            <pc:sldMk cId="4843498" sldId="274"/>
            <ac:spMk id="2" creationId="{894C66D6-7CC9-4BCB-A21C-A18D28363EA8}"/>
          </ac:spMkLst>
        </pc:spChg>
        <pc:spChg chg="mod">
          <ac:chgData name="Sörény Edina" userId="50f44292-a828-4d91-be73-f8ee54866d3b" providerId="ADAL" clId="{58A000F4-6E29-404C-8BF9-A8E98D6E2A9C}" dt="2022-04-21T19:05:40.182" v="128" actId="207"/>
          <ac:spMkLst>
            <pc:docMk/>
            <pc:sldMk cId="4843498" sldId="274"/>
            <ac:spMk id="5" creationId="{55857B9A-571B-4C55-BBC8-3757D98B6B6E}"/>
          </ac:spMkLst>
        </pc:spChg>
        <pc:graphicFrameChg chg="mod modGraphic">
          <ac:chgData name="Sörény Edina" userId="50f44292-a828-4d91-be73-f8ee54866d3b" providerId="ADAL" clId="{58A000F4-6E29-404C-8BF9-A8E98D6E2A9C}" dt="2022-04-21T19:05:34.723" v="127" actId="207"/>
          <ac:graphicFrameMkLst>
            <pc:docMk/>
            <pc:sldMk cId="4843498" sldId="274"/>
            <ac:graphicFrameMk id="4" creationId="{98E8E201-A74E-4BF8-9D5E-F0C7F532944E}"/>
          </ac:graphicFrameMkLst>
        </pc:graphicFrameChg>
      </pc:sldChg>
      <pc:sldChg chg="modSp mod">
        <pc:chgData name="Sörény Edina" userId="50f44292-a828-4d91-be73-f8ee54866d3b" providerId="ADAL" clId="{58A000F4-6E29-404C-8BF9-A8E98D6E2A9C}" dt="2022-04-21T19:07:39.179" v="137" actId="113"/>
        <pc:sldMkLst>
          <pc:docMk/>
          <pc:sldMk cId="1824731090" sldId="276"/>
        </pc:sldMkLst>
        <pc:spChg chg="mod">
          <ac:chgData name="Sörény Edina" userId="50f44292-a828-4d91-be73-f8ee54866d3b" providerId="ADAL" clId="{58A000F4-6E29-404C-8BF9-A8E98D6E2A9C}" dt="2022-04-21T19:07:39.179" v="137" actId="113"/>
          <ac:spMkLst>
            <pc:docMk/>
            <pc:sldMk cId="1824731090" sldId="276"/>
            <ac:spMk id="3" creationId="{90F818D9-D941-4542-A90E-852CEF754D5F}"/>
          </ac:spMkLst>
        </pc:spChg>
      </pc:sldChg>
      <pc:sldChg chg="addSp modSp mod">
        <pc:chgData name="Sörény Edina" userId="50f44292-a828-4d91-be73-f8ee54866d3b" providerId="ADAL" clId="{58A000F4-6E29-404C-8BF9-A8E98D6E2A9C}" dt="2022-06-08T06:56:42.905" v="457" actId="20577"/>
        <pc:sldMkLst>
          <pc:docMk/>
          <pc:sldMk cId="3128642010" sldId="340"/>
        </pc:sldMkLst>
        <pc:spChg chg="mod">
          <ac:chgData name="Sörény Edina" userId="50f44292-a828-4d91-be73-f8ee54866d3b" providerId="ADAL" clId="{58A000F4-6E29-404C-8BF9-A8E98D6E2A9C}" dt="2022-06-08T06:55:57.677" v="440"/>
          <ac:spMkLst>
            <pc:docMk/>
            <pc:sldMk cId="3128642010" sldId="340"/>
            <ac:spMk id="2" creationId="{2DFB3F37-F4DD-4B2D-A904-24FFC9966CD7}"/>
          </ac:spMkLst>
        </pc:spChg>
        <pc:spChg chg="mod">
          <ac:chgData name="Sörény Edina" userId="50f44292-a828-4d91-be73-f8ee54866d3b" providerId="ADAL" clId="{58A000F4-6E29-404C-8BF9-A8E98D6E2A9C}" dt="2022-06-08T06:56:42.905" v="457" actId="20577"/>
          <ac:spMkLst>
            <pc:docMk/>
            <pc:sldMk cId="3128642010" sldId="340"/>
            <ac:spMk id="3" creationId="{BAA6CAC4-1EBF-4A6A-9745-DBEA931E0F1D}"/>
          </ac:spMkLst>
        </pc:spChg>
        <pc:picChg chg="add mod">
          <ac:chgData name="Sörény Edina" userId="50f44292-a828-4d91-be73-f8ee54866d3b" providerId="ADAL" clId="{58A000F4-6E29-404C-8BF9-A8E98D6E2A9C}" dt="2022-04-21T19:02:02.959" v="115"/>
          <ac:picMkLst>
            <pc:docMk/>
            <pc:sldMk cId="3128642010" sldId="340"/>
            <ac:picMk id="4" creationId="{975EEBBE-5F38-450D-8411-8367B58DD895}"/>
          </ac:picMkLst>
        </pc:picChg>
      </pc:sldChg>
      <pc:sldChg chg="modSp mod">
        <pc:chgData name="Sörény Edina" userId="50f44292-a828-4d91-be73-f8ee54866d3b" providerId="ADAL" clId="{58A000F4-6E29-404C-8BF9-A8E98D6E2A9C}" dt="2022-04-21T19:08:21.151" v="141" actId="113"/>
        <pc:sldMkLst>
          <pc:docMk/>
          <pc:sldMk cId="2671805735" sldId="341"/>
        </pc:sldMkLst>
        <pc:spChg chg="mod">
          <ac:chgData name="Sörény Edina" userId="50f44292-a828-4d91-be73-f8ee54866d3b" providerId="ADAL" clId="{58A000F4-6E29-404C-8BF9-A8E98D6E2A9C}" dt="2022-04-21T19:08:21.151" v="141" actId="113"/>
          <ac:spMkLst>
            <pc:docMk/>
            <pc:sldMk cId="2671805735" sldId="341"/>
            <ac:spMk id="2" creationId="{38CFB1D9-7C46-4386-92AC-18600AE0AA13}"/>
          </ac:spMkLst>
        </pc:spChg>
      </pc:sldChg>
      <pc:sldChg chg="modSp mod">
        <pc:chgData name="Sörény Edina" userId="50f44292-a828-4d91-be73-f8ee54866d3b" providerId="ADAL" clId="{58A000F4-6E29-404C-8BF9-A8E98D6E2A9C}" dt="2022-04-21T19:30:34.626" v="325" actId="20577"/>
        <pc:sldMkLst>
          <pc:docMk/>
          <pc:sldMk cId="3115606363" sldId="342"/>
        </pc:sldMkLst>
        <pc:spChg chg="mod">
          <ac:chgData name="Sörény Edina" userId="50f44292-a828-4d91-be73-f8ee54866d3b" providerId="ADAL" clId="{58A000F4-6E29-404C-8BF9-A8E98D6E2A9C}" dt="2022-04-21T19:07:22.971" v="135" actId="113"/>
          <ac:spMkLst>
            <pc:docMk/>
            <pc:sldMk cId="3115606363" sldId="342"/>
            <ac:spMk id="2" creationId="{40640EE4-CA1B-409D-8DD3-0A338DE019F7}"/>
          </ac:spMkLst>
        </pc:spChg>
        <pc:spChg chg="mod">
          <ac:chgData name="Sörény Edina" userId="50f44292-a828-4d91-be73-f8ee54866d3b" providerId="ADAL" clId="{58A000F4-6E29-404C-8BF9-A8E98D6E2A9C}" dt="2022-04-21T19:30:34.626" v="325" actId="20577"/>
          <ac:spMkLst>
            <pc:docMk/>
            <pc:sldMk cId="3115606363" sldId="342"/>
            <ac:spMk id="3" creationId="{084B20A2-5FE8-4ED6-820E-3CDD876827CE}"/>
          </ac:spMkLst>
        </pc:spChg>
      </pc:sldChg>
      <pc:sldChg chg="modSp mod">
        <pc:chgData name="Sörény Edina" userId="50f44292-a828-4d91-be73-f8ee54866d3b" providerId="ADAL" clId="{58A000F4-6E29-404C-8BF9-A8E98D6E2A9C}" dt="2022-04-21T19:08:44.238" v="143" actId="113"/>
        <pc:sldMkLst>
          <pc:docMk/>
          <pc:sldMk cId="439726882" sldId="344"/>
        </pc:sldMkLst>
        <pc:spChg chg="mod">
          <ac:chgData name="Sörény Edina" userId="50f44292-a828-4d91-be73-f8ee54866d3b" providerId="ADAL" clId="{58A000F4-6E29-404C-8BF9-A8E98D6E2A9C}" dt="2022-04-21T19:08:44.238" v="143" actId="113"/>
          <ac:spMkLst>
            <pc:docMk/>
            <pc:sldMk cId="439726882" sldId="344"/>
            <ac:spMk id="2" creationId="{B15E93DD-AAAB-4813-87C6-BA75392454B3}"/>
          </ac:spMkLst>
        </pc:spChg>
      </pc:sldChg>
      <pc:sldChg chg="modSp mod ord">
        <pc:chgData name="Sörény Edina" userId="50f44292-a828-4d91-be73-f8ee54866d3b" providerId="ADAL" clId="{58A000F4-6E29-404C-8BF9-A8E98D6E2A9C}" dt="2022-04-21T19:23:38.394" v="245"/>
        <pc:sldMkLst>
          <pc:docMk/>
          <pc:sldMk cId="2195171383" sldId="345"/>
        </pc:sldMkLst>
        <pc:spChg chg="mod">
          <ac:chgData name="Sörény Edina" userId="50f44292-a828-4d91-be73-f8ee54866d3b" providerId="ADAL" clId="{58A000F4-6E29-404C-8BF9-A8E98D6E2A9C}" dt="2022-04-21T19:08:38.360" v="142" actId="113"/>
          <ac:spMkLst>
            <pc:docMk/>
            <pc:sldMk cId="2195171383" sldId="345"/>
            <ac:spMk id="11" creationId="{360B29E4-6DAA-2271-8BFE-08ED4D9EBAA0}"/>
          </ac:spMkLst>
        </pc:spChg>
      </pc:sldChg>
      <pc:sldChg chg="modSp mod">
        <pc:chgData name="Sörény Edina" userId="50f44292-a828-4d91-be73-f8ee54866d3b" providerId="ADAL" clId="{58A000F4-6E29-404C-8BF9-A8E98D6E2A9C}" dt="2022-04-21T19:39:29.438" v="380" actId="20577"/>
        <pc:sldMkLst>
          <pc:docMk/>
          <pc:sldMk cId="3330475576" sldId="346"/>
        </pc:sldMkLst>
        <pc:spChg chg="mod">
          <ac:chgData name="Sörény Edina" userId="50f44292-a828-4d91-be73-f8ee54866d3b" providerId="ADAL" clId="{58A000F4-6E29-404C-8BF9-A8E98D6E2A9C}" dt="2022-04-21T19:08:10.956" v="140" actId="113"/>
          <ac:spMkLst>
            <pc:docMk/>
            <pc:sldMk cId="3330475576" sldId="346"/>
            <ac:spMk id="2" creationId="{801802A0-9F8C-41AB-8D88-0953995D4DF0}"/>
          </ac:spMkLst>
        </pc:spChg>
        <pc:spChg chg="mod">
          <ac:chgData name="Sörény Edina" userId="50f44292-a828-4d91-be73-f8ee54866d3b" providerId="ADAL" clId="{58A000F4-6E29-404C-8BF9-A8E98D6E2A9C}" dt="2022-04-21T19:39:29.438" v="380" actId="20577"/>
          <ac:spMkLst>
            <pc:docMk/>
            <pc:sldMk cId="3330475576" sldId="346"/>
            <ac:spMk id="3" creationId="{BE632651-A2C6-4B51-BE1E-05783F33751A}"/>
          </ac:spMkLst>
        </pc:spChg>
      </pc:sldChg>
      <pc:sldChg chg="modSp mod">
        <pc:chgData name="Sörény Edina" userId="50f44292-a828-4d91-be73-f8ee54866d3b" providerId="ADAL" clId="{58A000F4-6E29-404C-8BF9-A8E98D6E2A9C}" dt="2022-04-21T19:08:50.324" v="144" actId="113"/>
        <pc:sldMkLst>
          <pc:docMk/>
          <pc:sldMk cId="3701608704" sldId="348"/>
        </pc:sldMkLst>
        <pc:spChg chg="mod">
          <ac:chgData name="Sörény Edina" userId="50f44292-a828-4d91-be73-f8ee54866d3b" providerId="ADAL" clId="{58A000F4-6E29-404C-8BF9-A8E98D6E2A9C}" dt="2022-04-21T19:08:50.324" v="144" actId="113"/>
          <ac:spMkLst>
            <pc:docMk/>
            <pc:sldMk cId="3701608704" sldId="348"/>
            <ac:spMk id="2" creationId="{D6217BD2-B5A1-4B14-BC2D-860D0CD63DF7}"/>
          </ac:spMkLst>
        </pc:spChg>
      </pc:sldChg>
      <pc:sldChg chg="modSp mod">
        <pc:chgData name="Sörény Edina" userId="50f44292-a828-4d91-be73-f8ee54866d3b" providerId="ADAL" clId="{58A000F4-6E29-404C-8BF9-A8E98D6E2A9C}" dt="2022-04-21T19:07:45.510" v="138" actId="113"/>
        <pc:sldMkLst>
          <pc:docMk/>
          <pc:sldMk cId="1725475824" sldId="349"/>
        </pc:sldMkLst>
        <pc:spChg chg="mod">
          <ac:chgData name="Sörény Edina" userId="50f44292-a828-4d91-be73-f8ee54866d3b" providerId="ADAL" clId="{58A000F4-6E29-404C-8BF9-A8E98D6E2A9C}" dt="2022-04-21T19:07:45.510" v="138" actId="113"/>
          <ac:spMkLst>
            <pc:docMk/>
            <pc:sldMk cId="1725475824" sldId="349"/>
            <ac:spMk id="2" creationId="{55474F6C-9317-4F58-9BAB-863D1902316A}"/>
          </ac:spMkLst>
        </pc:spChg>
      </pc:sldChg>
      <pc:sldChg chg="modSp mod">
        <pc:chgData name="Sörény Edina" userId="50f44292-a828-4d91-be73-f8ee54866d3b" providerId="ADAL" clId="{58A000F4-6E29-404C-8BF9-A8E98D6E2A9C}" dt="2022-04-21T19:11:27.609" v="243" actId="20577"/>
        <pc:sldMkLst>
          <pc:docMk/>
          <pc:sldMk cId="3264017071" sldId="350"/>
        </pc:sldMkLst>
        <pc:spChg chg="mod">
          <ac:chgData name="Sörény Edina" userId="50f44292-a828-4d91-be73-f8ee54866d3b" providerId="ADAL" clId="{58A000F4-6E29-404C-8BF9-A8E98D6E2A9C}" dt="2022-04-21T19:11:27.609" v="243" actId="20577"/>
          <ac:spMkLst>
            <pc:docMk/>
            <pc:sldMk cId="3264017071" sldId="350"/>
            <ac:spMk id="3" creationId="{05BB4F4A-5A76-4401-8F7D-8A711C8613D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3200" b="0" i="0" baseline="0" dirty="0">
                <a:solidFill>
                  <a:schemeClr val="tx1"/>
                </a:solidFill>
                <a:latin typeface="Calibri Light" panose="020F0302020204030204" pitchFamily="34" charset="0"/>
              </a:rPr>
              <a:t>Diagram címe</a:t>
            </a:r>
          </a:p>
        </c:rich>
      </c:tx>
      <c:layout>
        <c:manualLayout>
          <c:xMode val="edge"/>
          <c:yMode val="edge"/>
          <c:x val="0.3574350736539647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Sor 1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25-0A48-B64F-988DA545EC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Sor 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25-0A48-B64F-988DA545EC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Sor 3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63500" cap="sq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25-0A48-B64F-988DA545E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2728336"/>
        <c:axId val="1043865472"/>
      </c:lineChart>
      <c:catAx>
        <c:axId val="110272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3865472"/>
        <c:crosses val="autoZero"/>
        <c:auto val="1"/>
        <c:lblAlgn val="ctr"/>
        <c:lblOffset val="100"/>
        <c:noMultiLvlLbl val="0"/>
      </c:catAx>
      <c:valAx>
        <c:axId val="1043865472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bg2"/>
              </a:solidFill>
              <a:beve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2728336"/>
        <c:crosses val="autoZero"/>
        <c:crossBetween val="between"/>
      </c:valAx>
      <c:spPr>
        <a:noFill/>
        <a:ln w="12700"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5693046607717477"/>
          <c:y val="0.92119686918911414"/>
          <c:w val="0.28613906784565041"/>
          <c:h val="7.8803130810885857E-2"/>
        </c:manualLayout>
      </c:layout>
      <c:overlay val="0"/>
      <c:spPr>
        <a:noFill/>
        <a:ln w="1238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3200" b="0" i="0" baseline="0" dirty="0">
                <a:solidFill>
                  <a:schemeClr val="tx1"/>
                </a:solidFill>
                <a:latin typeface="Calibri Light" panose="020F0302020204030204" pitchFamily="34" charset="0"/>
              </a:rPr>
              <a:t>Diagram címe</a:t>
            </a:r>
          </a:p>
        </c:rich>
      </c:tx>
      <c:layout>
        <c:manualLayout>
          <c:xMode val="edge"/>
          <c:yMode val="edge"/>
          <c:x val="0.350914070117732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Sor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5-0A48-B64F-988DA545EC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Sor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25-0A48-B64F-988DA545EC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Sor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25-0A48-B64F-988DA545E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2728336"/>
        <c:axId val="1043865472"/>
      </c:barChart>
      <c:catAx>
        <c:axId val="110272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43865472"/>
        <c:crosses val="autoZero"/>
        <c:auto val="1"/>
        <c:lblAlgn val="ctr"/>
        <c:lblOffset val="100"/>
        <c:noMultiLvlLbl val="0"/>
      </c:catAx>
      <c:valAx>
        <c:axId val="104386547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102728336"/>
        <c:crosses val="autoZero"/>
        <c:crossBetween val="between"/>
      </c:valAx>
      <c:spPr>
        <a:noFill/>
        <a:ln w="12700"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5693046607717477"/>
          <c:y val="0.92119686918911414"/>
          <c:w val="0.28613906784565041"/>
          <c:h val="7.8803130810885857E-2"/>
        </c:manualLayout>
      </c:layout>
      <c:overlay val="0"/>
      <c:spPr>
        <a:noFill/>
        <a:ln w="1238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3200" b="0" i="0" baseline="0" dirty="0">
                <a:solidFill>
                  <a:schemeClr val="tx1"/>
                </a:solidFill>
                <a:latin typeface="Calibri Light" panose="020F0302020204030204" pitchFamily="34" charset="0"/>
              </a:rPr>
              <a:t>Diagram címe</a:t>
            </a:r>
          </a:p>
        </c:rich>
      </c:tx>
      <c:layout>
        <c:manualLayout>
          <c:xMode val="edge"/>
          <c:yMode val="edge"/>
          <c:x val="0.33461156127715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Sor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0-1245-AC14-021F8CF22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60-1245-AC14-021F8CF22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60-1245-AC14-021F8CF22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60-1245-AC14-021F8CF225CC}"/>
              </c:ext>
            </c:extLst>
          </c:dPt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5-0A48-B64F-988DA545EC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Sor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60-1245-AC14-021F8CF22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60-1245-AC14-021F8CF22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60-1245-AC14-021F8CF22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160-1245-AC14-021F8CF225CC}"/>
              </c:ext>
            </c:extLst>
          </c:dPt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25-0A48-B64F-988DA545EC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Sor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160-1245-AC14-021F8CF22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160-1245-AC14-021F8CF22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160-1245-AC14-021F8CF22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160-1245-AC14-021F8CF225CC}"/>
              </c:ext>
            </c:extLst>
          </c:dPt>
          <c:cat>
            <c:strRef>
              <c:f>Sheet1!$A$2:$A$5</c:f>
              <c:strCache>
                <c:ptCount val="4"/>
                <c:pt idx="0">
                  <c:v>Kategória 1</c:v>
                </c:pt>
                <c:pt idx="1">
                  <c:v>Kategória 2</c:v>
                </c:pt>
                <c:pt idx="2">
                  <c:v>Kategória 3</c:v>
                </c:pt>
                <c:pt idx="3">
                  <c:v>Kategória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25-0A48-B64F-988DA545E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 w="12382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hyperlink" Target="https://kezai.hu/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kezai.hu/" TargetMode="External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3E5450-D5D6-484B-8FCA-74E6CDD5743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848C1BE-6351-4EAF-8E86-449E2C521F33}">
      <dgm:prSet phldrT="[Szöveg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hu-HU" sz="2000" dirty="0">
              <a:solidFill>
                <a:srgbClr val="FF0000"/>
              </a:solidFill>
              <a:latin typeface="+mn-lt"/>
              <a:ea typeface="Roboto" panose="020B0604020202020204" charset="0"/>
            </a:rPr>
            <a:t>Értékkel bíró fényképek</a:t>
          </a:r>
        </a:p>
      </dgm:t>
    </dgm:pt>
    <dgm:pt modelId="{0DD6D91D-2F87-4EAA-931D-3E9FCD0776FA}" type="parTrans" cxnId="{55D49214-15F8-4F1C-B31C-971D8283A9EE}">
      <dgm:prSet/>
      <dgm:spPr/>
      <dgm:t>
        <a:bodyPr/>
        <a:lstStyle/>
        <a:p>
          <a:endParaRPr lang="hu-HU"/>
        </a:p>
      </dgm:t>
    </dgm:pt>
    <dgm:pt modelId="{A03F4E75-B16D-41ED-B746-F7466DDB1059}" type="sibTrans" cxnId="{55D49214-15F8-4F1C-B31C-971D8283A9EE}">
      <dgm:prSet/>
      <dgm:spPr/>
      <dgm:t>
        <a:bodyPr/>
        <a:lstStyle/>
        <a:p>
          <a:endParaRPr lang="hu-HU"/>
        </a:p>
      </dgm:t>
    </dgm:pt>
    <dgm:pt modelId="{750D3FD4-398E-4B6F-891D-F2BF356D0285}">
      <dgm:prSet phldrT="[Szöveg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hu-HU" sz="2000" kern="1200" dirty="0">
              <a:solidFill>
                <a:srgbClr val="00B050"/>
              </a:solidFill>
              <a:latin typeface="+mn-lt"/>
              <a:ea typeface="Roboto" panose="020B0604020202020204" charset="0"/>
            </a:rPr>
            <a:t>Megsérülhetnek, </a:t>
          </a:r>
          <a:r>
            <a:rPr lang="hu-HU" sz="2000" kern="1200" dirty="0">
              <a:solidFill>
                <a:srgbClr val="00B050"/>
              </a:solidFill>
              <a:latin typeface="+mn-lt"/>
              <a:ea typeface="Roboto" panose="020B0604020202020204" charset="0"/>
              <a:cs typeface="+mn-cs"/>
            </a:rPr>
            <a:t>eltűnhetnek</a:t>
          </a:r>
        </a:p>
      </dgm:t>
    </dgm:pt>
    <dgm:pt modelId="{6B7811F6-F7B3-4D89-B745-127A4078D07C}" type="parTrans" cxnId="{459C6C22-3E75-48C5-9F2D-EB519DA1EEF4}">
      <dgm:prSet/>
      <dgm:spPr/>
      <dgm:t>
        <a:bodyPr/>
        <a:lstStyle/>
        <a:p>
          <a:endParaRPr lang="hu-HU"/>
        </a:p>
      </dgm:t>
    </dgm:pt>
    <dgm:pt modelId="{20FFCF09-C21F-4F94-8B44-6355390588D5}" type="sibTrans" cxnId="{459C6C22-3E75-48C5-9F2D-EB519DA1EEF4}">
      <dgm:prSet/>
      <dgm:spPr/>
      <dgm:t>
        <a:bodyPr/>
        <a:lstStyle/>
        <a:p>
          <a:endParaRPr lang="hu-HU"/>
        </a:p>
      </dgm:t>
    </dgm:pt>
    <dgm:pt modelId="{10DEFFAD-D9C9-451D-891F-DF681F8822A1}">
      <dgm:prSet phldrT="[Szöveg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hu-HU" sz="1800" dirty="0">
              <a:solidFill>
                <a:srgbClr val="00B0F0"/>
              </a:solidFill>
              <a:latin typeface="+mn-lt"/>
              <a:ea typeface="Roboto" panose="020B0604020202020204" charset="0"/>
            </a:rPr>
            <a:t>Elveszthetnek a hozzájuk kapcsolódó emlékek</a:t>
          </a:r>
        </a:p>
      </dgm:t>
    </dgm:pt>
    <dgm:pt modelId="{6CD76839-55DA-43C2-BF26-D8E91F137B71}" type="parTrans" cxnId="{439296F6-D719-4BEE-A00F-0ECE3409CD8F}">
      <dgm:prSet/>
      <dgm:spPr/>
      <dgm:t>
        <a:bodyPr/>
        <a:lstStyle/>
        <a:p>
          <a:endParaRPr lang="hu-HU"/>
        </a:p>
      </dgm:t>
    </dgm:pt>
    <dgm:pt modelId="{3A49FF68-C972-4754-AC3D-F032EF68E7BA}" type="sibTrans" cxnId="{439296F6-D719-4BEE-A00F-0ECE3409CD8F}">
      <dgm:prSet/>
      <dgm:spPr/>
      <dgm:t>
        <a:bodyPr/>
        <a:lstStyle/>
        <a:p>
          <a:endParaRPr lang="hu-HU"/>
        </a:p>
      </dgm:t>
    </dgm:pt>
    <dgm:pt modelId="{8ACFA1E4-7446-4363-8F37-6961D93E3F89}" type="pres">
      <dgm:prSet presAssocID="{A73E5450-D5D6-484B-8FCA-74E6CDD5743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BCBB20E-7882-4F27-88B8-3C3B4DFE3D24}" type="pres">
      <dgm:prSet presAssocID="{5848C1BE-6351-4EAF-8E86-449E2C521F33}" presName="composite" presStyleCnt="0"/>
      <dgm:spPr/>
    </dgm:pt>
    <dgm:pt modelId="{1DF961A8-31D7-438E-83A6-02DCF94DE6E9}" type="pres">
      <dgm:prSet presAssocID="{5848C1BE-6351-4EAF-8E86-449E2C521F33}" presName="bentUpArrow1" presStyleLbl="alignImgPlace1" presStyleIdx="0" presStyleCnt="2" custLinFactNeighborY="2301"/>
      <dgm:spPr/>
    </dgm:pt>
    <dgm:pt modelId="{D27B01B4-7717-4DB1-918A-F7B37E631596}" type="pres">
      <dgm:prSet presAssocID="{5848C1BE-6351-4EAF-8E86-449E2C521F33}" presName="ParentText" presStyleLbl="node1" presStyleIdx="0" presStyleCnt="3" custScaleX="124164" custScaleY="973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496D0FD-DF91-4916-94B2-81600BC87FFF}" type="pres">
      <dgm:prSet presAssocID="{5848C1BE-6351-4EAF-8E86-449E2C521F33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BB17F39-9896-4A4A-9C91-992C7F68DA32}" type="pres">
      <dgm:prSet presAssocID="{A03F4E75-B16D-41ED-B746-F7466DDB1059}" presName="sibTrans" presStyleCnt="0"/>
      <dgm:spPr/>
    </dgm:pt>
    <dgm:pt modelId="{9109F649-0517-4AB3-8826-2F9A72CBCE13}" type="pres">
      <dgm:prSet presAssocID="{750D3FD4-398E-4B6F-891D-F2BF356D0285}" presName="composite" presStyleCnt="0"/>
      <dgm:spPr/>
    </dgm:pt>
    <dgm:pt modelId="{DBA0E7FF-C460-4618-8653-C91754560A62}" type="pres">
      <dgm:prSet presAssocID="{750D3FD4-398E-4B6F-891D-F2BF356D0285}" presName="bentUpArrow1" presStyleLbl="alignImgPlace1" presStyleIdx="1" presStyleCnt="2"/>
      <dgm:spPr/>
    </dgm:pt>
    <dgm:pt modelId="{61EA4586-008A-4F23-B982-A6A458B11162}" type="pres">
      <dgm:prSet presAssocID="{750D3FD4-398E-4B6F-891D-F2BF356D0285}" presName="ParentText" presStyleLbl="node1" presStyleIdx="1" presStyleCnt="3" custScaleX="125479" custScaleY="974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AC44493-1010-4263-B0B2-11D24B57EAE6}" type="pres">
      <dgm:prSet presAssocID="{750D3FD4-398E-4B6F-891D-F2BF356D028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07A306E-1795-4E8D-BB9F-4B13E8018FBE}" type="pres">
      <dgm:prSet presAssocID="{20FFCF09-C21F-4F94-8B44-6355390588D5}" presName="sibTrans" presStyleCnt="0"/>
      <dgm:spPr/>
    </dgm:pt>
    <dgm:pt modelId="{4CEB95BD-EE73-41E2-A888-EF851AEE1288}" type="pres">
      <dgm:prSet presAssocID="{10DEFFAD-D9C9-451D-891F-DF681F8822A1}" presName="composite" presStyleCnt="0"/>
      <dgm:spPr/>
    </dgm:pt>
    <dgm:pt modelId="{09D0AAE7-EB16-41C3-B340-A5D76CE090B9}" type="pres">
      <dgm:prSet presAssocID="{10DEFFAD-D9C9-451D-891F-DF681F8822A1}" presName="ParentText" presStyleLbl="node1" presStyleIdx="2" presStyleCnt="3" custScaleX="119455" custScaleY="103488" custLinFactNeighborX="10600" custLinFactNeighborY="18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518E6E0-7AA4-48DB-A0DD-C6355FF8C619}" type="presOf" srcId="{A73E5450-D5D6-484B-8FCA-74E6CDD57439}" destId="{8ACFA1E4-7446-4363-8F37-6961D93E3F89}" srcOrd="0" destOrd="0" presId="urn:microsoft.com/office/officeart/2005/8/layout/StepDownProcess"/>
    <dgm:cxn modelId="{0026C151-8330-4FD3-80C9-E97739291B65}" type="presOf" srcId="{5848C1BE-6351-4EAF-8E86-449E2C521F33}" destId="{D27B01B4-7717-4DB1-918A-F7B37E631596}" srcOrd="0" destOrd="0" presId="urn:microsoft.com/office/officeart/2005/8/layout/StepDownProcess"/>
    <dgm:cxn modelId="{459C6C22-3E75-48C5-9F2D-EB519DA1EEF4}" srcId="{A73E5450-D5D6-484B-8FCA-74E6CDD57439}" destId="{750D3FD4-398E-4B6F-891D-F2BF356D0285}" srcOrd="1" destOrd="0" parTransId="{6B7811F6-F7B3-4D89-B745-127A4078D07C}" sibTransId="{20FFCF09-C21F-4F94-8B44-6355390588D5}"/>
    <dgm:cxn modelId="{55D49214-15F8-4F1C-B31C-971D8283A9EE}" srcId="{A73E5450-D5D6-484B-8FCA-74E6CDD57439}" destId="{5848C1BE-6351-4EAF-8E86-449E2C521F33}" srcOrd="0" destOrd="0" parTransId="{0DD6D91D-2F87-4EAA-931D-3E9FCD0776FA}" sibTransId="{A03F4E75-B16D-41ED-B746-F7466DDB1059}"/>
    <dgm:cxn modelId="{A7354E14-0358-4988-86DD-32A657929D10}" type="presOf" srcId="{10DEFFAD-D9C9-451D-891F-DF681F8822A1}" destId="{09D0AAE7-EB16-41C3-B340-A5D76CE090B9}" srcOrd="0" destOrd="0" presId="urn:microsoft.com/office/officeart/2005/8/layout/StepDownProcess"/>
    <dgm:cxn modelId="{ECFF6E2E-CB42-4FB3-BF6D-F8ABD291350D}" type="presOf" srcId="{750D3FD4-398E-4B6F-891D-F2BF356D0285}" destId="{61EA4586-008A-4F23-B982-A6A458B11162}" srcOrd="0" destOrd="0" presId="urn:microsoft.com/office/officeart/2005/8/layout/StepDownProcess"/>
    <dgm:cxn modelId="{439296F6-D719-4BEE-A00F-0ECE3409CD8F}" srcId="{A73E5450-D5D6-484B-8FCA-74E6CDD57439}" destId="{10DEFFAD-D9C9-451D-891F-DF681F8822A1}" srcOrd="2" destOrd="0" parTransId="{6CD76839-55DA-43C2-BF26-D8E91F137B71}" sibTransId="{3A49FF68-C972-4754-AC3D-F032EF68E7BA}"/>
    <dgm:cxn modelId="{1F70BCC8-35A9-46F4-A53D-1975CCBA458F}" type="presParOf" srcId="{8ACFA1E4-7446-4363-8F37-6961D93E3F89}" destId="{2BCBB20E-7882-4F27-88B8-3C3B4DFE3D24}" srcOrd="0" destOrd="0" presId="urn:microsoft.com/office/officeart/2005/8/layout/StepDownProcess"/>
    <dgm:cxn modelId="{211331A7-BB9D-4A2C-88A2-2E13007B7066}" type="presParOf" srcId="{2BCBB20E-7882-4F27-88B8-3C3B4DFE3D24}" destId="{1DF961A8-31D7-438E-83A6-02DCF94DE6E9}" srcOrd="0" destOrd="0" presId="urn:microsoft.com/office/officeart/2005/8/layout/StepDownProcess"/>
    <dgm:cxn modelId="{65729B8F-41E0-4C45-BB5C-4BE6CD5BDE40}" type="presParOf" srcId="{2BCBB20E-7882-4F27-88B8-3C3B4DFE3D24}" destId="{D27B01B4-7717-4DB1-918A-F7B37E631596}" srcOrd="1" destOrd="0" presId="urn:microsoft.com/office/officeart/2005/8/layout/StepDownProcess"/>
    <dgm:cxn modelId="{ABB0381C-CF66-4A5A-B36E-D4F6727C1F37}" type="presParOf" srcId="{2BCBB20E-7882-4F27-88B8-3C3B4DFE3D24}" destId="{F496D0FD-DF91-4916-94B2-81600BC87FFF}" srcOrd="2" destOrd="0" presId="urn:microsoft.com/office/officeart/2005/8/layout/StepDownProcess"/>
    <dgm:cxn modelId="{1D16384D-6E0E-4A86-B4CE-D758763FA85C}" type="presParOf" srcId="{8ACFA1E4-7446-4363-8F37-6961D93E3F89}" destId="{2BB17F39-9896-4A4A-9C91-992C7F68DA32}" srcOrd="1" destOrd="0" presId="urn:microsoft.com/office/officeart/2005/8/layout/StepDownProcess"/>
    <dgm:cxn modelId="{BC089E35-9C0A-4C95-9566-6D3FC1AE9281}" type="presParOf" srcId="{8ACFA1E4-7446-4363-8F37-6961D93E3F89}" destId="{9109F649-0517-4AB3-8826-2F9A72CBCE13}" srcOrd="2" destOrd="0" presId="urn:microsoft.com/office/officeart/2005/8/layout/StepDownProcess"/>
    <dgm:cxn modelId="{6B55E8A7-F91D-4F9B-857A-6AC3832D07E2}" type="presParOf" srcId="{9109F649-0517-4AB3-8826-2F9A72CBCE13}" destId="{DBA0E7FF-C460-4618-8653-C91754560A62}" srcOrd="0" destOrd="0" presId="urn:microsoft.com/office/officeart/2005/8/layout/StepDownProcess"/>
    <dgm:cxn modelId="{F8D18845-190A-4F45-AE44-7D8331A60013}" type="presParOf" srcId="{9109F649-0517-4AB3-8826-2F9A72CBCE13}" destId="{61EA4586-008A-4F23-B982-A6A458B11162}" srcOrd="1" destOrd="0" presId="urn:microsoft.com/office/officeart/2005/8/layout/StepDownProcess"/>
    <dgm:cxn modelId="{EB692B59-226D-4D90-98F6-7369C526C0F9}" type="presParOf" srcId="{9109F649-0517-4AB3-8826-2F9A72CBCE13}" destId="{6AC44493-1010-4263-B0B2-11D24B57EAE6}" srcOrd="2" destOrd="0" presId="urn:microsoft.com/office/officeart/2005/8/layout/StepDownProcess"/>
    <dgm:cxn modelId="{CB31F823-A121-4919-9106-B9C2997836F6}" type="presParOf" srcId="{8ACFA1E4-7446-4363-8F37-6961D93E3F89}" destId="{B07A306E-1795-4E8D-BB9F-4B13E8018FBE}" srcOrd="3" destOrd="0" presId="urn:microsoft.com/office/officeart/2005/8/layout/StepDownProcess"/>
    <dgm:cxn modelId="{840884A4-D0B9-4BF3-B209-D843B3DD2C5E}" type="presParOf" srcId="{8ACFA1E4-7446-4363-8F37-6961D93E3F89}" destId="{4CEB95BD-EE73-41E2-A888-EF851AEE1288}" srcOrd="4" destOrd="0" presId="urn:microsoft.com/office/officeart/2005/8/layout/StepDownProcess"/>
    <dgm:cxn modelId="{B6612FCA-7295-4133-9C9B-7E32C4789355}" type="presParOf" srcId="{4CEB95BD-EE73-41E2-A888-EF851AEE1288}" destId="{09D0AAE7-EB16-41C3-B340-A5D76CE090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75433A-3329-46C1-A9A6-49B81549CF60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C7C3291-AC94-4B8D-AF82-77F399CF1892}">
      <dgm:prSet phldrT="[Szöveg]"/>
      <dgm:spPr>
        <a:solidFill>
          <a:srgbClr val="262150"/>
        </a:solidFill>
      </dgm:spPr>
      <dgm:t>
        <a:bodyPr/>
        <a:lstStyle/>
        <a:p>
          <a:endParaRPr lang="hu-HU" dirty="0"/>
        </a:p>
      </dgm:t>
    </dgm:pt>
    <dgm:pt modelId="{A3731D5C-F0CF-432D-B85F-4AFB0CC172C7}" type="parTrans" cxnId="{A3F0F92B-5040-4863-8D2D-ACA2899DFE71}">
      <dgm:prSet/>
      <dgm:spPr/>
      <dgm:t>
        <a:bodyPr/>
        <a:lstStyle/>
        <a:p>
          <a:endParaRPr lang="hu-HU"/>
        </a:p>
      </dgm:t>
    </dgm:pt>
    <dgm:pt modelId="{A5687087-DB46-466B-8CA1-FB014E1B7008}" type="sibTrans" cxnId="{A3F0F92B-5040-4863-8D2D-ACA2899DFE71}">
      <dgm:prSet/>
      <dgm:spPr/>
      <dgm:t>
        <a:bodyPr/>
        <a:lstStyle/>
        <a:p>
          <a:endParaRPr lang="hu-HU"/>
        </a:p>
      </dgm:t>
    </dgm:pt>
    <dgm:pt modelId="{25FFDEDD-DC37-485D-BB9B-DF31F9C11568}">
      <dgm:prSet phldrT="[Szöveg]"/>
      <dgm:spPr/>
      <dgm:t>
        <a:bodyPr/>
        <a:lstStyle/>
        <a:p>
          <a:pPr algn="l"/>
          <a:endParaRPr lang="hu-HU" dirty="0"/>
        </a:p>
        <a:p>
          <a:pPr algn="l"/>
          <a:endParaRPr lang="hu-HU" dirty="0"/>
        </a:p>
        <a:p>
          <a:pPr algn="l"/>
          <a:r>
            <a:rPr lang="hu-HU" dirty="0">
              <a:latin typeface="Calibri Light" panose="020F0302020204030204" pitchFamily="34" charset="0"/>
              <a:hlinkClick xmlns:r="http://schemas.openxmlformats.org/officeDocument/2006/relationships" r:id="rId1"/>
            </a:rPr>
            <a:t>kezai.hu</a:t>
          </a:r>
          <a:endParaRPr lang="hu-HU" dirty="0">
            <a:latin typeface="Calibri Light" panose="020F0302020204030204" pitchFamily="34" charset="0"/>
          </a:endParaRPr>
        </a:p>
      </dgm:t>
    </dgm:pt>
    <dgm:pt modelId="{DD85EA86-652F-4872-9F57-FF7C44D8FC68}" type="parTrans" cxnId="{BBCCEDBB-53A3-40DC-BF2B-1ABE3D52989F}">
      <dgm:prSet/>
      <dgm:spPr/>
      <dgm:t>
        <a:bodyPr/>
        <a:lstStyle/>
        <a:p>
          <a:endParaRPr lang="hu-HU"/>
        </a:p>
      </dgm:t>
    </dgm:pt>
    <dgm:pt modelId="{B4B1BDE5-E398-41BC-91C2-C2B9A5061852}" type="sibTrans" cxnId="{BBCCEDBB-53A3-40DC-BF2B-1ABE3D52989F}">
      <dgm:prSet/>
      <dgm:spPr/>
      <dgm:t>
        <a:bodyPr/>
        <a:lstStyle/>
        <a:p>
          <a:endParaRPr lang="hu-HU"/>
        </a:p>
      </dgm:t>
    </dgm:pt>
    <dgm:pt modelId="{91A1EB8B-9C1D-4194-ADCA-35D515F42ED1}">
      <dgm:prSet phldrT="[Szöveg]"/>
      <dgm:spPr>
        <a:solidFill>
          <a:srgbClr val="262150"/>
        </a:solidFill>
      </dgm:spPr>
      <dgm:t>
        <a:bodyPr/>
        <a:lstStyle/>
        <a:p>
          <a:endParaRPr lang="hu-HU" dirty="0"/>
        </a:p>
      </dgm:t>
    </dgm:pt>
    <dgm:pt modelId="{7BF8CB73-6C88-4296-8682-8E2245AC51DD}" type="sibTrans" cxnId="{0C4630D3-F55A-4C1E-BA23-B8511E06A8D2}">
      <dgm:prSet/>
      <dgm:spPr/>
      <dgm:t>
        <a:bodyPr/>
        <a:lstStyle/>
        <a:p>
          <a:endParaRPr lang="hu-HU"/>
        </a:p>
      </dgm:t>
    </dgm:pt>
    <dgm:pt modelId="{23B0CABF-D215-4F66-B131-066213224562}" type="parTrans" cxnId="{0C4630D3-F55A-4C1E-BA23-B8511E06A8D2}">
      <dgm:prSet/>
      <dgm:spPr/>
      <dgm:t>
        <a:bodyPr/>
        <a:lstStyle/>
        <a:p>
          <a:endParaRPr lang="hu-HU"/>
        </a:p>
      </dgm:t>
    </dgm:pt>
    <dgm:pt modelId="{59D6A3FF-194D-40AD-B89B-85E97AC86ABC}">
      <dgm:prSet phldrT="[Szöveg]" custT="1"/>
      <dgm:spPr/>
      <dgm:t>
        <a:bodyPr/>
        <a:lstStyle/>
        <a:p>
          <a:pPr>
            <a:buFont typeface="+mj-lt"/>
            <a:buNone/>
          </a:pPr>
          <a:r>
            <a:rPr lang="hu-HU" sz="2000" dirty="0">
              <a:solidFill>
                <a:srgbClr val="FFFF00"/>
              </a:solidFill>
              <a:latin typeface="Calibri Light" panose="020F0302020204030204" pitchFamily="34" charset="0"/>
            </a:rPr>
            <a:t>1. Applikáció segítségével otthonról.</a:t>
          </a:r>
        </a:p>
        <a:p>
          <a:pPr>
            <a:buNone/>
          </a:pPr>
          <a:r>
            <a:rPr lang="hu-HU" sz="2000" dirty="0">
              <a:solidFill>
                <a:srgbClr val="FFFF00"/>
              </a:solidFill>
              <a:latin typeface="Calibri Light" panose="020F0302020204030204" pitchFamily="34" charset="0"/>
            </a:rPr>
            <a:t>2. Digitális Jólét Program Hálózat Pontjain a regisztrációban.</a:t>
          </a:r>
        </a:p>
        <a:p>
          <a:pPr>
            <a:buNone/>
          </a:pPr>
          <a:r>
            <a:rPr lang="hu-HU" sz="2000" dirty="0">
              <a:solidFill>
                <a:srgbClr val="FFFF00"/>
              </a:solidFill>
              <a:latin typeface="Calibri Light" panose="020F0302020204030204" pitchFamily="34" charset="0"/>
            </a:rPr>
            <a:t>3. Mobil Kézai Pont.</a:t>
          </a:r>
        </a:p>
      </dgm:t>
    </dgm:pt>
    <dgm:pt modelId="{21057FF3-2993-45FB-8B3F-A79F5D34A641}" type="sibTrans" cxnId="{9DF769DE-4388-477C-A551-4EAD794B8D0F}">
      <dgm:prSet/>
      <dgm:spPr/>
      <dgm:t>
        <a:bodyPr/>
        <a:lstStyle/>
        <a:p>
          <a:endParaRPr lang="hu-HU"/>
        </a:p>
      </dgm:t>
    </dgm:pt>
    <dgm:pt modelId="{2266D5EA-6D60-4DDE-9E7B-188B592E1847}" type="parTrans" cxnId="{9DF769DE-4388-477C-A551-4EAD794B8D0F}">
      <dgm:prSet/>
      <dgm:spPr/>
      <dgm:t>
        <a:bodyPr/>
        <a:lstStyle/>
        <a:p>
          <a:endParaRPr lang="hu-HU"/>
        </a:p>
      </dgm:t>
    </dgm:pt>
    <dgm:pt modelId="{AB42597C-F7F6-448A-95A8-36796ADB72DE}">
      <dgm:prSet phldrT="[Szöveg]"/>
      <dgm:spPr>
        <a:solidFill>
          <a:srgbClr val="262150"/>
        </a:solidFill>
      </dgm:spPr>
      <dgm:t>
        <a:bodyPr/>
        <a:lstStyle/>
        <a:p>
          <a:endParaRPr lang="hu-HU" dirty="0"/>
        </a:p>
      </dgm:t>
    </dgm:pt>
    <dgm:pt modelId="{74A214B0-CD41-4EED-8A87-6710F2ABB1A0}" type="parTrans" cxnId="{B0E131FA-6E64-4F6C-8381-D02DED254621}">
      <dgm:prSet/>
      <dgm:spPr/>
      <dgm:t>
        <a:bodyPr/>
        <a:lstStyle/>
        <a:p>
          <a:endParaRPr lang="hu-HU"/>
        </a:p>
      </dgm:t>
    </dgm:pt>
    <dgm:pt modelId="{F29CE7AA-192E-42DC-B5D1-7C67CC199899}" type="sibTrans" cxnId="{B0E131FA-6E64-4F6C-8381-D02DED254621}">
      <dgm:prSet/>
      <dgm:spPr/>
      <dgm:t>
        <a:bodyPr/>
        <a:lstStyle/>
        <a:p>
          <a:endParaRPr lang="hu-HU"/>
        </a:p>
      </dgm:t>
    </dgm:pt>
    <dgm:pt modelId="{103F5EE0-36CA-4CEC-B67E-DA00B2226749}">
      <dgm:prSet phldrT="[Szöveg]"/>
      <dgm:spPr/>
      <dgm:t>
        <a:bodyPr/>
        <a:lstStyle/>
        <a:p>
          <a:pPr algn="l"/>
          <a:endParaRPr lang="hu-HU" dirty="0"/>
        </a:p>
      </dgm:t>
    </dgm:pt>
    <dgm:pt modelId="{2FCA2C6E-F560-4626-B5A2-94A196A7F8BB}" type="parTrans" cxnId="{F1285000-B6C1-4A1F-9CF1-4B21B79D8277}">
      <dgm:prSet/>
      <dgm:spPr/>
      <dgm:t>
        <a:bodyPr/>
        <a:lstStyle/>
        <a:p>
          <a:endParaRPr lang="hu-HU"/>
        </a:p>
      </dgm:t>
    </dgm:pt>
    <dgm:pt modelId="{601A0B12-85D9-448A-B821-E8950527FE03}" type="sibTrans" cxnId="{F1285000-B6C1-4A1F-9CF1-4B21B79D8277}">
      <dgm:prSet/>
      <dgm:spPr/>
      <dgm:t>
        <a:bodyPr/>
        <a:lstStyle/>
        <a:p>
          <a:endParaRPr lang="hu-HU"/>
        </a:p>
      </dgm:t>
    </dgm:pt>
    <dgm:pt modelId="{5D6C36CC-ADEA-4EE5-B32C-A5B1177B8457}">
      <dgm:prSet phldrT="[Szöveg]"/>
      <dgm:spPr/>
      <dgm:t>
        <a:bodyPr/>
        <a:lstStyle/>
        <a:p>
          <a:pPr algn="l"/>
          <a:endParaRPr lang="hu-HU" dirty="0"/>
        </a:p>
      </dgm:t>
    </dgm:pt>
    <dgm:pt modelId="{6CA866C9-6462-4D5E-9903-EA9E70B547DD}" type="parTrans" cxnId="{F63BACA6-90CA-41E0-A701-3CE1E900AA79}">
      <dgm:prSet/>
      <dgm:spPr/>
      <dgm:t>
        <a:bodyPr/>
        <a:lstStyle/>
        <a:p>
          <a:endParaRPr lang="hu-HU"/>
        </a:p>
      </dgm:t>
    </dgm:pt>
    <dgm:pt modelId="{5E65307E-1AE0-4ECB-A166-79F669B09AB4}" type="sibTrans" cxnId="{F63BACA6-90CA-41E0-A701-3CE1E900AA79}">
      <dgm:prSet/>
      <dgm:spPr/>
      <dgm:t>
        <a:bodyPr/>
        <a:lstStyle/>
        <a:p>
          <a:endParaRPr lang="hu-HU"/>
        </a:p>
      </dgm:t>
    </dgm:pt>
    <dgm:pt modelId="{8F3FD1E2-FFFA-463B-9203-98F60A4FD349}">
      <dgm:prSet phldrT="[Szöveg]"/>
      <dgm:spPr>
        <a:blipFill rotWithShape="0">
          <a:blip xmlns:r="http://schemas.openxmlformats.org/officeDocument/2006/relationships" r:embed="rId2"/>
          <a:srcRect/>
          <a:stretch>
            <a:fillRect l="-24000" r="-24000"/>
          </a:stretch>
        </a:blipFill>
      </dgm:spPr>
      <dgm:t>
        <a:bodyPr/>
        <a:lstStyle/>
        <a:p>
          <a:endParaRPr lang="hu-HU" dirty="0"/>
        </a:p>
      </dgm:t>
    </dgm:pt>
    <dgm:pt modelId="{226D38F3-F39B-4D7C-9962-FB2B04F393A6}" type="parTrans" cxnId="{E168D8F7-AE85-41ED-AAC3-57690E2F8DA8}">
      <dgm:prSet/>
      <dgm:spPr/>
      <dgm:t>
        <a:bodyPr/>
        <a:lstStyle/>
        <a:p>
          <a:endParaRPr lang="hu-HU"/>
        </a:p>
      </dgm:t>
    </dgm:pt>
    <dgm:pt modelId="{29640D57-623B-4590-A9CE-DC13E691BB1D}" type="sibTrans" cxnId="{E168D8F7-AE85-41ED-AAC3-57690E2F8DA8}">
      <dgm:prSet/>
      <dgm:spPr/>
      <dgm:t>
        <a:bodyPr/>
        <a:lstStyle/>
        <a:p>
          <a:endParaRPr lang="hu-HU"/>
        </a:p>
      </dgm:t>
    </dgm:pt>
    <dgm:pt modelId="{2A5C91BD-4603-4D48-B75E-FB7A504F6F46}" type="pres">
      <dgm:prSet presAssocID="{D175433A-3329-46C1-A9A6-49B81549CF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84A7E5C-F39A-4126-BAF6-7C50092E8F33}" type="pres">
      <dgm:prSet presAssocID="{8F3FD1E2-FFFA-463B-9203-98F60A4FD349}" presName="compositeNode" presStyleCnt="0">
        <dgm:presLayoutVars>
          <dgm:bulletEnabled val="1"/>
        </dgm:presLayoutVars>
      </dgm:prSet>
      <dgm:spPr/>
    </dgm:pt>
    <dgm:pt modelId="{02BE8859-83B3-4AE2-AB9F-E75A324052E0}" type="pres">
      <dgm:prSet presAssocID="{8F3FD1E2-FFFA-463B-9203-98F60A4FD349}" presName="bgRect" presStyleLbl="node1" presStyleIdx="0" presStyleCnt="4"/>
      <dgm:spPr/>
      <dgm:t>
        <a:bodyPr/>
        <a:lstStyle/>
        <a:p>
          <a:endParaRPr lang="hu-HU"/>
        </a:p>
      </dgm:t>
    </dgm:pt>
    <dgm:pt modelId="{7E3F4ED6-9C8F-4230-98E7-D312C2EFED79}" type="pres">
      <dgm:prSet presAssocID="{8F3FD1E2-FFFA-463B-9203-98F60A4FD349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84EE5FC-3BD6-41B9-BE37-0ACF845C03D9}" type="pres">
      <dgm:prSet presAssocID="{29640D57-623B-4590-A9CE-DC13E691BB1D}" presName="hSp" presStyleCnt="0"/>
      <dgm:spPr/>
    </dgm:pt>
    <dgm:pt modelId="{E571B4CD-8247-45A9-9631-415173F47908}" type="pres">
      <dgm:prSet presAssocID="{29640D57-623B-4590-A9CE-DC13E691BB1D}" presName="vProcSp" presStyleCnt="0"/>
      <dgm:spPr/>
    </dgm:pt>
    <dgm:pt modelId="{483BB5E0-6278-479F-A025-EC2F579D75EF}" type="pres">
      <dgm:prSet presAssocID="{29640D57-623B-4590-A9CE-DC13E691BB1D}" presName="vSp1" presStyleCnt="0"/>
      <dgm:spPr/>
    </dgm:pt>
    <dgm:pt modelId="{386E7323-B0E5-42BC-8144-E72220F71012}" type="pres">
      <dgm:prSet presAssocID="{29640D57-623B-4590-A9CE-DC13E691BB1D}" presName="simulatedConn" presStyleLbl="solidFgAcc1" presStyleIdx="0" presStyleCnt="3"/>
      <dgm:spPr>
        <a:solidFill>
          <a:srgbClr val="800000"/>
        </a:solidFill>
      </dgm:spPr>
    </dgm:pt>
    <dgm:pt modelId="{9B203085-7286-4F81-B5C7-1D1BF69532B2}" type="pres">
      <dgm:prSet presAssocID="{29640D57-623B-4590-A9CE-DC13E691BB1D}" presName="vSp2" presStyleCnt="0"/>
      <dgm:spPr/>
    </dgm:pt>
    <dgm:pt modelId="{A1433C35-51DE-48BE-B70B-566748C63DC5}" type="pres">
      <dgm:prSet presAssocID="{29640D57-623B-4590-A9CE-DC13E691BB1D}" presName="sibTrans" presStyleCnt="0"/>
      <dgm:spPr/>
    </dgm:pt>
    <dgm:pt modelId="{8774743D-BA46-4B3F-AD40-C3C5D2A16B9A}" type="pres">
      <dgm:prSet presAssocID="{91A1EB8B-9C1D-4194-ADCA-35D515F42ED1}" presName="compositeNode" presStyleCnt="0">
        <dgm:presLayoutVars>
          <dgm:bulletEnabled val="1"/>
        </dgm:presLayoutVars>
      </dgm:prSet>
      <dgm:spPr/>
    </dgm:pt>
    <dgm:pt modelId="{2207B723-4E81-4299-8CAF-2433956C672A}" type="pres">
      <dgm:prSet presAssocID="{91A1EB8B-9C1D-4194-ADCA-35D515F42ED1}" presName="bgRect" presStyleLbl="node1" presStyleIdx="1" presStyleCnt="4"/>
      <dgm:spPr/>
      <dgm:t>
        <a:bodyPr/>
        <a:lstStyle/>
        <a:p>
          <a:endParaRPr lang="hu-HU"/>
        </a:p>
      </dgm:t>
    </dgm:pt>
    <dgm:pt modelId="{88EBB46C-177A-4F96-ADAA-6A9D5129FFAC}" type="pres">
      <dgm:prSet presAssocID="{91A1EB8B-9C1D-4194-ADCA-35D515F42ED1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0D95E6B-48B0-4555-9FBD-3D81358E2BBA}" type="pres">
      <dgm:prSet presAssocID="{91A1EB8B-9C1D-4194-ADCA-35D515F42ED1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159448D-74EA-40CA-B434-9E5B8E0DEDE3}" type="pres">
      <dgm:prSet presAssocID="{7BF8CB73-6C88-4296-8682-8E2245AC51DD}" presName="hSp" presStyleCnt="0"/>
      <dgm:spPr/>
    </dgm:pt>
    <dgm:pt modelId="{91A0438A-DDFD-4E58-A7C5-8B701CC9B6C4}" type="pres">
      <dgm:prSet presAssocID="{7BF8CB73-6C88-4296-8682-8E2245AC51DD}" presName="vProcSp" presStyleCnt="0"/>
      <dgm:spPr/>
    </dgm:pt>
    <dgm:pt modelId="{9D78DA94-374A-4CEF-A17E-B16E7A7F47AF}" type="pres">
      <dgm:prSet presAssocID="{7BF8CB73-6C88-4296-8682-8E2245AC51DD}" presName="vSp1" presStyleCnt="0"/>
      <dgm:spPr/>
    </dgm:pt>
    <dgm:pt modelId="{3E51F924-D6E4-4EEC-A190-CB18B4F3891E}" type="pres">
      <dgm:prSet presAssocID="{7BF8CB73-6C88-4296-8682-8E2245AC51DD}" presName="simulatedConn" presStyleLbl="solidFgAcc1" presStyleIdx="1" presStyleCnt="3"/>
      <dgm:spPr>
        <a:solidFill>
          <a:srgbClr val="800000"/>
        </a:solidFill>
      </dgm:spPr>
    </dgm:pt>
    <dgm:pt modelId="{45A4E119-7146-4B9B-942F-771A4B2F0C0B}" type="pres">
      <dgm:prSet presAssocID="{7BF8CB73-6C88-4296-8682-8E2245AC51DD}" presName="vSp2" presStyleCnt="0"/>
      <dgm:spPr/>
    </dgm:pt>
    <dgm:pt modelId="{567F7169-9E04-4FB9-97D8-8629D7B9BEF3}" type="pres">
      <dgm:prSet presAssocID="{7BF8CB73-6C88-4296-8682-8E2245AC51DD}" presName="sibTrans" presStyleCnt="0"/>
      <dgm:spPr/>
    </dgm:pt>
    <dgm:pt modelId="{1E276C17-A612-42B2-AFB4-C02468B0F47F}" type="pres">
      <dgm:prSet presAssocID="{CC7C3291-AC94-4B8D-AF82-77F399CF1892}" presName="compositeNode" presStyleCnt="0">
        <dgm:presLayoutVars>
          <dgm:bulletEnabled val="1"/>
        </dgm:presLayoutVars>
      </dgm:prSet>
      <dgm:spPr/>
    </dgm:pt>
    <dgm:pt modelId="{92CA571D-07A5-4C1E-8692-A4EA4C9F2F1C}" type="pres">
      <dgm:prSet presAssocID="{CC7C3291-AC94-4B8D-AF82-77F399CF1892}" presName="bgRect" presStyleLbl="node1" presStyleIdx="2" presStyleCnt="4"/>
      <dgm:spPr/>
      <dgm:t>
        <a:bodyPr/>
        <a:lstStyle/>
        <a:p>
          <a:endParaRPr lang="hu-HU"/>
        </a:p>
      </dgm:t>
    </dgm:pt>
    <dgm:pt modelId="{4678C55A-5600-43D3-B2D0-824557D7E72C}" type="pres">
      <dgm:prSet presAssocID="{CC7C3291-AC94-4B8D-AF82-77F399CF1892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1B93F67-EECD-4D55-BE91-6AFDDCA8E901}" type="pres">
      <dgm:prSet presAssocID="{CC7C3291-AC94-4B8D-AF82-77F399CF189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3C01DA-811C-4FAA-8935-80AAE7791A7F}" type="pres">
      <dgm:prSet presAssocID="{A5687087-DB46-466B-8CA1-FB014E1B7008}" presName="hSp" presStyleCnt="0"/>
      <dgm:spPr/>
    </dgm:pt>
    <dgm:pt modelId="{B48831DE-4C65-4836-8DE2-FDE8A800CB10}" type="pres">
      <dgm:prSet presAssocID="{A5687087-DB46-466B-8CA1-FB014E1B7008}" presName="vProcSp" presStyleCnt="0"/>
      <dgm:spPr/>
    </dgm:pt>
    <dgm:pt modelId="{61580464-E6FD-4BCB-A9F0-25E8E0818601}" type="pres">
      <dgm:prSet presAssocID="{A5687087-DB46-466B-8CA1-FB014E1B7008}" presName="vSp1" presStyleCnt="0"/>
      <dgm:spPr/>
    </dgm:pt>
    <dgm:pt modelId="{8B2765A6-6834-4013-B174-39C04D3376FA}" type="pres">
      <dgm:prSet presAssocID="{A5687087-DB46-466B-8CA1-FB014E1B7008}" presName="simulatedConn" presStyleLbl="solidFgAcc1" presStyleIdx="2" presStyleCnt="3"/>
      <dgm:spPr>
        <a:solidFill>
          <a:srgbClr val="800000"/>
        </a:solidFill>
      </dgm:spPr>
    </dgm:pt>
    <dgm:pt modelId="{06D811D0-B811-4169-9D7C-476F681E0543}" type="pres">
      <dgm:prSet presAssocID="{A5687087-DB46-466B-8CA1-FB014E1B7008}" presName="vSp2" presStyleCnt="0"/>
      <dgm:spPr/>
    </dgm:pt>
    <dgm:pt modelId="{02294B7F-99C3-42A7-A892-E61F31E56E25}" type="pres">
      <dgm:prSet presAssocID="{A5687087-DB46-466B-8CA1-FB014E1B7008}" presName="sibTrans" presStyleCnt="0"/>
      <dgm:spPr/>
    </dgm:pt>
    <dgm:pt modelId="{6387CCED-E8EC-4FAC-8711-83DF46A0C35B}" type="pres">
      <dgm:prSet presAssocID="{AB42597C-F7F6-448A-95A8-36796ADB72DE}" presName="compositeNode" presStyleCnt="0">
        <dgm:presLayoutVars>
          <dgm:bulletEnabled val="1"/>
        </dgm:presLayoutVars>
      </dgm:prSet>
      <dgm:spPr/>
    </dgm:pt>
    <dgm:pt modelId="{52B9F0A7-340D-479F-A1D5-767B8ACDC58C}" type="pres">
      <dgm:prSet presAssocID="{AB42597C-F7F6-448A-95A8-36796ADB72DE}" presName="bgRect" presStyleLbl="node1" presStyleIdx="3" presStyleCnt="4"/>
      <dgm:spPr/>
      <dgm:t>
        <a:bodyPr/>
        <a:lstStyle/>
        <a:p>
          <a:endParaRPr lang="hu-HU"/>
        </a:p>
      </dgm:t>
    </dgm:pt>
    <dgm:pt modelId="{3D689E71-282F-408F-9DA5-B6C5D6EA3F26}" type="pres">
      <dgm:prSet presAssocID="{AB42597C-F7F6-448A-95A8-36796ADB72DE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F1285000-B6C1-4A1F-9CF1-4B21B79D8277}" srcId="{CC7C3291-AC94-4B8D-AF82-77F399CF1892}" destId="{103F5EE0-36CA-4CEC-B67E-DA00B2226749}" srcOrd="1" destOrd="0" parTransId="{2FCA2C6E-F560-4626-B5A2-94A196A7F8BB}" sibTransId="{601A0B12-85D9-448A-B821-E8950527FE03}"/>
    <dgm:cxn modelId="{7799C09A-4927-46F2-8B29-0AC2396377EA}" type="presOf" srcId="{AB42597C-F7F6-448A-95A8-36796ADB72DE}" destId="{3D689E71-282F-408F-9DA5-B6C5D6EA3F26}" srcOrd="1" destOrd="0" presId="urn:microsoft.com/office/officeart/2005/8/layout/hProcess7"/>
    <dgm:cxn modelId="{99C35068-7D4F-4FE3-9C94-F2EEFF29846A}" type="presOf" srcId="{103F5EE0-36CA-4CEC-B67E-DA00B2226749}" destId="{11B93F67-EECD-4D55-BE91-6AFDDCA8E901}" srcOrd="0" destOrd="1" presId="urn:microsoft.com/office/officeart/2005/8/layout/hProcess7"/>
    <dgm:cxn modelId="{FEE60779-FCC6-450F-ACFF-84930B6A4605}" type="presOf" srcId="{D175433A-3329-46C1-A9A6-49B81549CF60}" destId="{2A5C91BD-4603-4D48-B75E-FB7A504F6F46}" srcOrd="0" destOrd="0" presId="urn:microsoft.com/office/officeart/2005/8/layout/hProcess7"/>
    <dgm:cxn modelId="{9DF769DE-4388-477C-A551-4EAD794B8D0F}" srcId="{91A1EB8B-9C1D-4194-ADCA-35D515F42ED1}" destId="{59D6A3FF-194D-40AD-B89B-85E97AC86ABC}" srcOrd="0" destOrd="0" parTransId="{2266D5EA-6D60-4DDE-9E7B-188B592E1847}" sibTransId="{21057FF3-2993-45FB-8B3F-A79F5D34A641}"/>
    <dgm:cxn modelId="{7BBC1EC9-9352-4FD3-8F0F-85942AD0CD7F}" type="presOf" srcId="{CC7C3291-AC94-4B8D-AF82-77F399CF1892}" destId="{92CA571D-07A5-4C1E-8692-A4EA4C9F2F1C}" srcOrd="0" destOrd="0" presId="urn:microsoft.com/office/officeart/2005/8/layout/hProcess7"/>
    <dgm:cxn modelId="{B0E131FA-6E64-4F6C-8381-D02DED254621}" srcId="{D175433A-3329-46C1-A9A6-49B81549CF60}" destId="{AB42597C-F7F6-448A-95A8-36796ADB72DE}" srcOrd="3" destOrd="0" parTransId="{74A214B0-CD41-4EED-8A87-6710F2ABB1A0}" sibTransId="{F29CE7AA-192E-42DC-B5D1-7C67CC199899}"/>
    <dgm:cxn modelId="{E168D8F7-AE85-41ED-AAC3-57690E2F8DA8}" srcId="{D175433A-3329-46C1-A9A6-49B81549CF60}" destId="{8F3FD1E2-FFFA-463B-9203-98F60A4FD349}" srcOrd="0" destOrd="0" parTransId="{226D38F3-F39B-4D7C-9962-FB2B04F393A6}" sibTransId="{29640D57-623B-4590-A9CE-DC13E691BB1D}"/>
    <dgm:cxn modelId="{BBCCEDBB-53A3-40DC-BF2B-1ABE3D52989F}" srcId="{CC7C3291-AC94-4B8D-AF82-77F399CF1892}" destId="{25FFDEDD-DC37-485D-BB9B-DF31F9C11568}" srcOrd="0" destOrd="0" parTransId="{DD85EA86-652F-4872-9F57-FF7C44D8FC68}" sibTransId="{B4B1BDE5-E398-41BC-91C2-C2B9A5061852}"/>
    <dgm:cxn modelId="{887858DE-9CF4-4A73-BD85-C24CC2011FE1}" type="presOf" srcId="{91A1EB8B-9C1D-4194-ADCA-35D515F42ED1}" destId="{2207B723-4E81-4299-8CAF-2433956C672A}" srcOrd="0" destOrd="0" presId="urn:microsoft.com/office/officeart/2005/8/layout/hProcess7"/>
    <dgm:cxn modelId="{BFF344E0-4B41-44A7-BB8D-632684908FD3}" type="presOf" srcId="{59D6A3FF-194D-40AD-B89B-85E97AC86ABC}" destId="{10D95E6B-48B0-4555-9FBD-3D81358E2BBA}" srcOrd="0" destOrd="0" presId="urn:microsoft.com/office/officeart/2005/8/layout/hProcess7"/>
    <dgm:cxn modelId="{A3F0F92B-5040-4863-8D2D-ACA2899DFE71}" srcId="{D175433A-3329-46C1-A9A6-49B81549CF60}" destId="{CC7C3291-AC94-4B8D-AF82-77F399CF1892}" srcOrd="2" destOrd="0" parTransId="{A3731D5C-F0CF-432D-B85F-4AFB0CC172C7}" sibTransId="{A5687087-DB46-466B-8CA1-FB014E1B7008}"/>
    <dgm:cxn modelId="{6AAD746F-DDDA-410B-A356-47A41D760E8C}" type="presOf" srcId="{8F3FD1E2-FFFA-463B-9203-98F60A4FD349}" destId="{7E3F4ED6-9C8F-4230-98E7-D312C2EFED79}" srcOrd="1" destOrd="0" presId="urn:microsoft.com/office/officeart/2005/8/layout/hProcess7"/>
    <dgm:cxn modelId="{3997690D-C7E2-455B-AE9E-3204B76B01B7}" type="presOf" srcId="{8F3FD1E2-FFFA-463B-9203-98F60A4FD349}" destId="{02BE8859-83B3-4AE2-AB9F-E75A324052E0}" srcOrd="0" destOrd="0" presId="urn:microsoft.com/office/officeart/2005/8/layout/hProcess7"/>
    <dgm:cxn modelId="{AECBA813-5360-4D61-BA26-A507BF2CC51A}" type="presOf" srcId="{CC7C3291-AC94-4B8D-AF82-77F399CF1892}" destId="{4678C55A-5600-43D3-B2D0-824557D7E72C}" srcOrd="1" destOrd="0" presId="urn:microsoft.com/office/officeart/2005/8/layout/hProcess7"/>
    <dgm:cxn modelId="{0C4630D3-F55A-4C1E-BA23-B8511E06A8D2}" srcId="{D175433A-3329-46C1-A9A6-49B81549CF60}" destId="{91A1EB8B-9C1D-4194-ADCA-35D515F42ED1}" srcOrd="1" destOrd="0" parTransId="{23B0CABF-D215-4F66-B131-066213224562}" sibTransId="{7BF8CB73-6C88-4296-8682-8E2245AC51DD}"/>
    <dgm:cxn modelId="{90504095-B6BA-4931-87F6-31C4C008D130}" type="presOf" srcId="{91A1EB8B-9C1D-4194-ADCA-35D515F42ED1}" destId="{88EBB46C-177A-4F96-ADAA-6A9D5129FFAC}" srcOrd="1" destOrd="0" presId="urn:microsoft.com/office/officeart/2005/8/layout/hProcess7"/>
    <dgm:cxn modelId="{B04A34F8-5ACA-4E2F-8D41-1F40FB558334}" type="presOf" srcId="{5D6C36CC-ADEA-4EE5-B32C-A5B1177B8457}" destId="{11B93F67-EECD-4D55-BE91-6AFDDCA8E901}" srcOrd="0" destOrd="2" presId="urn:microsoft.com/office/officeart/2005/8/layout/hProcess7"/>
    <dgm:cxn modelId="{189983B0-3C3B-4C0E-AFAA-30E5467B1B3B}" type="presOf" srcId="{AB42597C-F7F6-448A-95A8-36796ADB72DE}" destId="{52B9F0A7-340D-479F-A1D5-767B8ACDC58C}" srcOrd="0" destOrd="0" presId="urn:microsoft.com/office/officeart/2005/8/layout/hProcess7"/>
    <dgm:cxn modelId="{C98F93BC-0D58-48B0-892C-2AF06FC0BAD2}" type="presOf" srcId="{25FFDEDD-DC37-485D-BB9B-DF31F9C11568}" destId="{11B93F67-EECD-4D55-BE91-6AFDDCA8E901}" srcOrd="0" destOrd="0" presId="urn:microsoft.com/office/officeart/2005/8/layout/hProcess7"/>
    <dgm:cxn modelId="{F63BACA6-90CA-41E0-A701-3CE1E900AA79}" srcId="{CC7C3291-AC94-4B8D-AF82-77F399CF1892}" destId="{5D6C36CC-ADEA-4EE5-B32C-A5B1177B8457}" srcOrd="2" destOrd="0" parTransId="{6CA866C9-6462-4D5E-9903-EA9E70B547DD}" sibTransId="{5E65307E-1AE0-4ECB-A166-79F669B09AB4}"/>
    <dgm:cxn modelId="{B309A57E-9E7C-40F8-A656-FA62A860136F}" type="presParOf" srcId="{2A5C91BD-4603-4D48-B75E-FB7A504F6F46}" destId="{484A7E5C-F39A-4126-BAF6-7C50092E8F33}" srcOrd="0" destOrd="0" presId="urn:microsoft.com/office/officeart/2005/8/layout/hProcess7"/>
    <dgm:cxn modelId="{07D1A5A6-5DFC-4EC4-A889-DFEB40071BB1}" type="presParOf" srcId="{484A7E5C-F39A-4126-BAF6-7C50092E8F33}" destId="{02BE8859-83B3-4AE2-AB9F-E75A324052E0}" srcOrd="0" destOrd="0" presId="urn:microsoft.com/office/officeart/2005/8/layout/hProcess7"/>
    <dgm:cxn modelId="{7B000EEF-AA2A-45ED-B4D9-20500EADB570}" type="presParOf" srcId="{484A7E5C-F39A-4126-BAF6-7C50092E8F33}" destId="{7E3F4ED6-9C8F-4230-98E7-D312C2EFED79}" srcOrd="1" destOrd="0" presId="urn:microsoft.com/office/officeart/2005/8/layout/hProcess7"/>
    <dgm:cxn modelId="{0AF60485-60B9-4B3F-9C43-7FE7E1CC9D09}" type="presParOf" srcId="{2A5C91BD-4603-4D48-B75E-FB7A504F6F46}" destId="{E84EE5FC-3BD6-41B9-BE37-0ACF845C03D9}" srcOrd="1" destOrd="0" presId="urn:microsoft.com/office/officeart/2005/8/layout/hProcess7"/>
    <dgm:cxn modelId="{0D0E1D64-0227-4264-9C9F-479201A32A67}" type="presParOf" srcId="{2A5C91BD-4603-4D48-B75E-FB7A504F6F46}" destId="{E571B4CD-8247-45A9-9631-415173F47908}" srcOrd="2" destOrd="0" presId="urn:microsoft.com/office/officeart/2005/8/layout/hProcess7"/>
    <dgm:cxn modelId="{9E4CD790-3FF0-44DA-9734-FE74112B6FD1}" type="presParOf" srcId="{E571B4CD-8247-45A9-9631-415173F47908}" destId="{483BB5E0-6278-479F-A025-EC2F579D75EF}" srcOrd="0" destOrd="0" presId="urn:microsoft.com/office/officeart/2005/8/layout/hProcess7"/>
    <dgm:cxn modelId="{1AD4B8EC-E092-489D-9FBD-27895609B273}" type="presParOf" srcId="{E571B4CD-8247-45A9-9631-415173F47908}" destId="{386E7323-B0E5-42BC-8144-E72220F71012}" srcOrd="1" destOrd="0" presId="urn:microsoft.com/office/officeart/2005/8/layout/hProcess7"/>
    <dgm:cxn modelId="{6DEAFA46-23F2-472E-B63C-F589CEF015D7}" type="presParOf" srcId="{E571B4CD-8247-45A9-9631-415173F47908}" destId="{9B203085-7286-4F81-B5C7-1D1BF69532B2}" srcOrd="2" destOrd="0" presId="urn:microsoft.com/office/officeart/2005/8/layout/hProcess7"/>
    <dgm:cxn modelId="{F3DF6022-9F4A-4534-A286-14F8F6F92CF7}" type="presParOf" srcId="{2A5C91BD-4603-4D48-B75E-FB7A504F6F46}" destId="{A1433C35-51DE-48BE-B70B-566748C63DC5}" srcOrd="3" destOrd="0" presId="urn:microsoft.com/office/officeart/2005/8/layout/hProcess7"/>
    <dgm:cxn modelId="{41BECC80-ADA3-4B38-BEF8-9F6FC6B940FC}" type="presParOf" srcId="{2A5C91BD-4603-4D48-B75E-FB7A504F6F46}" destId="{8774743D-BA46-4B3F-AD40-C3C5D2A16B9A}" srcOrd="4" destOrd="0" presId="urn:microsoft.com/office/officeart/2005/8/layout/hProcess7"/>
    <dgm:cxn modelId="{A1C8285D-A249-46E8-A721-3E410522DD78}" type="presParOf" srcId="{8774743D-BA46-4B3F-AD40-C3C5D2A16B9A}" destId="{2207B723-4E81-4299-8CAF-2433956C672A}" srcOrd="0" destOrd="0" presId="urn:microsoft.com/office/officeart/2005/8/layout/hProcess7"/>
    <dgm:cxn modelId="{8533394C-2170-4B7F-9EF8-557D82E7317B}" type="presParOf" srcId="{8774743D-BA46-4B3F-AD40-C3C5D2A16B9A}" destId="{88EBB46C-177A-4F96-ADAA-6A9D5129FFAC}" srcOrd="1" destOrd="0" presId="urn:microsoft.com/office/officeart/2005/8/layout/hProcess7"/>
    <dgm:cxn modelId="{424902DA-EC66-4DC1-BE71-590174DF7168}" type="presParOf" srcId="{8774743D-BA46-4B3F-AD40-C3C5D2A16B9A}" destId="{10D95E6B-48B0-4555-9FBD-3D81358E2BBA}" srcOrd="2" destOrd="0" presId="urn:microsoft.com/office/officeart/2005/8/layout/hProcess7"/>
    <dgm:cxn modelId="{987539ED-EA10-43BB-9F46-87C226BAC26A}" type="presParOf" srcId="{2A5C91BD-4603-4D48-B75E-FB7A504F6F46}" destId="{0159448D-74EA-40CA-B434-9E5B8E0DEDE3}" srcOrd="5" destOrd="0" presId="urn:microsoft.com/office/officeart/2005/8/layout/hProcess7"/>
    <dgm:cxn modelId="{D88ED000-B787-4E33-9BC5-19ADA5D34438}" type="presParOf" srcId="{2A5C91BD-4603-4D48-B75E-FB7A504F6F46}" destId="{91A0438A-DDFD-4E58-A7C5-8B701CC9B6C4}" srcOrd="6" destOrd="0" presId="urn:microsoft.com/office/officeart/2005/8/layout/hProcess7"/>
    <dgm:cxn modelId="{8AFEB936-8169-4121-98D8-5C15363E1147}" type="presParOf" srcId="{91A0438A-DDFD-4E58-A7C5-8B701CC9B6C4}" destId="{9D78DA94-374A-4CEF-A17E-B16E7A7F47AF}" srcOrd="0" destOrd="0" presId="urn:microsoft.com/office/officeart/2005/8/layout/hProcess7"/>
    <dgm:cxn modelId="{E50C3FFB-E6A2-4999-A3A6-1B22A733341E}" type="presParOf" srcId="{91A0438A-DDFD-4E58-A7C5-8B701CC9B6C4}" destId="{3E51F924-D6E4-4EEC-A190-CB18B4F3891E}" srcOrd="1" destOrd="0" presId="urn:microsoft.com/office/officeart/2005/8/layout/hProcess7"/>
    <dgm:cxn modelId="{7BAFAD37-F383-4598-8EE9-5CBF54D06954}" type="presParOf" srcId="{91A0438A-DDFD-4E58-A7C5-8B701CC9B6C4}" destId="{45A4E119-7146-4B9B-942F-771A4B2F0C0B}" srcOrd="2" destOrd="0" presId="urn:microsoft.com/office/officeart/2005/8/layout/hProcess7"/>
    <dgm:cxn modelId="{3A3DDF66-3D85-4C8C-A280-776DE12FC84C}" type="presParOf" srcId="{2A5C91BD-4603-4D48-B75E-FB7A504F6F46}" destId="{567F7169-9E04-4FB9-97D8-8629D7B9BEF3}" srcOrd="7" destOrd="0" presId="urn:microsoft.com/office/officeart/2005/8/layout/hProcess7"/>
    <dgm:cxn modelId="{1123EBE2-498B-43A4-9054-B8A3A6FCE856}" type="presParOf" srcId="{2A5C91BD-4603-4D48-B75E-FB7A504F6F46}" destId="{1E276C17-A612-42B2-AFB4-C02468B0F47F}" srcOrd="8" destOrd="0" presId="urn:microsoft.com/office/officeart/2005/8/layout/hProcess7"/>
    <dgm:cxn modelId="{A18F7D90-3F8B-4C25-9D5A-47D22D25DD64}" type="presParOf" srcId="{1E276C17-A612-42B2-AFB4-C02468B0F47F}" destId="{92CA571D-07A5-4C1E-8692-A4EA4C9F2F1C}" srcOrd="0" destOrd="0" presId="urn:microsoft.com/office/officeart/2005/8/layout/hProcess7"/>
    <dgm:cxn modelId="{430BE0A1-6B4E-4E5B-8DCA-E2D823A6B078}" type="presParOf" srcId="{1E276C17-A612-42B2-AFB4-C02468B0F47F}" destId="{4678C55A-5600-43D3-B2D0-824557D7E72C}" srcOrd="1" destOrd="0" presId="urn:microsoft.com/office/officeart/2005/8/layout/hProcess7"/>
    <dgm:cxn modelId="{40FBFF1B-C4C7-4259-9201-0B3AD5ED942E}" type="presParOf" srcId="{1E276C17-A612-42B2-AFB4-C02468B0F47F}" destId="{11B93F67-EECD-4D55-BE91-6AFDDCA8E901}" srcOrd="2" destOrd="0" presId="urn:microsoft.com/office/officeart/2005/8/layout/hProcess7"/>
    <dgm:cxn modelId="{A9AD5599-1817-4D83-9328-F19C2376D278}" type="presParOf" srcId="{2A5C91BD-4603-4D48-B75E-FB7A504F6F46}" destId="{8D3C01DA-811C-4FAA-8935-80AAE7791A7F}" srcOrd="9" destOrd="0" presId="urn:microsoft.com/office/officeart/2005/8/layout/hProcess7"/>
    <dgm:cxn modelId="{7E9FB699-3130-4A03-A113-0B093873011E}" type="presParOf" srcId="{2A5C91BD-4603-4D48-B75E-FB7A504F6F46}" destId="{B48831DE-4C65-4836-8DE2-FDE8A800CB10}" srcOrd="10" destOrd="0" presId="urn:microsoft.com/office/officeart/2005/8/layout/hProcess7"/>
    <dgm:cxn modelId="{BBDE087A-F690-4B8A-8DAD-F78E84F7C8F3}" type="presParOf" srcId="{B48831DE-4C65-4836-8DE2-FDE8A800CB10}" destId="{61580464-E6FD-4BCB-A9F0-25E8E0818601}" srcOrd="0" destOrd="0" presId="urn:microsoft.com/office/officeart/2005/8/layout/hProcess7"/>
    <dgm:cxn modelId="{DEFAFFB2-BB19-4349-A069-C4B6E756F07A}" type="presParOf" srcId="{B48831DE-4C65-4836-8DE2-FDE8A800CB10}" destId="{8B2765A6-6834-4013-B174-39C04D3376FA}" srcOrd="1" destOrd="0" presId="urn:microsoft.com/office/officeart/2005/8/layout/hProcess7"/>
    <dgm:cxn modelId="{516EF37E-B086-47CA-B52B-FCDF2AA7BBAD}" type="presParOf" srcId="{B48831DE-4C65-4836-8DE2-FDE8A800CB10}" destId="{06D811D0-B811-4169-9D7C-476F681E0543}" srcOrd="2" destOrd="0" presId="urn:microsoft.com/office/officeart/2005/8/layout/hProcess7"/>
    <dgm:cxn modelId="{852A8469-1F6E-4B8F-A1C4-17AEB596DE59}" type="presParOf" srcId="{2A5C91BD-4603-4D48-B75E-FB7A504F6F46}" destId="{02294B7F-99C3-42A7-A892-E61F31E56E25}" srcOrd="11" destOrd="0" presId="urn:microsoft.com/office/officeart/2005/8/layout/hProcess7"/>
    <dgm:cxn modelId="{ADBA5992-C8D1-47F9-B99A-B0EFE8222609}" type="presParOf" srcId="{2A5C91BD-4603-4D48-B75E-FB7A504F6F46}" destId="{6387CCED-E8EC-4FAC-8711-83DF46A0C35B}" srcOrd="12" destOrd="0" presId="urn:microsoft.com/office/officeart/2005/8/layout/hProcess7"/>
    <dgm:cxn modelId="{AEB3D65A-CA58-4D2B-82EF-20C639B6CC9B}" type="presParOf" srcId="{6387CCED-E8EC-4FAC-8711-83DF46A0C35B}" destId="{52B9F0A7-340D-479F-A1D5-767B8ACDC58C}" srcOrd="0" destOrd="0" presId="urn:microsoft.com/office/officeart/2005/8/layout/hProcess7"/>
    <dgm:cxn modelId="{E1B056E8-F2AD-483D-909A-0CDF3691A8FE}" type="presParOf" srcId="{6387CCED-E8EC-4FAC-8711-83DF46A0C35B}" destId="{3D689E71-282F-408F-9DA5-B6C5D6EA3F26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961A8-31D7-438E-83A6-02DCF94DE6E9}">
      <dsp:nvSpPr>
        <dsp:cNvPr id="0" name=""/>
        <dsp:cNvSpPr/>
      </dsp:nvSpPr>
      <dsp:spPr>
        <a:xfrm rot="5400000">
          <a:off x="2372846" y="1093288"/>
          <a:ext cx="962358" cy="10956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B01B4-7717-4DB1-918A-F7B37E631596}">
      <dsp:nvSpPr>
        <dsp:cNvPr id="0" name=""/>
        <dsp:cNvSpPr/>
      </dsp:nvSpPr>
      <dsp:spPr>
        <a:xfrm>
          <a:off x="1922146" y="19218"/>
          <a:ext cx="2011512" cy="1104245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rgbClr val="FF0000"/>
              </a:solidFill>
              <a:latin typeface="+mn-lt"/>
              <a:ea typeface="Roboto" panose="020B0604020202020204" charset="0"/>
            </a:rPr>
            <a:t>Értékkel bíró fényképek</a:t>
          </a:r>
        </a:p>
      </dsp:txBody>
      <dsp:txXfrm>
        <a:off x="1976061" y="73133"/>
        <a:ext cx="1903682" cy="996415"/>
      </dsp:txXfrm>
    </dsp:sp>
    <dsp:sp modelId="{F496D0FD-DF91-4916-94B2-81600BC87FFF}">
      <dsp:nvSpPr>
        <dsp:cNvPr id="0" name=""/>
        <dsp:cNvSpPr/>
      </dsp:nvSpPr>
      <dsp:spPr>
        <a:xfrm>
          <a:off x="3737924" y="112502"/>
          <a:ext cx="1178266" cy="91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A0E7FF-C460-4618-8653-C91754560A62}">
      <dsp:nvSpPr>
        <dsp:cNvPr id="0" name=""/>
        <dsp:cNvSpPr/>
      </dsp:nvSpPr>
      <dsp:spPr>
        <a:xfrm rot="5400000">
          <a:off x="3820639" y="2330451"/>
          <a:ext cx="962358" cy="10956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A4586-008A-4F23-B982-A6A458B11162}">
      <dsp:nvSpPr>
        <dsp:cNvPr id="0" name=""/>
        <dsp:cNvSpPr/>
      </dsp:nvSpPr>
      <dsp:spPr>
        <a:xfrm>
          <a:off x="3359287" y="1278183"/>
          <a:ext cx="2032815" cy="1104926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>
              <a:solidFill>
                <a:srgbClr val="00B050"/>
              </a:solidFill>
              <a:latin typeface="+mn-lt"/>
              <a:ea typeface="Roboto" panose="020B0604020202020204" charset="0"/>
            </a:rPr>
            <a:t>Megsérülhetnek, </a:t>
          </a:r>
          <a:r>
            <a:rPr lang="hu-HU" sz="2000" kern="1200" dirty="0">
              <a:solidFill>
                <a:srgbClr val="00B050"/>
              </a:solidFill>
              <a:latin typeface="+mn-lt"/>
              <a:ea typeface="Roboto" panose="020B0604020202020204" charset="0"/>
              <a:cs typeface="+mn-cs"/>
            </a:rPr>
            <a:t>eltűnhetnek</a:t>
          </a:r>
        </a:p>
      </dsp:txBody>
      <dsp:txXfrm>
        <a:off x="3413235" y="1332131"/>
        <a:ext cx="1924919" cy="997030"/>
      </dsp:txXfrm>
    </dsp:sp>
    <dsp:sp modelId="{6AC44493-1010-4263-B0B2-11D24B57EAE6}">
      <dsp:nvSpPr>
        <dsp:cNvPr id="0" name=""/>
        <dsp:cNvSpPr/>
      </dsp:nvSpPr>
      <dsp:spPr>
        <a:xfrm>
          <a:off x="5185718" y="1371808"/>
          <a:ext cx="1178266" cy="91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0AAE7-EB16-41C3-B340-A5D76CE090B9}">
      <dsp:nvSpPr>
        <dsp:cNvPr id="0" name=""/>
        <dsp:cNvSpPr/>
      </dsp:nvSpPr>
      <dsp:spPr>
        <a:xfrm>
          <a:off x="4968153" y="2556708"/>
          <a:ext cx="1935224" cy="1173531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>
              <a:solidFill>
                <a:srgbClr val="00B0F0"/>
              </a:solidFill>
              <a:latin typeface="+mn-lt"/>
              <a:ea typeface="Roboto" panose="020B0604020202020204" charset="0"/>
            </a:rPr>
            <a:t>Elveszthetnek a hozzájuk kapcsolódó emlékek</a:t>
          </a:r>
        </a:p>
      </dsp:txBody>
      <dsp:txXfrm>
        <a:off x="5025450" y="2614005"/>
        <a:ext cx="1820630" cy="1058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E8859-83B3-4AE2-AB9F-E75A324052E0}">
      <dsp:nvSpPr>
        <dsp:cNvPr id="0" name=""/>
        <dsp:cNvSpPr/>
      </dsp:nvSpPr>
      <dsp:spPr>
        <a:xfrm>
          <a:off x="4255" y="472437"/>
          <a:ext cx="2559583" cy="3071499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 rot="16200000">
        <a:off x="-999101" y="1475794"/>
        <a:ext cx="2518629" cy="511916"/>
      </dsp:txXfrm>
    </dsp:sp>
    <dsp:sp modelId="{2207B723-4E81-4299-8CAF-2433956C672A}">
      <dsp:nvSpPr>
        <dsp:cNvPr id="0" name=""/>
        <dsp:cNvSpPr/>
      </dsp:nvSpPr>
      <dsp:spPr>
        <a:xfrm>
          <a:off x="2653423" y="472437"/>
          <a:ext cx="2559583" cy="3071499"/>
        </a:xfrm>
        <a:prstGeom prst="roundRect">
          <a:avLst>
            <a:gd name="adj" fmla="val 5000"/>
          </a:avLst>
        </a:prstGeom>
        <a:solidFill>
          <a:srgbClr val="2621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 rot="16200000">
        <a:off x="1650067" y="1475794"/>
        <a:ext cx="2518629" cy="511916"/>
      </dsp:txXfrm>
    </dsp:sp>
    <dsp:sp modelId="{386E7323-B0E5-42BC-8144-E72220F71012}">
      <dsp:nvSpPr>
        <dsp:cNvPr id="0" name=""/>
        <dsp:cNvSpPr/>
      </dsp:nvSpPr>
      <dsp:spPr>
        <a:xfrm rot="5400000">
          <a:off x="2440377" y="2915325"/>
          <a:ext cx="451689" cy="383937"/>
        </a:xfrm>
        <a:prstGeom prst="flowChartExtract">
          <a:avLst/>
        </a:prstGeom>
        <a:solidFill>
          <a:srgbClr val="8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95E6B-48B0-4555-9FBD-3D81358E2BBA}">
      <dsp:nvSpPr>
        <dsp:cNvPr id="0" name=""/>
        <dsp:cNvSpPr/>
      </dsp:nvSpPr>
      <dsp:spPr>
        <a:xfrm>
          <a:off x="3165340" y="472437"/>
          <a:ext cx="1906889" cy="30714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hu-HU" sz="2000" kern="1200" dirty="0">
              <a:solidFill>
                <a:srgbClr val="FFFF00"/>
              </a:solidFill>
              <a:latin typeface="Calibri Light" panose="020F0302020204030204" pitchFamily="34" charset="0"/>
            </a:rPr>
            <a:t>1. Applikáció segítségével otthonról.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FFFF00"/>
              </a:solidFill>
              <a:latin typeface="Calibri Light" panose="020F0302020204030204" pitchFamily="34" charset="0"/>
            </a:rPr>
            <a:t>2. Digitális Jólét Program Hálózat Pontjain a regisztrációban.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FFFF00"/>
              </a:solidFill>
              <a:latin typeface="Calibri Light" panose="020F0302020204030204" pitchFamily="34" charset="0"/>
            </a:rPr>
            <a:t>3. Mobil Kézai Pont.</a:t>
          </a:r>
        </a:p>
      </dsp:txBody>
      <dsp:txXfrm>
        <a:off x="3165340" y="472437"/>
        <a:ext cx="1906889" cy="3071499"/>
      </dsp:txXfrm>
    </dsp:sp>
    <dsp:sp modelId="{92CA571D-07A5-4C1E-8692-A4EA4C9F2F1C}">
      <dsp:nvSpPr>
        <dsp:cNvPr id="0" name=""/>
        <dsp:cNvSpPr/>
      </dsp:nvSpPr>
      <dsp:spPr>
        <a:xfrm>
          <a:off x="5302592" y="472437"/>
          <a:ext cx="2559583" cy="3071499"/>
        </a:xfrm>
        <a:prstGeom prst="roundRect">
          <a:avLst>
            <a:gd name="adj" fmla="val 5000"/>
          </a:avLst>
        </a:prstGeom>
        <a:solidFill>
          <a:srgbClr val="2621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 rot="16200000">
        <a:off x="4299236" y="1475794"/>
        <a:ext cx="2518629" cy="511916"/>
      </dsp:txXfrm>
    </dsp:sp>
    <dsp:sp modelId="{3E51F924-D6E4-4EEC-A190-CB18B4F3891E}">
      <dsp:nvSpPr>
        <dsp:cNvPr id="0" name=""/>
        <dsp:cNvSpPr/>
      </dsp:nvSpPr>
      <dsp:spPr>
        <a:xfrm rot="5400000">
          <a:off x="5089545" y="2915325"/>
          <a:ext cx="451689" cy="383937"/>
        </a:xfrm>
        <a:prstGeom prst="flowChartExtract">
          <a:avLst/>
        </a:prstGeom>
        <a:solidFill>
          <a:srgbClr val="8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93F67-EECD-4D55-BE91-6AFDDCA8E901}">
      <dsp:nvSpPr>
        <dsp:cNvPr id="0" name=""/>
        <dsp:cNvSpPr/>
      </dsp:nvSpPr>
      <dsp:spPr>
        <a:xfrm>
          <a:off x="5814509" y="472437"/>
          <a:ext cx="1906889" cy="30714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200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200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>
              <a:latin typeface="Calibri Light" panose="020F0302020204030204" pitchFamily="34" charset="0"/>
              <a:hlinkClick xmlns:r="http://schemas.openxmlformats.org/officeDocument/2006/relationships" r:id="rId2"/>
            </a:rPr>
            <a:t>kezai.hu</a:t>
          </a:r>
          <a:endParaRPr lang="hu-HU" sz="3200" kern="1200" dirty="0">
            <a:latin typeface="Calibri Light" panose="020F03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200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200" kern="1200" dirty="0"/>
        </a:p>
      </dsp:txBody>
      <dsp:txXfrm>
        <a:off x="5814509" y="472437"/>
        <a:ext cx="1906889" cy="3071499"/>
      </dsp:txXfrm>
    </dsp:sp>
    <dsp:sp modelId="{52B9F0A7-340D-479F-A1D5-767B8ACDC58C}">
      <dsp:nvSpPr>
        <dsp:cNvPr id="0" name=""/>
        <dsp:cNvSpPr/>
      </dsp:nvSpPr>
      <dsp:spPr>
        <a:xfrm>
          <a:off x="7951761" y="472437"/>
          <a:ext cx="2559583" cy="3071499"/>
        </a:xfrm>
        <a:prstGeom prst="roundRect">
          <a:avLst>
            <a:gd name="adj" fmla="val 5000"/>
          </a:avLst>
        </a:prstGeom>
        <a:solidFill>
          <a:srgbClr val="2621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900" kern="1200" dirty="0"/>
        </a:p>
      </dsp:txBody>
      <dsp:txXfrm rot="16200000">
        <a:off x="6948404" y="1475794"/>
        <a:ext cx="2518629" cy="511916"/>
      </dsp:txXfrm>
    </dsp:sp>
    <dsp:sp modelId="{8B2765A6-6834-4013-B174-39C04D3376FA}">
      <dsp:nvSpPr>
        <dsp:cNvPr id="0" name=""/>
        <dsp:cNvSpPr/>
      </dsp:nvSpPr>
      <dsp:spPr>
        <a:xfrm rot="5400000">
          <a:off x="7738714" y="2915325"/>
          <a:ext cx="451689" cy="383937"/>
        </a:xfrm>
        <a:prstGeom prst="flowChartExtract">
          <a:avLst/>
        </a:prstGeom>
        <a:solidFill>
          <a:srgbClr val="8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96D321-333F-B64E-BD22-75F1A6A3E1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>
              <a:latin typeface="Roboto Regular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577A5-DB04-D14D-86AA-48C35FEEE9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18AE2-5A70-8545-9BBD-5FFA416E962B}" type="datetimeFigureOut">
              <a:rPr lang="hu-HU" smtClean="0">
                <a:latin typeface="Roboto Regular" panose="02000000000000000000" pitchFamily="2" charset="0"/>
              </a:rPr>
              <a:t>2022. 06. 17.</a:t>
            </a:fld>
            <a:endParaRPr lang="hu-HU" dirty="0">
              <a:latin typeface="Roboto Regular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C72F1-D224-9945-8203-636614BBF0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>
              <a:latin typeface="Roboto Regular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A1B18-AF74-994F-9341-CB4589DF2F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63E8-FABC-B849-8D54-C8293E42EC40}" type="slidenum">
              <a:rPr lang="hu-HU" smtClean="0">
                <a:latin typeface="Roboto Regular" panose="02000000000000000000" pitchFamily="2" charset="0"/>
              </a:rPr>
              <a:t>‹#›</a:t>
            </a:fld>
            <a:endParaRPr lang="hu-HU" dirty="0">
              <a:latin typeface="Roboto 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55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Regular" panose="02000000000000000000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Regular" panose="02000000000000000000" pitchFamily="2" charset="0"/>
              </a:defRPr>
            </a:lvl1pPr>
          </a:lstStyle>
          <a:p>
            <a:fld id="{9220DA22-E23F-2742-9DA2-94CAEFFF3319}" type="datetimeFigureOut">
              <a:rPr lang="hu-HU" smtClean="0"/>
              <a:pPr/>
              <a:t>2022. 06. 17.</a:t>
            </a:fld>
            <a:endParaRPr lang="hu-H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Regular" panose="02000000000000000000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Regular" panose="02000000000000000000" pitchFamily="2" charset="0"/>
              </a:defRPr>
            </a:lvl1pPr>
          </a:lstStyle>
          <a:p>
            <a:fld id="{24217024-60A8-3B4E-A3D6-DC60ED2C9AB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02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Regular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Regular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Regular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Regular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Regular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3756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305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861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1711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627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4490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3420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9289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2611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250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5420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302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236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5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499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00243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17024-60A8-3B4E-A3D6-DC60ED2C9AB4}" type="slidenum">
              <a:rPr lang="hu-HU" smtClean="0"/>
              <a:pPr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637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B244-C1E8-EE4F-854D-137CD855D3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2555"/>
            <a:ext cx="9144000" cy="220367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Prezentáció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15A76-1D9D-BA48-99F1-FD783ED07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78308"/>
            <a:ext cx="9144000" cy="400795"/>
          </a:xfrm>
        </p:spPr>
        <p:txBody>
          <a:bodyPr/>
          <a:lstStyle>
            <a:lvl1pPr marL="0" indent="0" algn="l">
              <a:buNone/>
              <a:defRPr sz="2400" b="0" i="0" cap="all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Szerző</a:t>
            </a:r>
            <a:r>
              <a:rPr lang="en-US" dirty="0"/>
              <a:t> Neve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479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v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8498F34-EB8E-5E43-AD4E-2347D203B8B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369943"/>
              </p:ext>
            </p:extLst>
          </p:nvPr>
        </p:nvGraphicFramePr>
        <p:xfrm>
          <a:off x="587052" y="760769"/>
          <a:ext cx="7790212" cy="518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22184A4-C33E-6443-B0A6-C02E46F00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13" y="727399"/>
            <a:ext cx="2861953" cy="1376114"/>
          </a:xfrm>
        </p:spPr>
        <p:txBody>
          <a:bodyPr anchor="b">
            <a:normAutofit/>
          </a:bodyPr>
          <a:lstStyle>
            <a:lvl1pPr>
              <a:defRPr sz="2400" baseline="0"/>
            </a:lvl1pPr>
          </a:lstStyle>
          <a:p>
            <a:r>
              <a:rPr lang="en-US" dirty="0" err="1"/>
              <a:t>Magyarázat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CAD6A1-9F58-184A-BBB0-ECCAC4AFC11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04613" y="2103513"/>
            <a:ext cx="2861953" cy="33740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8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8498F34-EB8E-5E43-AD4E-2347D203B8B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57830309"/>
              </p:ext>
            </p:extLst>
          </p:nvPr>
        </p:nvGraphicFramePr>
        <p:xfrm>
          <a:off x="587052" y="727399"/>
          <a:ext cx="7790212" cy="518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CAB7A67-B5DC-3B42-905F-5A4505684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13" y="727399"/>
            <a:ext cx="2861953" cy="1376114"/>
          </a:xfrm>
        </p:spPr>
        <p:txBody>
          <a:bodyPr anchor="b">
            <a:normAutofit/>
          </a:bodyPr>
          <a:lstStyle>
            <a:lvl1pPr>
              <a:defRPr sz="2400" baseline="0"/>
            </a:lvl1pPr>
          </a:lstStyle>
          <a:p>
            <a:r>
              <a:rPr lang="en-US" dirty="0" err="1"/>
              <a:t>Magyarázat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580235-433C-4B4B-A29B-1B87E0C371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04613" y="2103513"/>
            <a:ext cx="2861953" cy="33740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7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k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8498F34-EB8E-5E43-AD4E-2347D203B8B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1502879"/>
              </p:ext>
            </p:extLst>
          </p:nvPr>
        </p:nvGraphicFramePr>
        <p:xfrm>
          <a:off x="587052" y="727399"/>
          <a:ext cx="7790212" cy="518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CAB7A67-B5DC-3B42-905F-5A4505684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04613" y="727399"/>
            <a:ext cx="2861953" cy="1376114"/>
          </a:xfrm>
        </p:spPr>
        <p:txBody>
          <a:bodyPr anchor="b">
            <a:normAutofit/>
          </a:bodyPr>
          <a:lstStyle>
            <a:lvl1pPr>
              <a:defRPr sz="2400" baseline="0"/>
            </a:lvl1pPr>
          </a:lstStyle>
          <a:p>
            <a:r>
              <a:rPr lang="en-US" dirty="0" err="1"/>
              <a:t>Magyarázat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580235-433C-4B4B-A29B-1B87E0C371C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04613" y="2103513"/>
            <a:ext cx="2861953" cy="345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2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őv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09B31C-4237-C544-AD76-2D78D6D974A0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135" y="3469780"/>
            <a:ext cx="11125365" cy="533"/>
          </a:xfrm>
          <a:prstGeom prst="straightConnector1">
            <a:avLst/>
          </a:prstGeom>
          <a:ln w="25400">
            <a:solidFill>
              <a:srgbClr val="262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DE3C9BF-2CC0-F04B-B48B-96990D3F0B8E}"/>
              </a:ext>
            </a:extLst>
          </p:cNvPr>
          <p:cNvSpPr/>
          <p:nvPr userDrawn="1"/>
        </p:nvSpPr>
        <p:spPr>
          <a:xfrm>
            <a:off x="362073" y="1312013"/>
            <a:ext cx="1425039" cy="1425039"/>
          </a:xfrm>
          <a:prstGeom prst="roundRect">
            <a:avLst/>
          </a:prstGeom>
          <a:solidFill>
            <a:srgbClr val="262150"/>
          </a:solidFill>
          <a:ln w="0">
            <a:solidFill>
              <a:srgbClr val="2621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0" i="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2019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28E35EB-5589-6E45-B958-44238A178822}"/>
              </a:ext>
            </a:extLst>
          </p:cNvPr>
          <p:cNvSpPr/>
          <p:nvPr userDrawn="1"/>
        </p:nvSpPr>
        <p:spPr>
          <a:xfrm>
            <a:off x="4050186" y="3245982"/>
            <a:ext cx="448662" cy="44866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b="0" i="0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2C1E0-5B03-6B44-9D15-E328FC7FFA55}"/>
              </a:ext>
            </a:extLst>
          </p:cNvPr>
          <p:cNvCxnSpPr>
            <a:stCxn id="16" idx="2"/>
          </p:cNvCxnSpPr>
          <p:nvPr userDrawn="1"/>
        </p:nvCxnSpPr>
        <p:spPr>
          <a:xfrm flipH="1">
            <a:off x="1074592" y="2737052"/>
            <a:ext cx="1" cy="733261"/>
          </a:xfrm>
          <a:prstGeom prst="line">
            <a:avLst/>
          </a:prstGeom>
          <a:ln w="25400">
            <a:solidFill>
              <a:srgbClr val="262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AD98D3-FF39-614A-BB96-A87CE5785B4B}"/>
              </a:ext>
            </a:extLst>
          </p:cNvPr>
          <p:cNvSpPr txBox="1"/>
          <p:nvPr userDrawn="1"/>
        </p:nvSpPr>
        <p:spPr>
          <a:xfrm>
            <a:off x="1953129" y="1681746"/>
            <a:ext cx="2103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0" i="0" baseline="0" dirty="0">
                <a:latin typeface="Calibri Light" panose="020F0302020204030204" pitchFamily="34" charset="0"/>
              </a:rPr>
              <a:t>Szöveg</a:t>
            </a:r>
          </a:p>
          <a:p>
            <a:r>
              <a:rPr lang="hu-HU" b="0" i="0" dirty="0"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C5A550B-0566-084A-A4DE-522182E13DC3}"/>
              </a:ext>
            </a:extLst>
          </p:cNvPr>
          <p:cNvSpPr/>
          <p:nvPr userDrawn="1"/>
        </p:nvSpPr>
        <p:spPr>
          <a:xfrm>
            <a:off x="2429256" y="4203041"/>
            <a:ext cx="1425039" cy="1425039"/>
          </a:xfrm>
          <a:prstGeom prst="roundRect">
            <a:avLst/>
          </a:prstGeom>
          <a:solidFill>
            <a:srgbClr val="262150"/>
          </a:solidFill>
          <a:ln w="0">
            <a:solidFill>
              <a:srgbClr val="2621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0" i="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2020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5135A1-2255-0E48-9867-79AC08B15A1B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6650" y="3469780"/>
            <a:ext cx="1" cy="733261"/>
          </a:xfrm>
          <a:prstGeom prst="line">
            <a:avLst/>
          </a:prstGeom>
          <a:ln w="25400">
            <a:solidFill>
              <a:srgbClr val="262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A988D5-DB5F-BC4E-B8A9-6F46038F2E60}"/>
              </a:ext>
            </a:extLst>
          </p:cNvPr>
          <p:cNvSpPr txBox="1"/>
          <p:nvPr userDrawn="1"/>
        </p:nvSpPr>
        <p:spPr>
          <a:xfrm>
            <a:off x="4016756" y="4577346"/>
            <a:ext cx="2103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0" i="0" baseline="0" dirty="0">
                <a:latin typeface="Calibri Light" panose="020F0302020204030204" pitchFamily="34" charset="0"/>
              </a:rPr>
              <a:t>Szöveg</a:t>
            </a:r>
          </a:p>
          <a:p>
            <a:r>
              <a:rPr lang="hu-HU" b="0" i="0" dirty="0"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AB543B-A3F4-2340-B619-1D33E9302238}"/>
              </a:ext>
            </a:extLst>
          </p:cNvPr>
          <p:cNvSpPr/>
          <p:nvPr userDrawn="1"/>
        </p:nvSpPr>
        <p:spPr>
          <a:xfrm>
            <a:off x="4628356" y="1312013"/>
            <a:ext cx="1425039" cy="1425039"/>
          </a:xfrm>
          <a:prstGeom prst="roundRect">
            <a:avLst/>
          </a:prstGeom>
          <a:solidFill>
            <a:srgbClr val="262150"/>
          </a:solidFill>
          <a:ln w="0">
            <a:solidFill>
              <a:srgbClr val="2621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0" i="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2021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CFFE02B-3469-6143-8F08-66E7A5DD5EB1}"/>
              </a:ext>
            </a:extLst>
          </p:cNvPr>
          <p:cNvCxnSpPr>
            <a:stCxn id="30" idx="2"/>
          </p:cNvCxnSpPr>
          <p:nvPr userDrawn="1"/>
        </p:nvCxnSpPr>
        <p:spPr>
          <a:xfrm flipH="1">
            <a:off x="5340875" y="2737052"/>
            <a:ext cx="1" cy="733261"/>
          </a:xfrm>
          <a:prstGeom prst="line">
            <a:avLst/>
          </a:prstGeom>
          <a:ln w="25400">
            <a:solidFill>
              <a:srgbClr val="262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43A6695-D1D7-D14C-AF4A-46371E404A51}"/>
              </a:ext>
            </a:extLst>
          </p:cNvPr>
          <p:cNvSpPr txBox="1"/>
          <p:nvPr userDrawn="1"/>
        </p:nvSpPr>
        <p:spPr>
          <a:xfrm>
            <a:off x="6219412" y="1681746"/>
            <a:ext cx="2103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0" i="0" baseline="0" dirty="0">
                <a:latin typeface="Calibri Light" panose="020F0302020204030204" pitchFamily="34" charset="0"/>
              </a:rPr>
              <a:t>Szöveg</a:t>
            </a:r>
          </a:p>
          <a:p>
            <a:r>
              <a:rPr lang="hu-HU" b="0" i="0" dirty="0"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F677704-B3B9-6F4E-8B1E-693EA0BF5DF4}"/>
              </a:ext>
            </a:extLst>
          </p:cNvPr>
          <p:cNvSpPr/>
          <p:nvPr userDrawn="1"/>
        </p:nvSpPr>
        <p:spPr>
          <a:xfrm>
            <a:off x="6684968" y="4203041"/>
            <a:ext cx="1425039" cy="1425039"/>
          </a:xfrm>
          <a:prstGeom prst="roundRect">
            <a:avLst/>
          </a:prstGeom>
          <a:solidFill>
            <a:srgbClr val="262150"/>
          </a:solidFill>
          <a:ln>
            <a:solidFill>
              <a:srgbClr val="2621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0" i="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2022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D1DF9B-D3EB-534D-A178-022AF83D4B5A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2362" y="3469780"/>
            <a:ext cx="1" cy="733261"/>
          </a:xfrm>
          <a:prstGeom prst="line">
            <a:avLst/>
          </a:prstGeom>
          <a:ln w="25400">
            <a:solidFill>
              <a:srgbClr val="262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ECA5BA0-4A11-E74E-A2BF-BD13884E19FB}"/>
              </a:ext>
            </a:extLst>
          </p:cNvPr>
          <p:cNvSpPr txBox="1"/>
          <p:nvPr userDrawn="1"/>
        </p:nvSpPr>
        <p:spPr>
          <a:xfrm>
            <a:off x="8272468" y="4577346"/>
            <a:ext cx="2103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0" i="0" baseline="0" dirty="0">
                <a:latin typeface="Calibri Light" panose="020F0302020204030204" pitchFamily="34" charset="0"/>
              </a:rPr>
              <a:t>Szöveg</a:t>
            </a:r>
          </a:p>
          <a:p>
            <a:r>
              <a:rPr lang="hu-HU" b="0" i="0" dirty="0"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29794E6-D39B-0246-A99B-4F2DBD07BDF1}"/>
              </a:ext>
            </a:extLst>
          </p:cNvPr>
          <p:cNvSpPr/>
          <p:nvPr userDrawn="1"/>
        </p:nvSpPr>
        <p:spPr>
          <a:xfrm>
            <a:off x="8493242" y="1312013"/>
            <a:ext cx="1425039" cy="1425039"/>
          </a:xfrm>
          <a:prstGeom prst="roundRect">
            <a:avLst/>
          </a:prstGeom>
          <a:solidFill>
            <a:schemeClr val="accent1"/>
          </a:solidFill>
          <a:ln w="0">
            <a:solidFill>
              <a:srgbClr val="2621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b="0" i="0" baseline="0" dirty="0">
                <a:solidFill>
                  <a:schemeClr val="bg1"/>
                </a:solidFill>
                <a:latin typeface="Calibri Light" panose="020F0302020204030204" pitchFamily="34" charset="0"/>
              </a:rPr>
              <a:t>2023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27B4E3-362D-C04A-A149-AC7795EBBBAE}"/>
              </a:ext>
            </a:extLst>
          </p:cNvPr>
          <p:cNvCxnSpPr>
            <a:stCxn id="36" idx="2"/>
          </p:cNvCxnSpPr>
          <p:nvPr userDrawn="1"/>
        </p:nvCxnSpPr>
        <p:spPr>
          <a:xfrm flipH="1">
            <a:off x="9205761" y="2737052"/>
            <a:ext cx="1" cy="733261"/>
          </a:xfrm>
          <a:prstGeom prst="line">
            <a:avLst/>
          </a:prstGeom>
          <a:ln w="25400">
            <a:solidFill>
              <a:srgbClr val="2621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AC00C7E-D8FC-3A47-995B-1FEB01FE12F3}"/>
              </a:ext>
            </a:extLst>
          </p:cNvPr>
          <p:cNvSpPr txBox="1"/>
          <p:nvPr userDrawn="1"/>
        </p:nvSpPr>
        <p:spPr>
          <a:xfrm>
            <a:off x="10084298" y="1681746"/>
            <a:ext cx="2103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0" i="0" baseline="0" dirty="0">
                <a:latin typeface="Calibri Light" panose="020F0302020204030204" pitchFamily="34" charset="0"/>
              </a:rPr>
              <a:t>Szöveg</a:t>
            </a:r>
          </a:p>
          <a:p>
            <a:r>
              <a:rPr lang="hu-HU" b="0" i="0" dirty="0"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B00EBB-7581-5C49-A846-B1A90386E6E8}"/>
              </a:ext>
            </a:extLst>
          </p:cNvPr>
          <p:cNvSpPr txBox="1"/>
          <p:nvPr userDrawn="1"/>
        </p:nvSpPr>
        <p:spPr>
          <a:xfrm>
            <a:off x="4543012" y="3523246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0" i="0" baseline="0" dirty="0">
                <a:solidFill>
                  <a:schemeClr val="accent3"/>
                </a:solidFill>
                <a:latin typeface="Calibri Light" panose="020F0302020204030204" pitchFamily="34" charset="0"/>
              </a:rPr>
              <a:t>Szöveg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672B533-CBDB-7649-ABFB-AB62A42B1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073" y="236192"/>
            <a:ext cx="10515600" cy="77628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988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zöveg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A7FC-1DB7-224E-A4BB-3F179F6E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414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5E490-95A7-5141-912D-824AB32AC8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87167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08958-7DF9-6349-9E32-D28A32B314C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94165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8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és magyar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B79B-4316-504C-AD73-E282545BF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F726C9-C6F4-034B-93BE-FDB463CA210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/>
              <a:t>Kép</a:t>
            </a:r>
            <a:endParaRPr lang="hu-H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9C0CD-F850-CB42-9A34-4F8C888194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Szöveg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57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34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é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B244-C1E8-EE4F-854D-137CD855D3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2555"/>
            <a:ext cx="9144000" cy="2203678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Köszönjük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15A76-1D9D-BA48-99F1-FD783ED075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78308"/>
            <a:ext cx="2159000" cy="400795"/>
          </a:xfrm>
        </p:spPr>
        <p:txBody>
          <a:bodyPr/>
          <a:lstStyle>
            <a:lvl1pPr marL="0" indent="0" algn="l">
              <a:buNone/>
              <a:defRPr sz="2400" b="0" i="0"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Elérhetőségek</a:t>
            </a:r>
            <a:r>
              <a:rPr lang="en-US" dirty="0"/>
              <a:t>: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897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477D5-89CF-024E-8F8F-88DE54DBB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4400"/>
            <a:ext cx="10515600" cy="7762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CF86E-4058-D94A-8A3C-747E295FE3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908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Fejezetkezd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EF68-6C58-4C42-99F7-804086D5F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0373"/>
            <a:ext cx="10515600" cy="257822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err="1"/>
              <a:t>Fejezet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36EE-0E79-5A41-BDF2-00691902E9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105588"/>
            <a:ext cx="10515600" cy="1500187"/>
          </a:xfrm>
        </p:spPr>
        <p:txBody>
          <a:bodyPr/>
          <a:lstStyle>
            <a:lvl1pPr marL="0" indent="0">
              <a:buNone/>
              <a:defRPr sz="2400" b="0" i="0" cap="all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Fejezet</a:t>
            </a:r>
            <a:r>
              <a:rPr lang="en-US" dirty="0"/>
              <a:t> </a:t>
            </a:r>
            <a:r>
              <a:rPr lang="en-US" dirty="0" err="1"/>
              <a:t>alcíme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oszlo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9D82-14A3-8342-A2E7-6A38E2BD3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8650"/>
            <a:ext cx="10515600" cy="7762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F10F-91A3-EB40-A4BE-D3EA4341ACB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0987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83526-3BAF-D94F-AA22-D56261096F4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70987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375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EE59-4711-BF4F-BD8C-09BF654F1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98650"/>
            <a:ext cx="10515600" cy="7762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027C9-46C8-1947-910A-5066E77CB2C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654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Oszlop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D4AF6-16A1-F145-9F8E-A0EF2340A4E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932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183DC-9D20-B344-8A5B-41749762CAB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654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Oszlop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51148-FF09-1B43-9FE6-A8F82A627AE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932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06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6DF2-EEEC-194F-B7E8-A2B929AF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8650"/>
            <a:ext cx="10515600" cy="7762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25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é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6DF2-EEEC-194F-B7E8-A2B929AF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1350"/>
            <a:ext cx="10515600" cy="7635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493169-5EB2-AB41-8E6E-4F1607567D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1816100"/>
            <a:ext cx="3340100" cy="3340100"/>
          </a:xfrm>
          <a:prstGeom prst="roundRect">
            <a:avLst/>
          </a:prstGeom>
          <a:ln w="25400">
            <a:solidFill>
              <a:srgbClr val="26215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dirty="0"/>
              <a:t>Kép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7AAE6-B39E-BC43-90D2-DE73A62E4FDA}"/>
              </a:ext>
            </a:extLst>
          </p:cNvPr>
          <p:cNvSpPr txBox="1"/>
          <p:nvPr userDrawn="1"/>
        </p:nvSpPr>
        <p:spPr>
          <a:xfrm>
            <a:off x="838200" y="5281612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i="0" baseline="0" dirty="0">
                <a:latin typeface="Calibri Light" panose="020F0302020204030204" pitchFamily="34" charset="0"/>
              </a:rPr>
              <a:t>Képfelirat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95D6DC8-2316-D244-AEA0-97437AE9EB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6900" y="1816100"/>
            <a:ext cx="3340100" cy="3340100"/>
          </a:xfrm>
          <a:prstGeom prst="roundRect">
            <a:avLst/>
          </a:prstGeom>
          <a:ln w="25400">
            <a:solidFill>
              <a:srgbClr val="26215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dirty="0"/>
              <a:t>Kép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EE36D1-7595-844B-AD98-07638384904D}"/>
              </a:ext>
            </a:extLst>
          </p:cNvPr>
          <p:cNvSpPr txBox="1"/>
          <p:nvPr userDrawn="1"/>
        </p:nvSpPr>
        <p:spPr>
          <a:xfrm>
            <a:off x="4406900" y="5281612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i="0" baseline="0" dirty="0">
                <a:latin typeface="Calibri Light" panose="020F0302020204030204" pitchFamily="34" charset="0"/>
              </a:rPr>
              <a:t>Képfelirat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10799C0-9067-B847-A16B-D59DFDAE8C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5600" y="1816100"/>
            <a:ext cx="3340100" cy="3340100"/>
          </a:xfrm>
          <a:prstGeom prst="roundRect">
            <a:avLst/>
          </a:prstGeom>
          <a:ln w="25400">
            <a:solidFill>
              <a:srgbClr val="262150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hu-HU" dirty="0"/>
              <a:t>Kép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2A2EA-4385-694F-BD40-B3813CBA49EA}"/>
              </a:ext>
            </a:extLst>
          </p:cNvPr>
          <p:cNvSpPr txBox="1"/>
          <p:nvPr userDrawn="1"/>
        </p:nvSpPr>
        <p:spPr>
          <a:xfrm>
            <a:off x="7975600" y="5281612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0" i="0" baseline="0" dirty="0">
                <a:latin typeface="Calibri Light" panose="020F0302020204030204" pitchFamily="34" charset="0"/>
              </a:rPr>
              <a:t>Képfelirat</a:t>
            </a:r>
          </a:p>
        </p:txBody>
      </p:sp>
    </p:spTree>
    <p:extLst>
      <p:ext uri="{BB962C8B-B14F-4D97-AF65-F5344CB8AC3E}">
        <p14:creationId xmlns:p14="http://schemas.microsoft.com/office/powerpoint/2010/main" val="146778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6DF2-EEEC-194F-B7E8-A2B929AF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8650"/>
            <a:ext cx="10515600" cy="7762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1B02FAB-1B16-9A4A-B575-638A69EC26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0079043"/>
              </p:ext>
            </p:extLst>
          </p:nvPr>
        </p:nvGraphicFramePr>
        <p:xfrm>
          <a:off x="838200" y="2149232"/>
          <a:ext cx="10515600" cy="2767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8689790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7194246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6303462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5689874"/>
                    </a:ext>
                  </a:extLst>
                </a:gridCol>
              </a:tblGrid>
              <a:tr h="55343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310865"/>
                  </a:ext>
                </a:extLst>
              </a:tr>
              <a:tr h="55343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7888946"/>
                  </a:ext>
                </a:extLst>
              </a:tr>
              <a:tr h="55343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2858547"/>
                  </a:ext>
                </a:extLst>
              </a:tr>
              <a:tr h="55343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7125545"/>
                  </a:ext>
                </a:extLst>
              </a:tr>
              <a:tr h="55343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3081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6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 szöveg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6DF2-EEEC-194F-B7E8-A2B929AF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24050"/>
            <a:ext cx="10515600" cy="750888"/>
          </a:xfrm>
        </p:spPr>
        <p:txBody>
          <a:bodyPr/>
          <a:lstStyle/>
          <a:p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címe</a:t>
            </a:r>
            <a:endParaRPr lang="hu-HU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D6960E-844D-A94F-A6CE-679E7B63D38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43790136"/>
              </p:ext>
            </p:extLst>
          </p:nvPr>
        </p:nvGraphicFramePr>
        <p:xfrm>
          <a:off x="7351202" y="1709876"/>
          <a:ext cx="3509396" cy="3815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698">
                  <a:extLst>
                    <a:ext uri="{9D8B030D-6E8A-4147-A177-3AD203B41FA5}">
                      <a16:colId xmlns:a16="http://schemas.microsoft.com/office/drawing/2014/main" val="3904232309"/>
                    </a:ext>
                  </a:extLst>
                </a:gridCol>
                <a:gridCol w="1754698">
                  <a:extLst>
                    <a:ext uri="{9D8B030D-6E8A-4147-A177-3AD203B41FA5}">
                      <a16:colId xmlns:a16="http://schemas.microsoft.com/office/drawing/2014/main" val="1413416836"/>
                    </a:ext>
                  </a:extLst>
                </a:gridCol>
              </a:tblGrid>
              <a:tr h="555653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CÍM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CÍM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7630355"/>
                  </a:ext>
                </a:extLst>
              </a:tr>
              <a:tr h="108650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1721114"/>
                  </a:ext>
                </a:extLst>
              </a:tr>
              <a:tr h="108650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453176"/>
                  </a:ext>
                </a:extLst>
              </a:tr>
              <a:tr h="1086500"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ln>
                            <a:noFill/>
                          </a:ln>
                          <a:latin typeface="Calibri Light" panose="020F0302020204030204" pitchFamily="34" charset="0"/>
                        </a:rPr>
                        <a:t>adat</a:t>
                      </a:r>
                      <a:endParaRPr lang="hu-HU" b="0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846154"/>
                  </a:ext>
                </a:extLst>
              </a:tr>
            </a:tbl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E61FA0-4705-F749-9C47-FF7F7C4B0E2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09875"/>
            <a:ext cx="5181600" cy="38151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Szöveg</a:t>
            </a:r>
            <a:endParaRPr lang="en-US" dirty="0"/>
          </a:p>
          <a:p>
            <a:pPr lvl="1"/>
            <a:r>
              <a:rPr lang="en-US" dirty="0" err="1"/>
              <a:t>Szöveg</a:t>
            </a:r>
            <a:endParaRPr lang="en-US" dirty="0"/>
          </a:p>
          <a:p>
            <a:pPr lvl="2"/>
            <a:r>
              <a:rPr lang="en-US" dirty="0" err="1"/>
              <a:t>Szöveg</a:t>
            </a:r>
            <a:endParaRPr lang="en-US" dirty="0"/>
          </a:p>
          <a:p>
            <a:pPr lvl="3"/>
            <a:r>
              <a:rPr lang="en-US" dirty="0" err="1"/>
              <a:t>Szöveg</a:t>
            </a:r>
            <a:endParaRPr lang="en-US" dirty="0"/>
          </a:p>
          <a:p>
            <a:pPr lvl="4"/>
            <a:r>
              <a:rPr lang="en-US" dirty="0" err="1"/>
              <a:t>Szöveg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706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46F77-97D4-8043-8134-2F281EBE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here to edit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B4419-8F96-3D47-B5EF-C13513C34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14546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strike="noStrike" kern="1200" baseline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00000"/>
        <a:buFont typeface="Wingdings" pitchFamily="2" charset="2"/>
        <a:buChar char="§"/>
        <a:defRPr sz="2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00000"/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FB3F37-F4DD-4B2D-A904-24FFC9966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063"/>
            <a:ext cx="9144000" cy="2203678"/>
          </a:xfrm>
        </p:spPr>
        <p:txBody>
          <a:bodyPr>
            <a:normAutofit/>
          </a:bodyPr>
          <a:lstStyle/>
          <a:p>
            <a:r>
              <a:rPr lang="hu-HU" dirty="0"/>
              <a:t>Kézai Simon Program – digitális családi fotóarchívum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AA6CAC4-1EBF-4A6A-9745-DBEA931E0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671" y="2781900"/>
            <a:ext cx="9144000" cy="1031259"/>
          </a:xfrm>
        </p:spPr>
        <p:txBody>
          <a:bodyPr>
            <a:normAutofit/>
          </a:bodyPr>
          <a:lstStyle/>
          <a:p>
            <a:r>
              <a:rPr lang="hu-HU" sz="2000" cap="none" dirty="0"/>
              <a:t>Sörény Edina, projekt szakmai vezető-helyettes, DJ </a:t>
            </a:r>
            <a:r>
              <a:rPr lang="hu-HU" sz="2000" cap="none" dirty="0" err="1"/>
              <a:t>Nkft</a:t>
            </a:r>
            <a:r>
              <a:rPr lang="hu-HU" sz="2000" cap="none" dirty="0"/>
              <a:t>.</a:t>
            </a:r>
          </a:p>
          <a:p>
            <a:r>
              <a:rPr lang="hu-HU" sz="2000" cap="none" dirty="0"/>
              <a:t>Debrecen, 2022. április 20-22. NETWORKSHOP 2022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75EEBBE-5F38-450D-8411-8367B58D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559" y="209353"/>
            <a:ext cx="1647896" cy="16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asztal látható&#10;&#10;Automatikusan generált leírás">
            <a:extLst>
              <a:ext uri="{FF2B5EF4-FFF2-40B4-BE49-F238E27FC236}">
                <a16:creationId xmlns:a16="http://schemas.microsoft.com/office/drawing/2014/main" id="{5539A05B-56BD-49F1-B788-66781854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3" y="272215"/>
            <a:ext cx="10010274" cy="56307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04638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474F6C-9317-4F58-9BAB-863D1902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Kézai Pontok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CD19C35-0A57-4BD5-A9A8-A44EB2BC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39284"/>
            <a:ext cx="3401863" cy="339576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8F34EEF-A4CA-40DA-9924-43C94454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068" y="1933187"/>
            <a:ext cx="3401863" cy="340186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A8EE153-AD76-4D36-8FB6-5878A9704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171" y="1933186"/>
            <a:ext cx="3401863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modellt állás, csoport, személyek látható&#10;&#10;Automatikusan generált leírás">
            <a:extLst>
              <a:ext uri="{FF2B5EF4-FFF2-40B4-BE49-F238E27FC236}">
                <a16:creationId xmlns:a16="http://schemas.microsoft.com/office/drawing/2014/main" id="{9C79A58C-48E1-4AE5-9A74-2608BA23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0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90F818D9-D941-4542-A90E-852CEF75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08" y="689865"/>
            <a:ext cx="10515600" cy="776288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2060"/>
                </a:solidFill>
              </a:rPr>
              <a:t>Kézai felület  felhasználási szintjei</a:t>
            </a:r>
          </a:p>
        </p:txBody>
      </p:sp>
      <p:grpSp>
        <p:nvGrpSpPr>
          <p:cNvPr id="5" name="Google Shape;393;g8d1b7e56ac_1_2">
            <a:extLst>
              <a:ext uri="{FF2B5EF4-FFF2-40B4-BE49-F238E27FC236}">
                <a16:creationId xmlns:a16="http://schemas.microsoft.com/office/drawing/2014/main" id="{FD89CA0C-B1DF-430F-A3FD-EB0E50FAF379}"/>
              </a:ext>
            </a:extLst>
          </p:cNvPr>
          <p:cNvGrpSpPr/>
          <p:nvPr/>
        </p:nvGrpSpPr>
        <p:grpSpPr>
          <a:xfrm>
            <a:off x="1366373" y="1944394"/>
            <a:ext cx="9547136" cy="817675"/>
            <a:chOff x="630730" y="880977"/>
            <a:chExt cx="7380855" cy="731700"/>
          </a:xfrm>
        </p:grpSpPr>
        <p:sp>
          <p:nvSpPr>
            <p:cNvPr id="6" name="Google Shape;394;g8d1b7e56ac_1_2">
              <a:extLst>
                <a:ext uri="{FF2B5EF4-FFF2-40B4-BE49-F238E27FC236}">
                  <a16:creationId xmlns:a16="http://schemas.microsoft.com/office/drawing/2014/main" id="{46DCB20D-0C88-4CF6-8004-790D79F9851C}"/>
                </a:ext>
              </a:extLst>
            </p:cNvPr>
            <p:cNvSpPr txBox="1"/>
            <p:nvPr/>
          </p:nvSpPr>
          <p:spPr>
            <a:xfrm>
              <a:off x="630730" y="931175"/>
              <a:ext cx="2084400" cy="629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457200" marR="0" lvl="0" indent="-45720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2017"/>
                </a:buClr>
                <a:buSzPts val="4500"/>
                <a:buFont typeface="Roboto Medium"/>
                <a:buAutoNum type="romanUcPeriod"/>
              </a:pPr>
              <a:r>
                <a:rPr lang="hu-HU" sz="4500" b="0" i="0" u="none" strike="noStrike" cap="none" dirty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  <a:ea typeface="Roboto Medium"/>
                  <a:cs typeface="Roboto Medium"/>
                  <a:sym typeface="Roboto Medium"/>
                </a:rPr>
                <a:t>Privát </a:t>
              </a:r>
              <a:endParaRPr sz="45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7" name="Google Shape;395;g8d1b7e56ac_1_2">
              <a:extLst>
                <a:ext uri="{FF2B5EF4-FFF2-40B4-BE49-F238E27FC236}">
                  <a16:creationId xmlns:a16="http://schemas.microsoft.com/office/drawing/2014/main" id="{BEFF4690-8CA2-4C54-9043-643475E82FDC}"/>
                </a:ext>
              </a:extLst>
            </p:cNvPr>
            <p:cNvSpPr/>
            <p:nvPr/>
          </p:nvSpPr>
          <p:spPr>
            <a:xfrm>
              <a:off x="2789785" y="880977"/>
              <a:ext cx="5221800" cy="731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8" name="Google Shape;396;g8d1b7e56ac_1_2">
              <a:extLst>
                <a:ext uri="{FF2B5EF4-FFF2-40B4-BE49-F238E27FC236}">
                  <a16:creationId xmlns:a16="http://schemas.microsoft.com/office/drawing/2014/main" id="{DB2D4424-9839-4E4F-8C08-CBF15A5044E0}"/>
                </a:ext>
              </a:extLst>
            </p:cNvPr>
            <p:cNvSpPr txBox="1"/>
            <p:nvPr/>
          </p:nvSpPr>
          <p:spPr>
            <a:xfrm>
              <a:off x="2914389" y="965253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b="0" i="0" u="none" strike="noStrike" cap="none" dirty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Alapbeállítás</a:t>
              </a:r>
              <a:r>
                <a:rPr lang="hu-HU" sz="1600" b="0" i="0" u="none" strike="noStrike" cap="none" dirty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. Feltöltött fotók biztonságos, védett tárolása, kizárólag a felhasználó fér hozzá a feltöltött fotókhoz.</a:t>
              </a:r>
              <a:endParaRPr sz="16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  <p:grpSp>
        <p:nvGrpSpPr>
          <p:cNvPr id="9" name="Google Shape;397;g8d1b7e56ac_1_2">
            <a:extLst>
              <a:ext uri="{FF2B5EF4-FFF2-40B4-BE49-F238E27FC236}">
                <a16:creationId xmlns:a16="http://schemas.microsoft.com/office/drawing/2014/main" id="{F6E5CF18-D068-4776-9ADE-0BCB1D56FDB0}"/>
              </a:ext>
            </a:extLst>
          </p:cNvPr>
          <p:cNvGrpSpPr/>
          <p:nvPr/>
        </p:nvGrpSpPr>
        <p:grpSpPr>
          <a:xfrm>
            <a:off x="1125070" y="2932667"/>
            <a:ext cx="9320840" cy="817675"/>
            <a:chOff x="444180" y="1765338"/>
            <a:chExt cx="7205907" cy="731700"/>
          </a:xfrm>
        </p:grpSpPr>
        <p:sp>
          <p:nvSpPr>
            <p:cNvPr id="10" name="Google Shape;398;g8d1b7e56ac_1_2">
              <a:extLst>
                <a:ext uri="{FF2B5EF4-FFF2-40B4-BE49-F238E27FC236}">
                  <a16:creationId xmlns:a16="http://schemas.microsoft.com/office/drawing/2014/main" id="{9B59C237-0093-40E6-A674-C7415C25ACF7}"/>
                </a:ext>
              </a:extLst>
            </p:cNvPr>
            <p:cNvSpPr txBox="1"/>
            <p:nvPr/>
          </p:nvSpPr>
          <p:spPr>
            <a:xfrm>
              <a:off x="444180" y="1815550"/>
              <a:ext cx="2271000" cy="629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0"/>
                <a:buFont typeface="Arial"/>
                <a:buNone/>
              </a:pPr>
              <a:r>
                <a:rPr lang="hu-HU" sz="45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 Medium"/>
                  <a:cs typeface="Roboto Medium"/>
                  <a:sym typeface="Roboto Medium"/>
                </a:rPr>
                <a:t>II. Családi</a:t>
              </a:r>
              <a:endParaRPr sz="45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" name="Google Shape;399;g8d1b7e56ac_1_2">
              <a:extLst>
                <a:ext uri="{FF2B5EF4-FFF2-40B4-BE49-F238E27FC236}">
                  <a16:creationId xmlns:a16="http://schemas.microsoft.com/office/drawing/2014/main" id="{3B2AF92F-746F-4549-952B-B279A583C0DA}"/>
                </a:ext>
              </a:extLst>
            </p:cNvPr>
            <p:cNvSpPr/>
            <p:nvPr/>
          </p:nvSpPr>
          <p:spPr>
            <a:xfrm>
              <a:off x="2789787" y="1765338"/>
              <a:ext cx="4860300" cy="731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12" name="Google Shape;400;g8d1b7e56ac_1_2">
              <a:extLst>
                <a:ext uri="{FF2B5EF4-FFF2-40B4-BE49-F238E27FC236}">
                  <a16:creationId xmlns:a16="http://schemas.microsoft.com/office/drawing/2014/main" id="{1E8E3F31-1004-492B-B738-F4E2EB2084A8}"/>
                </a:ext>
              </a:extLst>
            </p:cNvPr>
            <p:cNvSpPr txBox="1"/>
            <p:nvPr/>
          </p:nvSpPr>
          <p:spPr>
            <a:xfrm>
              <a:off x="2914387" y="1971908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Opcionális. A feltöltött fotókat kizárólag a regisztrált családtagok láthatják.</a:t>
              </a:r>
              <a:endParaRPr sz="16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  <p:grpSp>
        <p:nvGrpSpPr>
          <p:cNvPr id="13" name="Google Shape;401;g8d1b7e56ac_1_2">
            <a:extLst>
              <a:ext uri="{FF2B5EF4-FFF2-40B4-BE49-F238E27FC236}">
                <a16:creationId xmlns:a16="http://schemas.microsoft.com/office/drawing/2014/main" id="{AD621F48-4990-4D63-919D-C424AD9FDCBE}"/>
              </a:ext>
            </a:extLst>
          </p:cNvPr>
          <p:cNvGrpSpPr/>
          <p:nvPr/>
        </p:nvGrpSpPr>
        <p:grpSpPr>
          <a:xfrm>
            <a:off x="207226" y="3917296"/>
            <a:ext cx="9769533" cy="817675"/>
            <a:chOff x="-265402" y="2646438"/>
            <a:chExt cx="7552789" cy="7317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Google Shape;402;g8d1b7e56ac_1_2">
              <a:extLst>
                <a:ext uri="{FF2B5EF4-FFF2-40B4-BE49-F238E27FC236}">
                  <a16:creationId xmlns:a16="http://schemas.microsoft.com/office/drawing/2014/main" id="{BDCE4A32-6980-4D28-AB9E-6A11E5DD94B5}"/>
                </a:ext>
              </a:extLst>
            </p:cNvPr>
            <p:cNvSpPr txBox="1"/>
            <p:nvPr/>
          </p:nvSpPr>
          <p:spPr>
            <a:xfrm>
              <a:off x="-265402" y="2696620"/>
              <a:ext cx="2980500" cy="629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0"/>
                <a:buFont typeface="Arial"/>
                <a:buNone/>
              </a:pPr>
              <a:r>
                <a:rPr lang="hu-HU" sz="45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 Medium"/>
                  <a:cs typeface="Roboto Medium"/>
                  <a:sym typeface="Roboto Medium"/>
                </a:rPr>
                <a:t>III. Ismerősök</a:t>
              </a:r>
              <a:endParaRPr sz="45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5" name="Google Shape;403;g8d1b7e56ac_1_2">
              <a:extLst>
                <a:ext uri="{FF2B5EF4-FFF2-40B4-BE49-F238E27FC236}">
                  <a16:creationId xmlns:a16="http://schemas.microsoft.com/office/drawing/2014/main" id="{609A9A28-19BD-4A0B-9A75-3DECC0DD166F}"/>
                </a:ext>
              </a:extLst>
            </p:cNvPr>
            <p:cNvSpPr/>
            <p:nvPr/>
          </p:nvSpPr>
          <p:spPr>
            <a:xfrm>
              <a:off x="2789787" y="2646438"/>
              <a:ext cx="4497600" cy="731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16" name="Google Shape;404;g8d1b7e56ac_1_2">
              <a:extLst>
                <a:ext uri="{FF2B5EF4-FFF2-40B4-BE49-F238E27FC236}">
                  <a16:creationId xmlns:a16="http://schemas.microsoft.com/office/drawing/2014/main" id="{E938954E-079B-4975-AF38-9AD5BF587BB0}"/>
                </a:ext>
              </a:extLst>
            </p:cNvPr>
            <p:cNvSpPr txBox="1"/>
            <p:nvPr/>
          </p:nvSpPr>
          <p:spPr>
            <a:xfrm>
              <a:off x="2914388" y="2852992"/>
              <a:ext cx="3849900" cy="330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Opcionális</a:t>
              </a:r>
              <a:r>
                <a:rPr lang="hu-HU" sz="16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. A feltöltött fotók megoszthatók más regisztrált felhasználókkal.</a:t>
              </a:r>
              <a:endParaRPr sz="16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  <p:grpSp>
        <p:nvGrpSpPr>
          <p:cNvPr id="17" name="Google Shape;405;g8d1b7e56ac_1_2">
            <a:extLst>
              <a:ext uri="{FF2B5EF4-FFF2-40B4-BE49-F238E27FC236}">
                <a16:creationId xmlns:a16="http://schemas.microsoft.com/office/drawing/2014/main" id="{02134FA2-58F5-441D-9093-B98210D0C2B1}"/>
              </a:ext>
            </a:extLst>
          </p:cNvPr>
          <p:cNvGrpSpPr/>
          <p:nvPr/>
        </p:nvGrpSpPr>
        <p:grpSpPr>
          <a:xfrm>
            <a:off x="346375" y="4905585"/>
            <a:ext cx="9162784" cy="817675"/>
            <a:chOff x="-157827" y="3530813"/>
            <a:chExt cx="7083714" cy="731700"/>
          </a:xfrm>
          <a:solidFill>
            <a:schemeClr val="accent6">
              <a:lumMod val="75000"/>
            </a:schemeClr>
          </a:solidFill>
        </p:grpSpPr>
        <p:sp>
          <p:nvSpPr>
            <p:cNvPr id="18" name="Google Shape;406;g8d1b7e56ac_1_2">
              <a:extLst>
                <a:ext uri="{FF2B5EF4-FFF2-40B4-BE49-F238E27FC236}">
                  <a16:creationId xmlns:a16="http://schemas.microsoft.com/office/drawing/2014/main" id="{4232E0AE-9D6B-4FE6-8FBA-69161A3DFB8F}"/>
                </a:ext>
              </a:extLst>
            </p:cNvPr>
            <p:cNvSpPr txBox="1"/>
            <p:nvPr/>
          </p:nvSpPr>
          <p:spPr>
            <a:xfrm>
              <a:off x="-157827" y="3581005"/>
              <a:ext cx="2873100" cy="629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0"/>
                <a:buFont typeface="Arial"/>
                <a:buNone/>
              </a:pPr>
              <a:r>
                <a:rPr lang="hu-HU" sz="45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 Medium"/>
                  <a:cs typeface="Roboto Medium"/>
                  <a:sym typeface="Roboto Medium"/>
                </a:rPr>
                <a:t>IV. Publikus</a:t>
              </a:r>
              <a:endParaRPr sz="45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" name="Google Shape;407;g8d1b7e56ac_1_2">
              <a:extLst>
                <a:ext uri="{FF2B5EF4-FFF2-40B4-BE49-F238E27FC236}">
                  <a16:creationId xmlns:a16="http://schemas.microsoft.com/office/drawing/2014/main" id="{4FF63933-832B-494D-9ACF-BFC76872A2B6}"/>
                </a:ext>
              </a:extLst>
            </p:cNvPr>
            <p:cNvSpPr/>
            <p:nvPr/>
          </p:nvSpPr>
          <p:spPr>
            <a:xfrm>
              <a:off x="2789787" y="3530813"/>
              <a:ext cx="4136100" cy="7317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endParaRPr>
            </a:p>
          </p:txBody>
        </p:sp>
        <p:sp>
          <p:nvSpPr>
            <p:cNvPr id="20" name="Google Shape;408;g8d1b7e56ac_1_2">
              <a:extLst>
                <a:ext uri="{FF2B5EF4-FFF2-40B4-BE49-F238E27FC236}">
                  <a16:creationId xmlns:a16="http://schemas.microsoft.com/office/drawing/2014/main" id="{3DD396E0-3E15-4F2B-A82F-61648DFADF7D}"/>
                </a:ext>
              </a:extLst>
            </p:cNvPr>
            <p:cNvSpPr txBox="1"/>
            <p:nvPr/>
          </p:nvSpPr>
          <p:spPr>
            <a:xfrm>
              <a:off x="2914388" y="3737366"/>
              <a:ext cx="3849900" cy="3306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Opcionális. Mindenki számára hozzáférhetővé tehetők a fotók a publikus </a:t>
              </a:r>
              <a:r>
                <a:rPr lang="hu-HU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galériában</a:t>
              </a:r>
              <a:r>
                <a:rPr lang="hu-HU" sz="1600" b="0" i="0" u="none" strike="noStrike" cap="none" dirty="0">
                  <a:solidFill>
                    <a:srgbClr val="800000"/>
                  </a:solidFill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.</a:t>
              </a:r>
              <a:endParaRPr sz="1600" b="0" i="0" u="none" strike="noStrike" cap="none" dirty="0">
                <a:solidFill>
                  <a:srgbClr val="800000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731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45E18D-A1D6-4C86-AF67-843B53C0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650"/>
            <a:ext cx="10515600" cy="776288"/>
          </a:xfrm>
        </p:spPr>
        <p:txBody>
          <a:bodyPr anchor="b">
            <a:normAutofit/>
          </a:bodyPr>
          <a:lstStyle/>
          <a:p>
            <a:r>
              <a:rPr lang="hu-HU" sz="4400" b="1" dirty="0">
                <a:solidFill>
                  <a:srgbClr val="002060"/>
                </a:solidFill>
                <a:effectLst/>
              </a:rPr>
              <a:t>Fő a biztonságos és a hosszú távú megőrzés</a:t>
            </a:r>
            <a:endParaRPr lang="hu-HU" sz="4400" b="1" dirty="0">
              <a:solidFill>
                <a:srgbClr val="002060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DCF102D-D089-420B-BA99-BA9FC723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67" b="3"/>
          <a:stretch/>
        </p:blipFill>
        <p:spPr>
          <a:xfrm>
            <a:off x="838200" y="1709875"/>
            <a:ext cx="5181600" cy="4351338"/>
          </a:xfrm>
          <a:prstGeom prst="rect">
            <a:avLst/>
          </a:prstGeom>
          <a:noFill/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274984DD-0584-4371-B107-BBA05CFB1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9875"/>
            <a:ext cx="5181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Magyar tulajdonú és fejlesztésű szoftver;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Biztonságos központi adatbázis – MTVA Archívum;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Adatvédelmi előírások szigorú betartása;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Állami garancia a fotók megőrzésére, melyek bármikor visszakereshetőek;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A publikus fotók szigorú minőségbiztosítási rendszeren mennek keresztül a kikerülésük előtt;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8655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640EE4-CA1B-409D-8DD3-0A338DE0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  <a:latin typeface="+mj-lt"/>
              </a:rPr>
              <a:t>Kihívás - A jelen digitális emlékei…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4B20A2-5FE8-4ED6-820E-3CDD87682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Digitálisan integrált életünk során képeink és otthoni videóink nagy részét pompás digitális fényképezőgépekkel, hihetetlen okostelefonokkal vagy más könnyen hordozható eszközökkel készítjük és osztjuk meg.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Mit kezdjünk ezeknek az eszközöknek a gyümölcseivel – a digitális fájlok és </a:t>
            </a:r>
            <a:r>
              <a:rPr lang="hu-HU" b="0" i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források sokaságával, </a:t>
            </a: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amelyet naponta, hetente, havonta, évente felhalmozunk? Mit kezdünk a digitális életünket alkotó személyes digitális tartalmainkkal?...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Hogyan tudunk közösen digitális családtörténetet építeni?...</a:t>
            </a:r>
          </a:p>
        </p:txBody>
      </p:sp>
    </p:spTree>
    <p:extLst>
      <p:ext uri="{BB962C8B-B14F-4D97-AF65-F5344CB8AC3E}">
        <p14:creationId xmlns:p14="http://schemas.microsoft.com/office/powerpoint/2010/main" val="311560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10FDCD-5D22-41B8-85F8-6C8EBD14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9787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>
                <a:solidFill>
                  <a:srgbClr val="002060"/>
                </a:solidFill>
                <a:ea typeface="Roboto" panose="02000000000000000000" pitchFamily="2" charset="0"/>
              </a:rPr>
              <a:t>További információk a Programról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D89352-056B-4489-AABE-A7E84D853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0620" y="1485285"/>
            <a:ext cx="5522495" cy="20680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B0F0"/>
                </a:solidFill>
                <a:ea typeface="Roboto" panose="02000000000000000000" pitchFamily="2" charset="0"/>
              </a:rPr>
              <a:t>- Kézai Simon Program Facebook oldal</a:t>
            </a:r>
          </a:p>
          <a:p>
            <a:pPr marL="0" indent="0">
              <a:buNone/>
            </a:pPr>
            <a:r>
              <a:rPr lang="hu-HU" dirty="0">
                <a:solidFill>
                  <a:srgbClr val="00B0F0"/>
                </a:solidFill>
                <a:ea typeface="Roboto" panose="02000000000000000000" pitchFamily="2" charset="0"/>
              </a:rPr>
              <a:t>- Kézai Simon Program Instagram oldal</a:t>
            </a:r>
          </a:p>
          <a:p>
            <a:pPr marL="0" indent="0">
              <a:buNone/>
            </a:pPr>
            <a:r>
              <a:rPr lang="hu-HU" dirty="0">
                <a:solidFill>
                  <a:srgbClr val="00B0F0"/>
                </a:solidFill>
                <a:ea typeface="Roboto" panose="02000000000000000000" pitchFamily="2" charset="0"/>
              </a:rPr>
              <a:t>- Kézai Simon Program YouTube csatorna</a:t>
            </a:r>
          </a:p>
          <a:p>
            <a:pPr marL="0" indent="0">
              <a:buNone/>
            </a:pPr>
            <a:r>
              <a:rPr lang="hu-HU" dirty="0">
                <a:solidFill>
                  <a:srgbClr val="00B0F0"/>
                </a:solidFill>
                <a:ea typeface="Roboto" panose="02000000000000000000" pitchFamily="2" charset="0"/>
              </a:rPr>
              <a:t>- Digitális Témahét YouTube csatorna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5DB489-511F-4E3E-8D02-C2D7C79A9F4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"/>
          <a:stretch/>
        </p:blipFill>
        <p:spPr bwMode="auto">
          <a:xfrm>
            <a:off x="458715" y="3961588"/>
            <a:ext cx="3704272" cy="1991996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AF2BEFA-4EDF-422D-BE5A-618BDF5BE80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92" y="3945741"/>
            <a:ext cx="3586016" cy="20680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768B010-AC76-47EC-B733-2E0A5F953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047" y="1331039"/>
            <a:ext cx="3452337" cy="2614702"/>
          </a:xfrm>
          <a:prstGeom prst="rect">
            <a:avLst/>
          </a:prstGeom>
          <a:ln>
            <a:solidFill>
              <a:srgbClr val="262150"/>
            </a:solidFill>
          </a:ln>
        </p:spPr>
      </p:pic>
    </p:spTree>
    <p:extLst>
      <p:ext uri="{BB962C8B-B14F-4D97-AF65-F5344CB8AC3E}">
        <p14:creationId xmlns:p14="http://schemas.microsoft.com/office/powerpoint/2010/main" val="271241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10AF8-4A65-4549-B203-11873B70B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713" y="1245537"/>
            <a:ext cx="10962968" cy="975148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5BB4F4A-5A76-4401-8F7D-8A711C861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0713" y="2373085"/>
            <a:ext cx="4855029" cy="595834"/>
          </a:xfrm>
        </p:spPr>
        <p:txBody>
          <a:bodyPr>
            <a:normAutofit/>
          </a:bodyPr>
          <a:lstStyle/>
          <a:p>
            <a:r>
              <a:rPr lang="hu-HU"/>
              <a:t>djkkugyfelszolgalat</a:t>
            </a:r>
            <a:r>
              <a:rPr lang="hu-HU" dirty="0"/>
              <a:t>@djnkft.hu</a:t>
            </a:r>
          </a:p>
        </p:txBody>
      </p:sp>
    </p:spTree>
    <p:extLst>
      <p:ext uri="{BB962C8B-B14F-4D97-AF65-F5344CB8AC3E}">
        <p14:creationId xmlns:p14="http://schemas.microsoft.com/office/powerpoint/2010/main" val="326401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217BD2-B5A1-4B14-BC2D-860D0CD6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Régen és Most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F32BA57-8BF0-4208-9434-1651F82F5B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33525" y="2018506"/>
            <a:ext cx="3790950" cy="3733800"/>
          </a:xfrm>
          <a:prstGeom prst="rect">
            <a:avLst/>
          </a:prstGeo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47152F63-3A48-433F-A5CF-CD8F1E0338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99295"/>
            <a:ext cx="5181600" cy="39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60B29E4-6DAA-2271-8BFE-08ED4D9E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45" y="277432"/>
            <a:ext cx="10515600" cy="776288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A közelmúlt…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81EA80-1CA7-4F12-949D-F3CEBA77A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149" y="1040205"/>
            <a:ext cx="762737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Sokan vannak itt akik, még </a:t>
            </a: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túl fiatalok, és nem emlékeznek rá, amikor egy „kameratekercs” körülbelül 30 filmfelvételt jelentett……..</a:t>
            </a:r>
            <a:r>
              <a:rPr lang="hu-HU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hamarosan rengeteg nyomtatott fotót örökölünk szüleinktől, nagyszüleinktől.</a:t>
            </a:r>
            <a:endParaRPr lang="hu-H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685BFC5-21FE-4CF8-B4E4-48666944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926" y="205540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4661F9E-DF60-4DB7-BD09-69396212C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179" y="4278037"/>
            <a:ext cx="2466975" cy="18478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31958BB-003F-4BD3-8EB2-994D9A019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99264"/>
            <a:ext cx="2812026" cy="249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011EF4D-AD62-4376-9C0E-F0AE5BC92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306" y="3679426"/>
            <a:ext cx="3173232" cy="23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7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5E93DD-AAAB-4813-87C6-BA753924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195"/>
            <a:ext cx="10515600" cy="776288"/>
          </a:xfrm>
        </p:spPr>
        <p:txBody>
          <a:bodyPr/>
          <a:lstStyle/>
          <a:p>
            <a:r>
              <a:rPr lang="hu-HU" b="1" dirty="0">
                <a:solidFill>
                  <a:srgbClr val="002060"/>
                </a:solidFill>
              </a:rPr>
              <a:t>Családi fényképek sokasága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B3F780-DF50-4475-BB2C-FECBB2252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9787"/>
            <a:ext cx="10515600" cy="4016375"/>
          </a:xfrm>
        </p:spPr>
        <p:txBody>
          <a:bodyPr/>
          <a:lstStyle/>
          <a:p>
            <a:pPr marL="0" indent="0" algn="just">
              <a:buNone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  <a:latin typeface="+mj-lt"/>
              </a:rPr>
              <a:t>Ha régi fotókkal teli dobozaik vannak, nincsenek egyedül – magányos családi fényképek milliárdjai gyűjtik a port a szekrényekben és a padlásokon szerte a világon. </a:t>
            </a:r>
          </a:p>
          <a:p>
            <a:pPr algn="just"/>
            <a:endParaRPr lang="hu-HU" b="0" i="0" dirty="0">
              <a:solidFill>
                <a:schemeClr val="accent6">
                  <a:lumMod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3905BBA-D087-42B8-8E16-34BA9E9D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24" y="3656197"/>
            <a:ext cx="3518828" cy="260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4058F0B-09C4-447A-9677-1A6D313D4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880" y="3360583"/>
            <a:ext cx="3912010" cy="260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CADCD75-846F-46BF-99AA-CEE801A9A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052" y="3429000"/>
            <a:ext cx="3600363" cy="283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72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7F270F-0933-445E-B7CD-A1D21D82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58" y="452891"/>
            <a:ext cx="10515600" cy="776288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Fényképek, diák, negatívok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CEF5468D-A653-45C2-BD71-2539BCA92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722862"/>
              </p:ext>
            </p:extLst>
          </p:nvPr>
        </p:nvGraphicFramePr>
        <p:xfrm>
          <a:off x="-898168" y="1563880"/>
          <a:ext cx="8653800" cy="373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0280FB22-0127-4F81-9A69-1BCDC75F4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455" y="1401511"/>
            <a:ext cx="2939718" cy="294541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CF06D59-44E3-438B-B995-A6D7A5CD58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028042"/>
            <a:ext cx="3151905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2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CFB1D9-7C46-4386-92AC-18600AE0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8650"/>
            <a:ext cx="10515600" cy="776288"/>
          </a:xfrm>
        </p:spPr>
        <p:txBody>
          <a:bodyPr anchor="b">
            <a:normAutofit/>
          </a:bodyPr>
          <a:lstStyle/>
          <a:p>
            <a:r>
              <a:rPr lang="hu-HU" b="1" i="0" dirty="0">
                <a:solidFill>
                  <a:srgbClr val="002060"/>
                </a:solidFill>
                <a:effectLst/>
              </a:rPr>
              <a:t>Mit kezdjünk a régi családi fotókkal?</a:t>
            </a:r>
            <a:r>
              <a:rPr lang="hu-HU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FF90B8-F5A0-4E36-80D7-24F4E6029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9875"/>
            <a:ext cx="5181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Talán nem klónozhatjuk a fizikai tárgyakat, például a családi örökséget és emlékeket, de </a:t>
            </a:r>
            <a:r>
              <a:rPr lang="hu-HU" b="1" i="0" dirty="0">
                <a:solidFill>
                  <a:schemeClr val="accent6">
                    <a:lumMod val="50000"/>
                  </a:schemeClr>
                </a:solidFill>
                <a:effectLst/>
              </a:rPr>
              <a:t>átalakíthatjuk őket digitális formába</a:t>
            </a: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, ami legalább megkönnyíti a másokkal való megosztásukat, és megőrzi a digitális emléküket fizikai elvesztés esetén is.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044C922-281C-4D3D-9E9F-C9592B82E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2" r="11831" b="2"/>
          <a:stretch/>
        </p:blipFill>
        <p:spPr>
          <a:xfrm>
            <a:off x="6545825" y="1574938"/>
            <a:ext cx="518160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180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1802A0-9F8C-41AB-8D88-0953995D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u-HU" b="1" dirty="0">
                <a:solidFill>
                  <a:srgbClr val="002060"/>
                </a:solidFill>
              </a:rPr>
              <a:t>A Kézai Simon Program, mint megoldás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632651-A2C6-4B51-BE1E-05783F337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Családi krónika digitalizált albumba rendezve – családok </a:t>
            </a:r>
            <a:r>
              <a:rPr lang="hu-HU" b="0" i="0">
                <a:solidFill>
                  <a:schemeClr val="accent6">
                    <a:lumMod val="50000"/>
                  </a:schemeClr>
                </a:solidFill>
                <a:effectLst/>
              </a:rPr>
              <a:t>digitális krónikája</a:t>
            </a:r>
            <a:endParaRPr lang="hu-HU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Online digitális családi fotóarchívum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Magyarország digitális családi albuma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Közösségépítő országos mozgalom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Digitálisan életre kelt családtörténet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Nyilvános és kutatható családi fotótár</a:t>
            </a:r>
          </a:p>
          <a:p>
            <a:pPr marL="0" indent="0">
              <a:buNone/>
            </a:pPr>
            <a:endParaRPr lang="hu-HU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D31CB87-967C-4B00-9293-E59BABB9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41" y="146573"/>
            <a:ext cx="2001482" cy="79128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13C9199-2DED-409D-9D01-A1605C050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660" y="2721802"/>
            <a:ext cx="3231160" cy="141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3047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6008077-FF5D-4366-A0B7-6643BD838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53" y="305300"/>
            <a:ext cx="9838270" cy="55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4C66D6-7CC9-4BCB-A21C-A18D2836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257" y="643702"/>
            <a:ext cx="10515600" cy="776288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002060"/>
                </a:solidFill>
              </a:rPr>
              <a:t>Analóg emlékek digitalizálása</a:t>
            </a:r>
          </a:p>
        </p:txBody>
      </p:sp>
      <p:graphicFrame>
        <p:nvGraphicFramePr>
          <p:cNvPr id="4" name="Tartalom helye 7">
            <a:extLst>
              <a:ext uri="{FF2B5EF4-FFF2-40B4-BE49-F238E27FC236}">
                <a16:creationId xmlns:a16="http://schemas.microsoft.com/office/drawing/2014/main" id="{98E8E201-A74E-4BF8-9D5E-F0C7F5329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419161"/>
              </p:ext>
            </p:extLst>
          </p:nvPr>
        </p:nvGraphicFramePr>
        <p:xfrm>
          <a:off x="494251" y="1532010"/>
          <a:ext cx="10515600" cy="401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55857B9A-571B-4C55-BBC8-3757D98B6B6E}"/>
              </a:ext>
            </a:extLst>
          </p:cNvPr>
          <p:cNvSpPr txBox="1"/>
          <p:nvPr/>
        </p:nvSpPr>
        <p:spPr>
          <a:xfrm>
            <a:off x="8649050" y="2122416"/>
            <a:ext cx="1779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FF00"/>
                </a:solidFill>
                <a:latin typeface="Calibri Light" panose="020F0302020204030204" pitchFamily="34" charset="0"/>
              </a:rPr>
              <a:t>Saját galéria létrehozása.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FF00"/>
                </a:solidFill>
                <a:latin typeface="Calibri Light" panose="020F0302020204030204" pitchFamily="34" charset="0"/>
              </a:rPr>
              <a:t>Képek albumokba rendezése.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FF00"/>
                </a:solidFill>
                <a:latin typeface="Calibri Light" panose="020F0302020204030204" pitchFamily="34" charset="0"/>
              </a:rPr>
              <a:t>Képekhez leírás, adatok társítása.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FF00"/>
                </a:solidFill>
                <a:latin typeface="Calibri Light" panose="020F0302020204030204" pitchFamily="34" charset="0"/>
              </a:rPr>
              <a:t>Kereshető tartalom.</a:t>
            </a:r>
          </a:p>
          <a:p>
            <a:endParaRPr lang="hu-HU" dirty="0">
              <a:solidFill>
                <a:srgbClr val="FFFFFF"/>
              </a:solidFill>
              <a:latin typeface="roboto)"/>
            </a:endParaRPr>
          </a:p>
          <a:p>
            <a:endParaRPr lang="hu-HU" dirty="0">
              <a:solidFill>
                <a:srgbClr val="FFFFFF"/>
              </a:solidFill>
              <a:latin typeface="roboto)"/>
            </a:endParaRPr>
          </a:p>
          <a:p>
            <a:endParaRPr lang="hu-HU" dirty="0">
              <a:solidFill>
                <a:srgbClr val="FFFFFF"/>
              </a:solidFill>
              <a:latin typeface="roboto)"/>
            </a:endParaRPr>
          </a:p>
          <a:p>
            <a:endParaRPr lang="hu-HU" dirty="0">
              <a:solidFill>
                <a:srgbClr val="FFFFFF"/>
              </a:solidFill>
              <a:latin typeface="roboto)"/>
            </a:endParaRPr>
          </a:p>
        </p:txBody>
      </p:sp>
    </p:spTree>
    <p:extLst>
      <p:ext uri="{BB962C8B-B14F-4D97-AF65-F5344CB8AC3E}">
        <p14:creationId xmlns:p14="http://schemas.microsoft.com/office/powerpoint/2010/main" val="4843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ézai Simon Program – digitális családi fotóarchívum"/>
</p:tagLst>
</file>

<file path=ppt/theme/theme1.xml><?xml version="1.0" encoding="utf-8"?>
<a:theme xmlns:a="http://schemas.openxmlformats.org/drawingml/2006/main" name="1_djp_theme">
  <a:themeElements>
    <a:clrScheme name="djp 1">
      <a:dk1>
        <a:srgbClr val="3F484D"/>
      </a:dk1>
      <a:lt1>
        <a:srgbClr val="FFFFFF"/>
      </a:lt1>
      <a:dk2>
        <a:srgbClr val="3F484D"/>
      </a:dk2>
      <a:lt2>
        <a:srgbClr val="EFEFEF"/>
      </a:lt2>
      <a:accent1>
        <a:srgbClr val="262050"/>
      </a:accent1>
      <a:accent2>
        <a:srgbClr val="06AB71"/>
      </a:accent2>
      <a:accent3>
        <a:srgbClr val="EB0A32"/>
      </a:accent3>
      <a:accent4>
        <a:srgbClr val="68C0ED"/>
      </a:accent4>
      <a:accent5>
        <a:srgbClr val="8F8F92"/>
      </a:accent5>
      <a:accent6>
        <a:srgbClr val="3F484D"/>
      </a:accent6>
      <a:hlink>
        <a:srgbClr val="68C0ED"/>
      </a:hlink>
      <a:folHlink>
        <a:srgbClr val="68C0E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jp_ppt_sablon_20210917" id="{6FEB12F1-6EB4-1C44-99D5-434863A0D9B9}" vid="{0B9F55EF-D2FA-A14A-8CE3-A29B44B7F4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djp_ppt_sablon</Template>
  <TotalTime>5120</TotalTime>
  <Words>475</Words>
  <Application>Microsoft Office PowerPoint</Application>
  <PresentationFormat>Szélesvásznú</PresentationFormat>
  <Paragraphs>78</Paragraphs>
  <Slides>17</Slides>
  <Notes>17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Calibri Light</vt:lpstr>
      <vt:lpstr>Roboto</vt:lpstr>
      <vt:lpstr>Roboto Medium</vt:lpstr>
      <vt:lpstr>Roboto Regular</vt:lpstr>
      <vt:lpstr>roboto)</vt:lpstr>
      <vt:lpstr>Wingdings</vt:lpstr>
      <vt:lpstr>1_djp_theme</vt:lpstr>
      <vt:lpstr>Kézai Simon Program – digitális családi fotóarchívum</vt:lpstr>
      <vt:lpstr>Régen és Most</vt:lpstr>
      <vt:lpstr>A közelmúlt…</vt:lpstr>
      <vt:lpstr>Családi fényképek sokasága</vt:lpstr>
      <vt:lpstr>Fényképek, diák, negatívok</vt:lpstr>
      <vt:lpstr>Mit kezdjünk a régi családi fotókkal? </vt:lpstr>
      <vt:lpstr>A Kézai Simon Program, mint megoldás </vt:lpstr>
      <vt:lpstr>PowerPoint-bemutató</vt:lpstr>
      <vt:lpstr>Analóg emlékek digitalizálása</vt:lpstr>
      <vt:lpstr>PowerPoint-bemutató</vt:lpstr>
      <vt:lpstr>Kézai Pontok</vt:lpstr>
      <vt:lpstr>PowerPoint-bemutató</vt:lpstr>
      <vt:lpstr>Kézai felület  felhasználási szintjei</vt:lpstr>
      <vt:lpstr>Fő a biztonságos és a hosszú távú megőrzés</vt:lpstr>
      <vt:lpstr>Kihívás - A jelen digitális emlékei…</vt:lpstr>
      <vt:lpstr>További információk a Programról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Kézai Simon Program – digitális családi fotóarchívum</dc:title>
  <dc:creator>Sörény Edina</dc:creator>
  <cp:lastModifiedBy>Nagy Zsuzsanna</cp:lastModifiedBy>
  <cp:revision>59</cp:revision>
  <dcterms:created xsi:type="dcterms:W3CDTF">2021-03-22T10:51:04Z</dcterms:created>
  <dcterms:modified xsi:type="dcterms:W3CDTF">2022-06-17T10:43:36Z</dcterms:modified>
</cp:coreProperties>
</file>