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</p:sldIdLst>
  <p:sldSz cx="12192000" cy="6858000"/>
  <p:notesSz cx="6858000" cy="9144000"/>
  <p:custDataLst>
    <p:tags r:id="rId1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a Ferenc" initials="ZF" lastIdx="3" clrIdx="0">
    <p:extLst>
      <p:ext uri="{19B8F6BF-5375-455C-9EA6-DF929625EA0E}">
        <p15:presenceInfo xmlns:p15="http://schemas.microsoft.com/office/powerpoint/2012/main" userId="S::zaka.ferenc@oktig.elte.hu::2ee0fa8c-b1d3-4a53-9d7a-94036b24dc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07188-6BB8-448A-A61C-369AEB11DD40}" v="256" dt="2022-04-17T15:44:5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a Ferenc" userId="2ee0fa8c-b1d3-4a53-9d7a-94036b24dc99" providerId="ADAL" clId="{55807188-6BB8-448A-A61C-369AEB11DD40}"/>
    <pc:docChg chg="undo custSel addSld delSld modSld sldOrd modMainMaster">
      <pc:chgData name="Zaka Ferenc" userId="2ee0fa8c-b1d3-4a53-9d7a-94036b24dc99" providerId="ADAL" clId="{55807188-6BB8-448A-A61C-369AEB11DD40}" dt="2022-04-19T07:53:25.198" v="3098" actId="1076"/>
      <pc:docMkLst>
        <pc:docMk/>
      </pc:docMkLst>
      <pc:sldChg chg="addSp delSp modSp mod setBg">
        <pc:chgData name="Zaka Ferenc" userId="2ee0fa8c-b1d3-4a53-9d7a-94036b24dc99" providerId="ADAL" clId="{55807188-6BB8-448A-A61C-369AEB11DD40}" dt="2022-04-19T07:44:35.155" v="3039" actId="313"/>
        <pc:sldMkLst>
          <pc:docMk/>
          <pc:sldMk cId="1686251761" sldId="256"/>
        </pc:sldMkLst>
        <pc:spChg chg="mod">
          <ac:chgData name="Zaka Ferenc" userId="2ee0fa8c-b1d3-4a53-9d7a-94036b24dc99" providerId="ADAL" clId="{55807188-6BB8-448A-A61C-369AEB11DD40}" dt="2022-04-14T07:19:20.110" v="1685" actId="207"/>
          <ac:spMkLst>
            <pc:docMk/>
            <pc:sldMk cId="1686251761" sldId="256"/>
            <ac:spMk id="2" creationId="{9012A2DF-1E82-4200-A2A6-EA8DBD18976A}"/>
          </ac:spMkLst>
        </pc:spChg>
        <pc:spChg chg="mod">
          <ac:chgData name="Zaka Ferenc" userId="2ee0fa8c-b1d3-4a53-9d7a-94036b24dc99" providerId="ADAL" clId="{55807188-6BB8-448A-A61C-369AEB11DD40}" dt="2022-04-19T07:44:35.155" v="3039" actId="313"/>
          <ac:spMkLst>
            <pc:docMk/>
            <pc:sldMk cId="1686251761" sldId="256"/>
            <ac:spMk id="3" creationId="{C9C2E461-E4C2-4024-9EC3-0C6C24074BCF}"/>
          </ac:spMkLst>
        </pc:spChg>
        <pc:picChg chg="add del mod">
          <ac:chgData name="Zaka Ferenc" userId="2ee0fa8c-b1d3-4a53-9d7a-94036b24dc99" providerId="ADAL" clId="{55807188-6BB8-448A-A61C-369AEB11DD40}" dt="2022-04-15T18:33:29.218" v="3006"/>
          <ac:picMkLst>
            <pc:docMk/>
            <pc:sldMk cId="1686251761" sldId="256"/>
            <ac:picMk id="4" creationId="{F9AD1051-CDAE-4010-90ED-E38DC0AF8C47}"/>
          </ac:picMkLst>
        </pc:picChg>
      </pc:sldChg>
      <pc:sldChg chg="addSp delSp modSp mod">
        <pc:chgData name="Zaka Ferenc" userId="2ee0fa8c-b1d3-4a53-9d7a-94036b24dc99" providerId="ADAL" clId="{55807188-6BB8-448A-A61C-369AEB11DD40}" dt="2022-04-19T07:49:17.381" v="3077" actId="6549"/>
        <pc:sldMkLst>
          <pc:docMk/>
          <pc:sldMk cId="4238681802" sldId="257"/>
        </pc:sldMkLst>
        <pc:spChg chg="mod">
          <ac:chgData name="Zaka Ferenc" userId="2ee0fa8c-b1d3-4a53-9d7a-94036b24dc99" providerId="ADAL" clId="{55807188-6BB8-448A-A61C-369AEB11DD40}" dt="2022-04-14T08:18:05.484" v="1886" actId="207"/>
          <ac:spMkLst>
            <pc:docMk/>
            <pc:sldMk cId="4238681802" sldId="257"/>
            <ac:spMk id="2" creationId="{96CA37EC-4335-469E-B8AD-A3875E0E45FE}"/>
          </ac:spMkLst>
        </pc:spChg>
        <pc:spChg chg="mod">
          <ac:chgData name="Zaka Ferenc" userId="2ee0fa8c-b1d3-4a53-9d7a-94036b24dc99" providerId="ADAL" clId="{55807188-6BB8-448A-A61C-369AEB11DD40}" dt="2022-04-19T07:49:17.381" v="3077" actId="6549"/>
          <ac:spMkLst>
            <pc:docMk/>
            <pc:sldMk cId="4238681802" sldId="257"/>
            <ac:spMk id="3" creationId="{DA1FDFD2-239E-48DE-B79E-8D29C7D35620}"/>
          </ac:spMkLst>
        </pc:spChg>
        <pc:spChg chg="add del">
          <ac:chgData name="Zaka Ferenc" userId="2ee0fa8c-b1d3-4a53-9d7a-94036b24dc99" providerId="ADAL" clId="{55807188-6BB8-448A-A61C-369AEB11DD40}" dt="2022-04-14T07:44:36.163" v="1721" actId="22"/>
          <ac:spMkLst>
            <pc:docMk/>
            <pc:sldMk cId="4238681802" sldId="257"/>
            <ac:spMk id="6" creationId="{E2105F8A-E2BD-463F-8CAE-A5B28F979580}"/>
          </ac:spMkLst>
        </pc:spChg>
        <pc:spChg chg="add mod">
          <ac:chgData name="Zaka Ferenc" userId="2ee0fa8c-b1d3-4a53-9d7a-94036b24dc99" providerId="ADAL" clId="{55807188-6BB8-448A-A61C-369AEB11DD40}" dt="2022-04-14T07:45:43.906" v="1723" actId="1076"/>
          <ac:spMkLst>
            <pc:docMk/>
            <pc:sldMk cId="4238681802" sldId="257"/>
            <ac:spMk id="8" creationId="{315BADF8-953F-4848-BE12-F37946C57ED2}"/>
          </ac:spMkLst>
        </pc:spChg>
        <pc:spChg chg="add mod">
          <ac:chgData name="Zaka Ferenc" userId="2ee0fa8c-b1d3-4a53-9d7a-94036b24dc99" providerId="ADAL" clId="{55807188-6BB8-448A-A61C-369AEB11DD40}" dt="2022-04-14T07:50:36.344" v="1748" actId="207"/>
          <ac:spMkLst>
            <pc:docMk/>
            <pc:sldMk cId="4238681802" sldId="257"/>
            <ac:spMk id="9" creationId="{2D6056BE-1159-4DB2-8266-52881A211001}"/>
          </ac:spMkLst>
        </pc:spChg>
        <pc:picChg chg="add mod">
          <ac:chgData name="Zaka Ferenc" userId="2ee0fa8c-b1d3-4a53-9d7a-94036b24dc99" providerId="ADAL" clId="{55807188-6BB8-448A-A61C-369AEB11DD40}" dt="2022-04-14T07:27:25.628" v="1703"/>
          <ac:picMkLst>
            <pc:docMk/>
            <pc:sldMk cId="4238681802" sldId="257"/>
            <ac:picMk id="4" creationId="{20262A71-C9F0-484B-8463-4FCDFC44FA00}"/>
          </ac:picMkLst>
        </pc:picChg>
      </pc:sldChg>
      <pc:sldChg chg="addSp delSp modSp mod">
        <pc:chgData name="Zaka Ferenc" userId="2ee0fa8c-b1d3-4a53-9d7a-94036b24dc99" providerId="ADAL" clId="{55807188-6BB8-448A-A61C-369AEB11DD40}" dt="2022-04-19T07:50:27.598" v="3083" actId="313"/>
        <pc:sldMkLst>
          <pc:docMk/>
          <pc:sldMk cId="3368031002" sldId="258"/>
        </pc:sldMkLst>
        <pc:spChg chg="mod">
          <ac:chgData name="Zaka Ferenc" userId="2ee0fa8c-b1d3-4a53-9d7a-94036b24dc99" providerId="ADAL" clId="{55807188-6BB8-448A-A61C-369AEB11DD40}" dt="2022-04-15T18:21:00.654" v="2838" actId="115"/>
          <ac:spMkLst>
            <pc:docMk/>
            <pc:sldMk cId="3368031002" sldId="258"/>
            <ac:spMk id="2" creationId="{9660E136-0CED-49CF-B8E2-56887D2BADD5}"/>
          </ac:spMkLst>
        </pc:spChg>
        <pc:spChg chg="mod">
          <ac:chgData name="Zaka Ferenc" userId="2ee0fa8c-b1d3-4a53-9d7a-94036b24dc99" providerId="ADAL" clId="{55807188-6BB8-448A-A61C-369AEB11DD40}" dt="2022-04-19T07:50:27.598" v="3083" actId="313"/>
          <ac:spMkLst>
            <pc:docMk/>
            <pc:sldMk cId="3368031002" sldId="258"/>
            <ac:spMk id="3" creationId="{45B72BB1-AC41-44FB-B2A1-918196B023D9}"/>
          </ac:spMkLst>
        </pc:spChg>
        <pc:spChg chg="add mod">
          <ac:chgData name="Zaka Ferenc" userId="2ee0fa8c-b1d3-4a53-9d7a-94036b24dc99" providerId="ADAL" clId="{55807188-6BB8-448A-A61C-369AEB11DD40}" dt="2022-04-14T07:46:25.192" v="1734"/>
          <ac:spMkLst>
            <pc:docMk/>
            <pc:sldMk cId="3368031002" sldId="258"/>
            <ac:spMk id="6" creationId="{B96EF753-B29F-4598-96C2-3A48D62ECF14}"/>
          </ac:spMkLst>
        </pc:spChg>
        <pc:spChg chg="add mod">
          <ac:chgData name="Zaka Ferenc" userId="2ee0fa8c-b1d3-4a53-9d7a-94036b24dc99" providerId="ADAL" clId="{55807188-6BB8-448A-A61C-369AEB11DD40}" dt="2022-04-14T07:51:09.119" v="1749"/>
          <ac:spMkLst>
            <pc:docMk/>
            <pc:sldMk cId="3368031002" sldId="258"/>
            <ac:spMk id="7" creationId="{41A5E894-8C2D-40BA-B293-F9FEF8C71222}"/>
          </ac:spMkLst>
        </pc:spChg>
        <pc:picChg chg="add del mod">
          <ac:chgData name="Zaka Ferenc" userId="2ee0fa8c-b1d3-4a53-9d7a-94036b24dc99" providerId="ADAL" clId="{55807188-6BB8-448A-A61C-369AEB11DD40}" dt="2022-04-14T07:45:53.070" v="1724" actId="478"/>
          <ac:picMkLst>
            <pc:docMk/>
            <pc:sldMk cId="3368031002" sldId="258"/>
            <ac:picMk id="4" creationId="{E629C223-AE1C-4E40-9D6A-DA066C5592DD}"/>
          </ac:picMkLst>
        </pc:picChg>
        <pc:picChg chg="add mod">
          <ac:chgData name="Zaka Ferenc" userId="2ee0fa8c-b1d3-4a53-9d7a-94036b24dc99" providerId="ADAL" clId="{55807188-6BB8-448A-A61C-369AEB11DD40}" dt="2022-04-14T07:46:25.192" v="1734"/>
          <ac:picMkLst>
            <pc:docMk/>
            <pc:sldMk cId="3368031002" sldId="258"/>
            <ac:picMk id="5" creationId="{242F16CB-B511-45E6-B276-83C1E24D7652}"/>
          </ac:picMkLst>
        </pc:picChg>
      </pc:sldChg>
      <pc:sldChg chg="addSp delSp modSp mod">
        <pc:chgData name="Zaka Ferenc" userId="2ee0fa8c-b1d3-4a53-9d7a-94036b24dc99" providerId="ADAL" clId="{55807188-6BB8-448A-A61C-369AEB11DD40}" dt="2022-04-19T07:45:02.406" v="3047" actId="313"/>
        <pc:sldMkLst>
          <pc:docMk/>
          <pc:sldMk cId="762271953" sldId="259"/>
        </pc:sldMkLst>
        <pc:spChg chg="mod">
          <ac:chgData name="Zaka Ferenc" userId="2ee0fa8c-b1d3-4a53-9d7a-94036b24dc99" providerId="ADAL" clId="{55807188-6BB8-448A-A61C-369AEB11DD40}" dt="2022-04-19T07:45:02.406" v="3047" actId="313"/>
          <ac:spMkLst>
            <pc:docMk/>
            <pc:sldMk cId="762271953" sldId="259"/>
            <ac:spMk id="2" creationId="{A72B26F0-F2C1-440E-8DE6-51C564A5A356}"/>
          </ac:spMkLst>
        </pc:spChg>
        <pc:spChg chg="mod">
          <ac:chgData name="Zaka Ferenc" userId="2ee0fa8c-b1d3-4a53-9d7a-94036b24dc99" providerId="ADAL" clId="{55807188-6BB8-448A-A61C-369AEB11DD40}" dt="2022-04-14T07:52:14.909" v="1762" actId="1076"/>
          <ac:spMkLst>
            <pc:docMk/>
            <pc:sldMk cId="762271953" sldId="259"/>
            <ac:spMk id="3" creationId="{369F988C-E4D3-4767-8511-2EDEC9547FF4}"/>
          </ac:spMkLst>
        </pc:spChg>
        <pc:spChg chg="add mod">
          <ac:chgData name="Zaka Ferenc" userId="2ee0fa8c-b1d3-4a53-9d7a-94036b24dc99" providerId="ADAL" clId="{55807188-6BB8-448A-A61C-369AEB11DD40}" dt="2022-04-14T07:46:26.959" v="1735"/>
          <ac:spMkLst>
            <pc:docMk/>
            <pc:sldMk cId="762271953" sldId="259"/>
            <ac:spMk id="6" creationId="{94B52814-9BBC-4D1B-83CB-6D10E9976025}"/>
          </ac:spMkLst>
        </pc:spChg>
        <pc:spChg chg="add mod">
          <ac:chgData name="Zaka Ferenc" userId="2ee0fa8c-b1d3-4a53-9d7a-94036b24dc99" providerId="ADAL" clId="{55807188-6BB8-448A-A61C-369AEB11DD40}" dt="2022-04-14T07:51:10.858" v="1750"/>
          <ac:spMkLst>
            <pc:docMk/>
            <pc:sldMk cId="762271953" sldId="259"/>
            <ac:spMk id="7" creationId="{3E80B25E-9252-4E09-B089-3B35D533CEAD}"/>
          </ac:spMkLst>
        </pc:spChg>
        <pc:picChg chg="add del mod">
          <ac:chgData name="Zaka Ferenc" userId="2ee0fa8c-b1d3-4a53-9d7a-94036b24dc99" providerId="ADAL" clId="{55807188-6BB8-448A-A61C-369AEB11DD40}" dt="2022-04-14T07:45:55.616" v="1725" actId="478"/>
          <ac:picMkLst>
            <pc:docMk/>
            <pc:sldMk cId="762271953" sldId="259"/>
            <ac:picMk id="4" creationId="{6E324D70-1FF2-4284-8257-86F80449D0FD}"/>
          </ac:picMkLst>
        </pc:picChg>
        <pc:picChg chg="add mod">
          <ac:chgData name="Zaka Ferenc" userId="2ee0fa8c-b1d3-4a53-9d7a-94036b24dc99" providerId="ADAL" clId="{55807188-6BB8-448A-A61C-369AEB11DD40}" dt="2022-04-14T07:46:26.959" v="1735"/>
          <ac:picMkLst>
            <pc:docMk/>
            <pc:sldMk cId="762271953" sldId="259"/>
            <ac:picMk id="5" creationId="{B5C13958-3819-42F2-9180-38A7019C5941}"/>
          </ac:picMkLst>
        </pc:picChg>
      </pc:sldChg>
      <pc:sldChg chg="addSp delSp modSp mod">
        <pc:chgData name="Zaka Ferenc" userId="2ee0fa8c-b1d3-4a53-9d7a-94036b24dc99" providerId="ADAL" clId="{55807188-6BB8-448A-A61C-369AEB11DD40}" dt="2022-04-19T07:50:40.264" v="3089" actId="313"/>
        <pc:sldMkLst>
          <pc:docMk/>
          <pc:sldMk cId="2152542978" sldId="260"/>
        </pc:sldMkLst>
        <pc:spChg chg="mod">
          <ac:chgData name="Zaka Ferenc" userId="2ee0fa8c-b1d3-4a53-9d7a-94036b24dc99" providerId="ADAL" clId="{55807188-6BB8-448A-A61C-369AEB11DD40}" dt="2022-04-14T08:18:51.319" v="1889" actId="108"/>
          <ac:spMkLst>
            <pc:docMk/>
            <pc:sldMk cId="2152542978" sldId="260"/>
            <ac:spMk id="2" creationId="{5ECC55C4-CAD4-4E21-AD1E-25BDEA25C6AE}"/>
          </ac:spMkLst>
        </pc:spChg>
        <pc:spChg chg="mod">
          <ac:chgData name="Zaka Ferenc" userId="2ee0fa8c-b1d3-4a53-9d7a-94036b24dc99" providerId="ADAL" clId="{55807188-6BB8-448A-A61C-369AEB11DD40}" dt="2022-04-19T07:50:40.264" v="3089" actId="313"/>
          <ac:spMkLst>
            <pc:docMk/>
            <pc:sldMk cId="2152542978" sldId="260"/>
            <ac:spMk id="3" creationId="{8F634D03-B4C8-44E8-B875-A831559CDD6C}"/>
          </ac:spMkLst>
        </pc:spChg>
        <pc:spChg chg="add mod">
          <ac:chgData name="Zaka Ferenc" userId="2ee0fa8c-b1d3-4a53-9d7a-94036b24dc99" providerId="ADAL" clId="{55807188-6BB8-448A-A61C-369AEB11DD40}" dt="2022-04-14T07:46:28.304" v="1736"/>
          <ac:spMkLst>
            <pc:docMk/>
            <pc:sldMk cId="2152542978" sldId="260"/>
            <ac:spMk id="6" creationId="{2727F2DC-D1CD-4D09-98C9-C08CFC543AFB}"/>
          </ac:spMkLst>
        </pc:spChg>
        <pc:spChg chg="add mod">
          <ac:chgData name="Zaka Ferenc" userId="2ee0fa8c-b1d3-4a53-9d7a-94036b24dc99" providerId="ADAL" clId="{55807188-6BB8-448A-A61C-369AEB11DD40}" dt="2022-04-14T07:51:12.159" v="1751"/>
          <ac:spMkLst>
            <pc:docMk/>
            <pc:sldMk cId="2152542978" sldId="260"/>
            <ac:spMk id="7" creationId="{063176FD-6B8E-44B2-97D4-7B6509885414}"/>
          </ac:spMkLst>
        </pc:spChg>
        <pc:picChg chg="add del mod">
          <ac:chgData name="Zaka Ferenc" userId="2ee0fa8c-b1d3-4a53-9d7a-94036b24dc99" providerId="ADAL" clId="{55807188-6BB8-448A-A61C-369AEB11DD40}" dt="2022-04-14T07:45:57.714" v="1726" actId="478"/>
          <ac:picMkLst>
            <pc:docMk/>
            <pc:sldMk cId="2152542978" sldId="260"/>
            <ac:picMk id="4" creationId="{81AE6C6C-4B6C-4B48-B079-D163A5771293}"/>
          </ac:picMkLst>
        </pc:picChg>
        <pc:picChg chg="add mod">
          <ac:chgData name="Zaka Ferenc" userId="2ee0fa8c-b1d3-4a53-9d7a-94036b24dc99" providerId="ADAL" clId="{55807188-6BB8-448A-A61C-369AEB11DD40}" dt="2022-04-14T07:46:28.304" v="1736"/>
          <ac:picMkLst>
            <pc:docMk/>
            <pc:sldMk cId="2152542978" sldId="260"/>
            <ac:picMk id="5" creationId="{C32E87E0-4404-40EF-9696-F1E6DD773C23}"/>
          </ac:picMkLst>
        </pc:picChg>
      </pc:sldChg>
      <pc:sldChg chg="addSp delSp modSp mod">
        <pc:chgData name="Zaka Ferenc" userId="2ee0fa8c-b1d3-4a53-9d7a-94036b24dc99" providerId="ADAL" clId="{55807188-6BB8-448A-A61C-369AEB11DD40}" dt="2022-04-15T18:44:11.757" v="3015" actId="113"/>
        <pc:sldMkLst>
          <pc:docMk/>
          <pc:sldMk cId="1442926679" sldId="261"/>
        </pc:sldMkLst>
        <pc:spChg chg="mod">
          <ac:chgData name="Zaka Ferenc" userId="2ee0fa8c-b1d3-4a53-9d7a-94036b24dc99" providerId="ADAL" clId="{55807188-6BB8-448A-A61C-369AEB11DD40}" dt="2022-04-14T08:18:55.132" v="1890" actId="108"/>
          <ac:spMkLst>
            <pc:docMk/>
            <pc:sldMk cId="1442926679" sldId="261"/>
            <ac:spMk id="2" creationId="{0BE4BEE1-9804-4C11-A0B4-2E180849953B}"/>
          </ac:spMkLst>
        </pc:spChg>
        <pc:spChg chg="mod">
          <ac:chgData name="Zaka Ferenc" userId="2ee0fa8c-b1d3-4a53-9d7a-94036b24dc99" providerId="ADAL" clId="{55807188-6BB8-448A-A61C-369AEB11DD40}" dt="2022-04-15T18:44:11.757" v="3015" actId="113"/>
          <ac:spMkLst>
            <pc:docMk/>
            <pc:sldMk cId="1442926679" sldId="261"/>
            <ac:spMk id="3" creationId="{51C65530-12E8-4318-91EA-1B31D8B887D5}"/>
          </ac:spMkLst>
        </pc:spChg>
        <pc:spChg chg="add mod">
          <ac:chgData name="Zaka Ferenc" userId="2ee0fa8c-b1d3-4a53-9d7a-94036b24dc99" providerId="ADAL" clId="{55807188-6BB8-448A-A61C-369AEB11DD40}" dt="2022-04-14T07:46:29.455" v="1737"/>
          <ac:spMkLst>
            <pc:docMk/>
            <pc:sldMk cId="1442926679" sldId="261"/>
            <ac:spMk id="8" creationId="{400769AB-2E3A-4374-A194-F724C6E29BE5}"/>
          </ac:spMkLst>
        </pc:spChg>
        <pc:spChg chg="add mod">
          <ac:chgData name="Zaka Ferenc" userId="2ee0fa8c-b1d3-4a53-9d7a-94036b24dc99" providerId="ADAL" clId="{55807188-6BB8-448A-A61C-369AEB11DD40}" dt="2022-04-14T07:51:13.855" v="1752"/>
          <ac:spMkLst>
            <pc:docMk/>
            <pc:sldMk cId="1442926679" sldId="261"/>
            <ac:spMk id="9" creationId="{06C43E84-AD7B-4C46-87E6-DCC7D52521CF}"/>
          </ac:spMkLst>
        </pc:spChg>
        <pc:picChg chg="add mod">
          <ac:chgData name="Zaka Ferenc" userId="2ee0fa8c-b1d3-4a53-9d7a-94036b24dc99" providerId="ADAL" clId="{55807188-6BB8-448A-A61C-369AEB11DD40}" dt="2022-04-14T07:48:15.172" v="1745" actId="1076"/>
          <ac:picMkLst>
            <pc:docMk/>
            <pc:sldMk cId="1442926679" sldId="261"/>
            <ac:picMk id="5" creationId="{D00F9A95-9CC0-4811-A253-997E0FD24977}"/>
          </ac:picMkLst>
        </pc:picChg>
        <pc:picChg chg="add del mod">
          <ac:chgData name="Zaka Ferenc" userId="2ee0fa8c-b1d3-4a53-9d7a-94036b24dc99" providerId="ADAL" clId="{55807188-6BB8-448A-A61C-369AEB11DD40}" dt="2022-04-14T07:45:59.746" v="1727" actId="478"/>
          <ac:picMkLst>
            <pc:docMk/>
            <pc:sldMk cId="1442926679" sldId="261"/>
            <ac:picMk id="6" creationId="{41C6438D-B63A-4E22-AD72-440F191765B9}"/>
          </ac:picMkLst>
        </pc:picChg>
        <pc:picChg chg="add mod">
          <ac:chgData name="Zaka Ferenc" userId="2ee0fa8c-b1d3-4a53-9d7a-94036b24dc99" providerId="ADAL" clId="{55807188-6BB8-448A-A61C-369AEB11DD40}" dt="2022-04-14T07:46:29.455" v="1737"/>
          <ac:picMkLst>
            <pc:docMk/>
            <pc:sldMk cId="1442926679" sldId="261"/>
            <ac:picMk id="7" creationId="{8F4AD106-2AAB-4C8F-BB8C-221D6A855CB7}"/>
          </ac:picMkLst>
        </pc:picChg>
      </pc:sldChg>
      <pc:sldChg chg="addSp delSp modSp new mod">
        <pc:chgData name="Zaka Ferenc" userId="2ee0fa8c-b1d3-4a53-9d7a-94036b24dc99" providerId="ADAL" clId="{55807188-6BB8-448A-A61C-369AEB11DD40}" dt="2022-04-14T08:19:00.545" v="1891" actId="108"/>
        <pc:sldMkLst>
          <pc:docMk/>
          <pc:sldMk cId="957788630" sldId="262"/>
        </pc:sldMkLst>
        <pc:spChg chg="mod">
          <ac:chgData name="Zaka Ferenc" userId="2ee0fa8c-b1d3-4a53-9d7a-94036b24dc99" providerId="ADAL" clId="{55807188-6BB8-448A-A61C-369AEB11DD40}" dt="2022-04-14T08:19:00.545" v="1891" actId="108"/>
          <ac:spMkLst>
            <pc:docMk/>
            <pc:sldMk cId="957788630" sldId="262"/>
            <ac:spMk id="2" creationId="{72511404-5E28-4E37-B295-26699845827A}"/>
          </ac:spMkLst>
        </pc:spChg>
        <pc:spChg chg="mod">
          <ac:chgData name="Zaka Ferenc" userId="2ee0fa8c-b1d3-4a53-9d7a-94036b24dc99" providerId="ADAL" clId="{55807188-6BB8-448A-A61C-369AEB11DD40}" dt="2022-04-14T08:15:08.346" v="1883" actId="20577"/>
          <ac:spMkLst>
            <pc:docMk/>
            <pc:sldMk cId="957788630" sldId="262"/>
            <ac:spMk id="3" creationId="{30F3EBF9-1DA7-42AA-955F-2FAC5B8FDA6B}"/>
          </ac:spMkLst>
        </pc:spChg>
        <pc:spChg chg="add mod">
          <ac:chgData name="Zaka Ferenc" userId="2ee0fa8c-b1d3-4a53-9d7a-94036b24dc99" providerId="ADAL" clId="{55807188-6BB8-448A-A61C-369AEB11DD40}" dt="2022-04-05T15:19:57.512" v="289" actId="767"/>
          <ac:spMkLst>
            <pc:docMk/>
            <pc:sldMk cId="957788630" sldId="262"/>
            <ac:spMk id="4" creationId="{E330A7DD-EC2B-46D6-ACAD-FEEC9FAF9DC6}"/>
          </ac:spMkLst>
        </pc:spChg>
        <pc:spChg chg="add mod">
          <ac:chgData name="Zaka Ferenc" userId="2ee0fa8c-b1d3-4a53-9d7a-94036b24dc99" providerId="ADAL" clId="{55807188-6BB8-448A-A61C-369AEB11DD40}" dt="2022-04-14T07:53:54.563" v="1846" actId="1076"/>
          <ac:spMkLst>
            <pc:docMk/>
            <pc:sldMk cId="957788630" sldId="262"/>
            <ac:spMk id="5" creationId="{450298E7-289A-47BB-B791-3FB3CF1DC29A}"/>
          </ac:spMkLst>
        </pc:spChg>
        <pc:spChg chg="add mod">
          <ac:chgData name="Zaka Ferenc" userId="2ee0fa8c-b1d3-4a53-9d7a-94036b24dc99" providerId="ADAL" clId="{55807188-6BB8-448A-A61C-369AEB11DD40}" dt="2022-04-14T07:46:30.983" v="1738"/>
          <ac:spMkLst>
            <pc:docMk/>
            <pc:sldMk cId="957788630" sldId="262"/>
            <ac:spMk id="8" creationId="{089604AC-84FB-4603-8D5C-BEBBA1EC2C0A}"/>
          </ac:spMkLst>
        </pc:spChg>
        <pc:spChg chg="add mod">
          <ac:chgData name="Zaka Ferenc" userId="2ee0fa8c-b1d3-4a53-9d7a-94036b24dc99" providerId="ADAL" clId="{55807188-6BB8-448A-A61C-369AEB11DD40}" dt="2022-04-14T07:51:15.922" v="1753"/>
          <ac:spMkLst>
            <pc:docMk/>
            <pc:sldMk cId="957788630" sldId="262"/>
            <ac:spMk id="9" creationId="{C076E12C-FA25-4486-99A7-814425EE9100}"/>
          </ac:spMkLst>
        </pc:spChg>
        <pc:picChg chg="add del mod">
          <ac:chgData name="Zaka Ferenc" userId="2ee0fa8c-b1d3-4a53-9d7a-94036b24dc99" providerId="ADAL" clId="{55807188-6BB8-448A-A61C-369AEB11DD40}" dt="2022-04-14T07:46:03.395" v="1728" actId="478"/>
          <ac:picMkLst>
            <pc:docMk/>
            <pc:sldMk cId="957788630" sldId="262"/>
            <ac:picMk id="6" creationId="{D1FFD16C-1DE9-43EA-B682-A0BE348E2263}"/>
          </ac:picMkLst>
        </pc:picChg>
        <pc:picChg chg="add mod">
          <ac:chgData name="Zaka Ferenc" userId="2ee0fa8c-b1d3-4a53-9d7a-94036b24dc99" providerId="ADAL" clId="{55807188-6BB8-448A-A61C-369AEB11DD40}" dt="2022-04-14T07:46:30.983" v="1738"/>
          <ac:picMkLst>
            <pc:docMk/>
            <pc:sldMk cId="957788630" sldId="262"/>
            <ac:picMk id="7" creationId="{809E3258-A906-47EE-BB7E-90134D91C7F2}"/>
          </ac:picMkLst>
        </pc:picChg>
      </pc:sldChg>
      <pc:sldChg chg="addSp delSp modSp new mod setBg addCm delCm">
        <pc:chgData name="Zaka Ferenc" userId="2ee0fa8c-b1d3-4a53-9d7a-94036b24dc99" providerId="ADAL" clId="{55807188-6BB8-448A-A61C-369AEB11DD40}" dt="2022-04-15T18:29:33.713" v="2978" actId="113"/>
        <pc:sldMkLst>
          <pc:docMk/>
          <pc:sldMk cId="4213628835" sldId="263"/>
        </pc:sldMkLst>
        <pc:spChg chg="add del mod">
          <ac:chgData name="Zaka Ferenc" userId="2ee0fa8c-b1d3-4a53-9d7a-94036b24dc99" providerId="ADAL" clId="{55807188-6BB8-448A-A61C-369AEB11DD40}" dt="2022-04-15T18:01:52.581" v="2632" actId="21"/>
          <ac:spMkLst>
            <pc:docMk/>
            <pc:sldMk cId="4213628835" sldId="263"/>
            <ac:spMk id="2" creationId="{49A07004-8599-4DE9-A37E-630901E6F74F}"/>
          </ac:spMkLst>
        </pc:spChg>
        <pc:spChg chg="del mod">
          <ac:chgData name="Zaka Ferenc" userId="2ee0fa8c-b1d3-4a53-9d7a-94036b24dc99" providerId="ADAL" clId="{55807188-6BB8-448A-A61C-369AEB11DD40}" dt="2022-04-14T07:54:47.675" v="1851" actId="478"/>
          <ac:spMkLst>
            <pc:docMk/>
            <pc:sldMk cId="4213628835" sldId="263"/>
            <ac:spMk id="2" creationId="{65F380CD-A01A-4A1F-86DC-F6AC11BB903E}"/>
          </ac:spMkLst>
        </pc:spChg>
        <pc:spChg chg="del">
          <ac:chgData name="Zaka Ferenc" userId="2ee0fa8c-b1d3-4a53-9d7a-94036b24dc99" providerId="ADAL" clId="{55807188-6BB8-448A-A61C-369AEB11DD40}" dt="2022-04-11T14:34:31.823" v="908" actId="21"/>
          <ac:spMkLst>
            <pc:docMk/>
            <pc:sldMk cId="4213628835" sldId="263"/>
            <ac:spMk id="3" creationId="{880688F9-8D9D-4E3B-8E73-3C9A86AEB7CA}"/>
          </ac:spMkLst>
        </pc:spChg>
        <pc:spChg chg="add del mod">
          <ac:chgData name="Zaka Ferenc" userId="2ee0fa8c-b1d3-4a53-9d7a-94036b24dc99" providerId="ADAL" clId="{55807188-6BB8-448A-A61C-369AEB11DD40}" dt="2022-04-15T18:28:17.136" v="2966" actId="478"/>
          <ac:spMkLst>
            <pc:docMk/>
            <pc:sldMk cId="4213628835" sldId="263"/>
            <ac:spMk id="4" creationId="{82D191CC-E19C-48BA-ACC1-76ED04E9F321}"/>
          </ac:spMkLst>
        </pc:spChg>
        <pc:spChg chg="add del mod">
          <ac:chgData name="Zaka Ferenc" userId="2ee0fa8c-b1d3-4a53-9d7a-94036b24dc99" providerId="ADAL" clId="{55807188-6BB8-448A-A61C-369AEB11DD40}" dt="2022-04-15T18:26:46.678" v="2884"/>
          <ac:spMkLst>
            <pc:docMk/>
            <pc:sldMk cId="4213628835" sldId="263"/>
            <ac:spMk id="6" creationId="{DDF4D28B-C758-4ADA-A2C1-B9229D244F26}"/>
          </ac:spMkLst>
        </pc:spChg>
        <pc:spChg chg="add mod">
          <ac:chgData name="Zaka Ferenc" userId="2ee0fa8c-b1d3-4a53-9d7a-94036b24dc99" providerId="ADAL" clId="{55807188-6BB8-448A-A61C-369AEB11DD40}" dt="2022-04-14T07:46:33.967" v="1739"/>
          <ac:spMkLst>
            <pc:docMk/>
            <pc:sldMk cId="4213628835" sldId="263"/>
            <ac:spMk id="7" creationId="{0E525522-058A-4171-8A92-BC616815EE31}"/>
          </ac:spMkLst>
        </pc:spChg>
        <pc:spChg chg="add mod">
          <ac:chgData name="Zaka Ferenc" userId="2ee0fa8c-b1d3-4a53-9d7a-94036b24dc99" providerId="ADAL" clId="{55807188-6BB8-448A-A61C-369AEB11DD40}" dt="2022-04-14T07:51:19.059" v="1754"/>
          <ac:spMkLst>
            <pc:docMk/>
            <pc:sldMk cId="4213628835" sldId="263"/>
            <ac:spMk id="8" creationId="{E365681E-C309-4220-B948-663E23F7F0AC}"/>
          </ac:spMkLst>
        </pc:spChg>
        <pc:spChg chg="add mod">
          <ac:chgData name="Zaka Ferenc" userId="2ee0fa8c-b1d3-4a53-9d7a-94036b24dc99" providerId="ADAL" clId="{55807188-6BB8-448A-A61C-369AEB11DD40}" dt="2022-04-15T18:26:54.148" v="2886" actId="1076"/>
          <ac:spMkLst>
            <pc:docMk/>
            <pc:sldMk cId="4213628835" sldId="263"/>
            <ac:spMk id="9" creationId="{725625C1-F99E-4B97-887F-CE5C7E38EFDD}"/>
          </ac:spMkLst>
        </pc:spChg>
        <pc:spChg chg="add mod">
          <ac:chgData name="Zaka Ferenc" userId="2ee0fa8c-b1d3-4a53-9d7a-94036b24dc99" providerId="ADAL" clId="{55807188-6BB8-448A-A61C-369AEB11DD40}" dt="2022-04-15T18:29:33.713" v="2978" actId="113"/>
          <ac:spMkLst>
            <pc:docMk/>
            <pc:sldMk cId="4213628835" sldId="263"/>
            <ac:spMk id="10" creationId="{AF36B773-49B0-44C4-9393-1CF0016A6A7D}"/>
          </ac:spMkLst>
        </pc:spChg>
        <pc:graphicFrameChg chg="add mod">
          <ac:chgData name="Zaka Ferenc" userId="2ee0fa8c-b1d3-4a53-9d7a-94036b24dc99" providerId="ADAL" clId="{55807188-6BB8-448A-A61C-369AEB11DD40}" dt="2022-04-14T08:03:46.968" v="1871" actId="1076"/>
          <ac:graphicFrameMkLst>
            <pc:docMk/>
            <pc:sldMk cId="4213628835" sldId="263"/>
            <ac:graphicFrameMk id="3" creationId="{C5121C40-4DB4-48B3-8EED-F65B6B38E080}"/>
          </ac:graphicFrameMkLst>
        </pc:graphicFrameChg>
        <pc:graphicFrameChg chg="add del mod">
          <ac:chgData name="Zaka Ferenc" userId="2ee0fa8c-b1d3-4a53-9d7a-94036b24dc99" providerId="ADAL" clId="{55807188-6BB8-448A-A61C-369AEB11DD40}" dt="2022-04-11T14:11:43.542" v="748"/>
          <ac:graphicFrameMkLst>
            <pc:docMk/>
            <pc:sldMk cId="4213628835" sldId="263"/>
            <ac:graphicFrameMk id="4" creationId="{93ADFD14-D087-4072-B26A-3170D3D26DDE}"/>
          </ac:graphicFrameMkLst>
        </pc:graphicFrameChg>
        <pc:graphicFrameChg chg="add del mod">
          <ac:chgData name="Zaka Ferenc" userId="2ee0fa8c-b1d3-4a53-9d7a-94036b24dc99" providerId="ADAL" clId="{55807188-6BB8-448A-A61C-369AEB11DD40}" dt="2022-04-11T14:31:19.619" v="756"/>
          <ac:graphicFrameMkLst>
            <pc:docMk/>
            <pc:sldMk cId="4213628835" sldId="263"/>
            <ac:graphicFrameMk id="5" creationId="{A655BB38-768B-4991-97C6-2F88DE8FC900}"/>
          </ac:graphicFrameMkLst>
        </pc:graphicFrameChg>
        <pc:graphicFrameChg chg="add del mod">
          <ac:chgData name="Zaka Ferenc" userId="2ee0fa8c-b1d3-4a53-9d7a-94036b24dc99" providerId="ADAL" clId="{55807188-6BB8-448A-A61C-369AEB11DD40}" dt="2022-04-14T08:02:12.007" v="1855" actId="478"/>
          <ac:graphicFrameMkLst>
            <pc:docMk/>
            <pc:sldMk cId="4213628835" sldId="263"/>
            <ac:graphicFrameMk id="6" creationId="{21853FAD-0F4D-434D-B9A8-7D80871EB42E}"/>
          </ac:graphicFrameMkLst>
        </pc:graphicFrameChg>
        <pc:picChg chg="add del mod">
          <ac:chgData name="Zaka Ferenc" userId="2ee0fa8c-b1d3-4a53-9d7a-94036b24dc99" providerId="ADAL" clId="{55807188-6BB8-448A-A61C-369AEB11DD40}" dt="2022-04-14T07:46:05.196" v="1729" actId="478"/>
          <ac:picMkLst>
            <pc:docMk/>
            <pc:sldMk cId="4213628835" sldId="263"/>
            <ac:picMk id="4" creationId="{3966B9B2-7B12-459A-A393-132D25910C83}"/>
          </ac:picMkLst>
        </pc:picChg>
        <pc:picChg chg="add mod">
          <ac:chgData name="Zaka Ferenc" userId="2ee0fa8c-b1d3-4a53-9d7a-94036b24dc99" providerId="ADAL" clId="{55807188-6BB8-448A-A61C-369AEB11DD40}" dt="2022-04-14T07:46:33.967" v="1739"/>
          <ac:picMkLst>
            <pc:docMk/>
            <pc:sldMk cId="4213628835" sldId="263"/>
            <ac:picMk id="5" creationId="{CE3851D4-D28C-4B2F-9E76-5AB28995726D}"/>
          </ac:picMkLst>
        </pc:picChg>
      </pc:sldChg>
      <pc:sldChg chg="addSp delSp modSp new mod setBg">
        <pc:chgData name="Zaka Ferenc" userId="2ee0fa8c-b1d3-4a53-9d7a-94036b24dc99" providerId="ADAL" clId="{55807188-6BB8-448A-A61C-369AEB11DD40}" dt="2022-04-19T07:46:29.463" v="3059" actId="20577"/>
        <pc:sldMkLst>
          <pc:docMk/>
          <pc:sldMk cId="3309300192" sldId="264"/>
        </pc:sldMkLst>
        <pc:spChg chg="mod">
          <ac:chgData name="Zaka Ferenc" userId="2ee0fa8c-b1d3-4a53-9d7a-94036b24dc99" providerId="ADAL" clId="{55807188-6BB8-448A-A61C-369AEB11DD40}" dt="2022-04-14T08:19:11.122" v="1893" actId="108"/>
          <ac:spMkLst>
            <pc:docMk/>
            <pc:sldMk cId="3309300192" sldId="264"/>
            <ac:spMk id="2" creationId="{9F2ED26E-0A9E-4ECE-BB92-2A3A24EFD025}"/>
          </ac:spMkLst>
        </pc:spChg>
        <pc:spChg chg="mod">
          <ac:chgData name="Zaka Ferenc" userId="2ee0fa8c-b1d3-4a53-9d7a-94036b24dc99" providerId="ADAL" clId="{55807188-6BB8-448A-A61C-369AEB11DD40}" dt="2022-04-19T07:46:29.463" v="3059" actId="20577"/>
          <ac:spMkLst>
            <pc:docMk/>
            <pc:sldMk cId="3309300192" sldId="264"/>
            <ac:spMk id="3" creationId="{B0D9CCF7-6985-48F8-A5B5-44E731275581}"/>
          </ac:spMkLst>
        </pc:spChg>
        <pc:spChg chg="add mod">
          <ac:chgData name="Zaka Ferenc" userId="2ee0fa8c-b1d3-4a53-9d7a-94036b24dc99" providerId="ADAL" clId="{55807188-6BB8-448A-A61C-369AEB11DD40}" dt="2022-04-14T07:46:35.653" v="1740"/>
          <ac:spMkLst>
            <pc:docMk/>
            <pc:sldMk cId="3309300192" sldId="264"/>
            <ac:spMk id="6" creationId="{F97D4CFC-CF6B-4187-91D7-6713EB77D79C}"/>
          </ac:spMkLst>
        </pc:spChg>
        <pc:spChg chg="add mod">
          <ac:chgData name="Zaka Ferenc" userId="2ee0fa8c-b1d3-4a53-9d7a-94036b24dc99" providerId="ADAL" clId="{55807188-6BB8-448A-A61C-369AEB11DD40}" dt="2022-04-14T07:51:19.785" v="1755"/>
          <ac:spMkLst>
            <pc:docMk/>
            <pc:sldMk cId="3309300192" sldId="264"/>
            <ac:spMk id="7" creationId="{51667980-ABF4-4572-B4A0-FD2F8B098B96}"/>
          </ac:spMkLst>
        </pc:spChg>
        <pc:spChg chg="add mod">
          <ac:chgData name="Zaka Ferenc" userId="2ee0fa8c-b1d3-4a53-9d7a-94036b24dc99" providerId="ADAL" clId="{55807188-6BB8-448A-A61C-369AEB11DD40}" dt="2022-04-16T16:08:10.866" v="3028"/>
          <ac:spMkLst>
            <pc:docMk/>
            <pc:sldMk cId="3309300192" sldId="264"/>
            <ac:spMk id="8" creationId="{EDC475F4-75E3-458A-A6B7-B96ABE743A83}"/>
          </ac:spMkLst>
        </pc:spChg>
        <pc:picChg chg="add del mod">
          <ac:chgData name="Zaka Ferenc" userId="2ee0fa8c-b1d3-4a53-9d7a-94036b24dc99" providerId="ADAL" clId="{55807188-6BB8-448A-A61C-369AEB11DD40}" dt="2022-04-14T07:46:07.145" v="1730" actId="478"/>
          <ac:picMkLst>
            <pc:docMk/>
            <pc:sldMk cId="3309300192" sldId="264"/>
            <ac:picMk id="4" creationId="{298F4C8F-4FF1-4DE8-A538-4C1AA1E1861C}"/>
          </ac:picMkLst>
        </pc:picChg>
        <pc:picChg chg="add mod">
          <ac:chgData name="Zaka Ferenc" userId="2ee0fa8c-b1d3-4a53-9d7a-94036b24dc99" providerId="ADAL" clId="{55807188-6BB8-448A-A61C-369AEB11DD40}" dt="2022-04-14T07:46:35.653" v="1740"/>
          <ac:picMkLst>
            <pc:docMk/>
            <pc:sldMk cId="3309300192" sldId="264"/>
            <ac:picMk id="5" creationId="{81BEF271-8124-49B8-B13F-9D74C0C59A8A}"/>
          </ac:picMkLst>
        </pc:picChg>
      </pc:sldChg>
      <pc:sldChg chg="addSp delSp modSp new add del mod">
        <pc:chgData name="Zaka Ferenc" userId="2ee0fa8c-b1d3-4a53-9d7a-94036b24dc99" providerId="ADAL" clId="{55807188-6BB8-448A-A61C-369AEB11DD40}" dt="2022-04-17T15:44:52.436" v="3033" actId="20578"/>
        <pc:sldMkLst>
          <pc:docMk/>
          <pc:sldMk cId="1148461352" sldId="265"/>
        </pc:sldMkLst>
        <pc:spChg chg="mod">
          <ac:chgData name="Zaka Ferenc" userId="2ee0fa8c-b1d3-4a53-9d7a-94036b24dc99" providerId="ADAL" clId="{55807188-6BB8-448A-A61C-369AEB11DD40}" dt="2022-04-15T17:57:04.304" v="2592" actId="20577"/>
          <ac:spMkLst>
            <pc:docMk/>
            <pc:sldMk cId="1148461352" sldId="265"/>
            <ac:spMk id="2" creationId="{A5AB384A-04F9-4837-BE94-C176A4961A3C}"/>
          </ac:spMkLst>
        </pc:spChg>
        <pc:spChg chg="mod">
          <ac:chgData name="Zaka Ferenc" userId="2ee0fa8c-b1d3-4a53-9d7a-94036b24dc99" providerId="ADAL" clId="{55807188-6BB8-448A-A61C-369AEB11DD40}" dt="2022-04-17T15:44:52.436" v="3033" actId="20578"/>
          <ac:spMkLst>
            <pc:docMk/>
            <pc:sldMk cId="1148461352" sldId="265"/>
            <ac:spMk id="3" creationId="{B24C0A9C-CD6C-4B06-B04D-E95FE146FC7C}"/>
          </ac:spMkLst>
        </pc:spChg>
        <pc:spChg chg="add mod">
          <ac:chgData name="Zaka Ferenc" userId="2ee0fa8c-b1d3-4a53-9d7a-94036b24dc99" providerId="ADAL" clId="{55807188-6BB8-448A-A61C-369AEB11DD40}" dt="2022-04-14T07:46:37.065" v="1741"/>
          <ac:spMkLst>
            <pc:docMk/>
            <pc:sldMk cId="1148461352" sldId="265"/>
            <ac:spMk id="6" creationId="{C33A9067-A81C-4003-82D3-EC8FAFECAF29}"/>
          </ac:spMkLst>
        </pc:spChg>
        <pc:spChg chg="add mod">
          <ac:chgData name="Zaka Ferenc" userId="2ee0fa8c-b1d3-4a53-9d7a-94036b24dc99" providerId="ADAL" clId="{55807188-6BB8-448A-A61C-369AEB11DD40}" dt="2022-04-14T07:51:20.725" v="1756"/>
          <ac:spMkLst>
            <pc:docMk/>
            <pc:sldMk cId="1148461352" sldId="265"/>
            <ac:spMk id="7" creationId="{80FC455B-8DE3-450D-A61B-169D31493923}"/>
          </ac:spMkLst>
        </pc:spChg>
        <pc:picChg chg="add del mod">
          <ac:chgData name="Zaka Ferenc" userId="2ee0fa8c-b1d3-4a53-9d7a-94036b24dc99" providerId="ADAL" clId="{55807188-6BB8-448A-A61C-369AEB11DD40}" dt="2022-04-14T07:46:11.912" v="1733" actId="478"/>
          <ac:picMkLst>
            <pc:docMk/>
            <pc:sldMk cId="1148461352" sldId="265"/>
            <ac:picMk id="4" creationId="{940B0EDD-1CA9-487F-98AD-B24E5D8E1E4C}"/>
          </ac:picMkLst>
        </pc:picChg>
        <pc:picChg chg="add mod">
          <ac:chgData name="Zaka Ferenc" userId="2ee0fa8c-b1d3-4a53-9d7a-94036b24dc99" providerId="ADAL" clId="{55807188-6BB8-448A-A61C-369AEB11DD40}" dt="2022-04-14T07:46:37.065" v="1741"/>
          <ac:picMkLst>
            <pc:docMk/>
            <pc:sldMk cId="1148461352" sldId="265"/>
            <ac:picMk id="5" creationId="{73C7C31B-B1E9-44B0-837B-432184962838}"/>
          </ac:picMkLst>
        </pc:picChg>
      </pc:sldChg>
      <pc:sldChg chg="addSp delSp modSp new mod">
        <pc:chgData name="Zaka Ferenc" userId="2ee0fa8c-b1d3-4a53-9d7a-94036b24dc99" providerId="ADAL" clId="{55807188-6BB8-448A-A61C-369AEB11DD40}" dt="2022-04-19T07:48:41.495" v="3071" actId="20577"/>
        <pc:sldMkLst>
          <pc:docMk/>
          <pc:sldMk cId="2510396585" sldId="266"/>
        </pc:sldMkLst>
        <pc:spChg chg="mod">
          <ac:chgData name="Zaka Ferenc" userId="2ee0fa8c-b1d3-4a53-9d7a-94036b24dc99" providerId="ADAL" clId="{55807188-6BB8-448A-A61C-369AEB11DD40}" dt="2022-04-14T10:37:40.861" v="2098" actId="20577"/>
          <ac:spMkLst>
            <pc:docMk/>
            <pc:sldMk cId="2510396585" sldId="266"/>
            <ac:spMk id="2" creationId="{8DA1D8A3-CB17-4101-9AD1-9F467DB569BA}"/>
          </ac:spMkLst>
        </pc:spChg>
        <pc:spChg chg="mod">
          <ac:chgData name="Zaka Ferenc" userId="2ee0fa8c-b1d3-4a53-9d7a-94036b24dc99" providerId="ADAL" clId="{55807188-6BB8-448A-A61C-369AEB11DD40}" dt="2022-04-19T07:48:41.495" v="3071" actId="20577"/>
          <ac:spMkLst>
            <pc:docMk/>
            <pc:sldMk cId="2510396585" sldId="266"/>
            <ac:spMk id="3" creationId="{DA3EC68F-17E0-4D06-9F59-EC4BD34863E0}"/>
          </ac:spMkLst>
        </pc:spChg>
        <pc:spChg chg="add mod">
          <ac:chgData name="Zaka Ferenc" userId="2ee0fa8c-b1d3-4a53-9d7a-94036b24dc99" providerId="ADAL" clId="{55807188-6BB8-448A-A61C-369AEB11DD40}" dt="2022-04-14T07:46:43.477" v="1743"/>
          <ac:spMkLst>
            <pc:docMk/>
            <pc:sldMk cId="2510396585" sldId="266"/>
            <ac:spMk id="6" creationId="{0502EBD0-4193-4912-92FB-61D222A05232}"/>
          </ac:spMkLst>
        </pc:spChg>
        <pc:spChg chg="add mod">
          <ac:chgData name="Zaka Ferenc" userId="2ee0fa8c-b1d3-4a53-9d7a-94036b24dc99" providerId="ADAL" clId="{55807188-6BB8-448A-A61C-369AEB11DD40}" dt="2022-04-14T07:51:22.341" v="1757"/>
          <ac:spMkLst>
            <pc:docMk/>
            <pc:sldMk cId="2510396585" sldId="266"/>
            <ac:spMk id="7" creationId="{3289F83B-1857-48D4-BBC5-0CEDCA0C2BEF}"/>
          </ac:spMkLst>
        </pc:spChg>
        <pc:picChg chg="add del mod">
          <ac:chgData name="Zaka Ferenc" userId="2ee0fa8c-b1d3-4a53-9d7a-94036b24dc99" providerId="ADAL" clId="{55807188-6BB8-448A-A61C-369AEB11DD40}" dt="2022-04-14T07:46:42.744" v="1742" actId="478"/>
          <ac:picMkLst>
            <pc:docMk/>
            <pc:sldMk cId="2510396585" sldId="266"/>
            <ac:picMk id="4" creationId="{900D47CE-2C94-48C4-A8D4-5221DBACEAC4}"/>
          </ac:picMkLst>
        </pc:picChg>
        <pc:picChg chg="add mod">
          <ac:chgData name="Zaka Ferenc" userId="2ee0fa8c-b1d3-4a53-9d7a-94036b24dc99" providerId="ADAL" clId="{55807188-6BB8-448A-A61C-369AEB11DD40}" dt="2022-04-14T07:46:43.477" v="1743"/>
          <ac:picMkLst>
            <pc:docMk/>
            <pc:sldMk cId="2510396585" sldId="266"/>
            <ac:picMk id="5" creationId="{3EAB4C85-275C-4F38-AF54-B2F4B3E9446C}"/>
          </ac:picMkLst>
        </pc:picChg>
      </pc:sldChg>
      <pc:sldChg chg="addSp delSp modSp new mod ord">
        <pc:chgData name="Zaka Ferenc" userId="2ee0fa8c-b1d3-4a53-9d7a-94036b24dc99" providerId="ADAL" clId="{55807188-6BB8-448A-A61C-369AEB11DD40}" dt="2022-04-19T07:53:25.198" v="3098" actId="1076"/>
        <pc:sldMkLst>
          <pc:docMk/>
          <pc:sldMk cId="4103024759" sldId="267"/>
        </pc:sldMkLst>
        <pc:spChg chg="mod">
          <ac:chgData name="Zaka Ferenc" userId="2ee0fa8c-b1d3-4a53-9d7a-94036b24dc99" providerId="ADAL" clId="{55807188-6BB8-448A-A61C-369AEB11DD40}" dt="2022-04-14T08:41:18.901" v="1994" actId="20577"/>
          <ac:spMkLst>
            <pc:docMk/>
            <pc:sldMk cId="4103024759" sldId="267"/>
            <ac:spMk id="2" creationId="{7992258D-7F5F-4CE7-B70B-A66FEC1CCD97}"/>
          </ac:spMkLst>
        </pc:spChg>
        <pc:spChg chg="mod">
          <ac:chgData name="Zaka Ferenc" userId="2ee0fa8c-b1d3-4a53-9d7a-94036b24dc99" providerId="ADAL" clId="{55807188-6BB8-448A-A61C-369AEB11DD40}" dt="2022-04-15T18:05:18.321" v="2727" actId="12"/>
          <ac:spMkLst>
            <pc:docMk/>
            <pc:sldMk cId="4103024759" sldId="267"/>
            <ac:spMk id="3" creationId="{A1A4FCE0-40E4-4E4C-9699-4DCF4EA54EF4}"/>
          </ac:spMkLst>
        </pc:spChg>
        <pc:spChg chg="add del mod">
          <ac:chgData name="Zaka Ferenc" userId="2ee0fa8c-b1d3-4a53-9d7a-94036b24dc99" providerId="ADAL" clId="{55807188-6BB8-448A-A61C-369AEB11DD40}" dt="2022-04-15T18:01:30.097" v="2631"/>
          <ac:spMkLst>
            <pc:docMk/>
            <pc:sldMk cId="4103024759" sldId="267"/>
            <ac:spMk id="4" creationId="{FD6A6979-955B-416A-B44B-46427FD9A56E}"/>
          </ac:spMkLst>
        </pc:spChg>
        <pc:spChg chg="add mod">
          <ac:chgData name="Zaka Ferenc" userId="2ee0fa8c-b1d3-4a53-9d7a-94036b24dc99" providerId="ADAL" clId="{55807188-6BB8-448A-A61C-369AEB11DD40}" dt="2022-04-15T18:05:38.972" v="2729" actId="1076"/>
          <ac:spMkLst>
            <pc:docMk/>
            <pc:sldMk cId="4103024759" sldId="267"/>
            <ac:spMk id="6" creationId="{465D0BB6-E724-4EF6-9BA9-E86A6E4EE0D2}"/>
          </ac:spMkLst>
        </pc:spChg>
        <pc:spChg chg="add mod">
          <ac:chgData name="Zaka Ferenc" userId="2ee0fa8c-b1d3-4a53-9d7a-94036b24dc99" providerId="ADAL" clId="{55807188-6BB8-448A-A61C-369AEB11DD40}" dt="2022-04-14T08:41:32.882" v="1995"/>
          <ac:spMkLst>
            <pc:docMk/>
            <pc:sldMk cId="4103024759" sldId="267"/>
            <ac:spMk id="7" creationId="{6C45C365-271D-4DA0-B803-45C5A07A88E5}"/>
          </ac:spMkLst>
        </pc:spChg>
        <pc:spChg chg="add mod">
          <ac:chgData name="Zaka Ferenc" userId="2ee0fa8c-b1d3-4a53-9d7a-94036b24dc99" providerId="ADAL" clId="{55807188-6BB8-448A-A61C-369AEB11DD40}" dt="2022-04-14T08:41:38.474" v="1996"/>
          <ac:spMkLst>
            <pc:docMk/>
            <pc:sldMk cId="4103024759" sldId="267"/>
            <ac:spMk id="9" creationId="{180CF682-E25E-47CB-8958-CAA1C902048E}"/>
          </ac:spMkLst>
        </pc:spChg>
        <pc:picChg chg="add del mod modCrop">
          <ac:chgData name="Zaka Ferenc" userId="2ee0fa8c-b1d3-4a53-9d7a-94036b24dc99" providerId="ADAL" clId="{55807188-6BB8-448A-A61C-369AEB11DD40}" dt="2022-04-19T07:52:41.280" v="3090" actId="478"/>
          <ac:picMkLst>
            <pc:docMk/>
            <pc:sldMk cId="4103024759" sldId="267"/>
            <ac:picMk id="5" creationId="{9A5E10CE-21C3-4C93-8251-87BC7C600AC7}"/>
          </ac:picMkLst>
        </pc:picChg>
        <pc:picChg chg="add mod">
          <ac:chgData name="Zaka Ferenc" userId="2ee0fa8c-b1d3-4a53-9d7a-94036b24dc99" providerId="ADAL" clId="{55807188-6BB8-448A-A61C-369AEB11DD40}" dt="2022-04-14T08:41:38.474" v="1996"/>
          <ac:picMkLst>
            <pc:docMk/>
            <pc:sldMk cId="4103024759" sldId="267"/>
            <ac:picMk id="8" creationId="{89207651-0B00-42AB-B1BB-2CED075766AC}"/>
          </ac:picMkLst>
        </pc:picChg>
        <pc:picChg chg="add mod modCrop">
          <ac:chgData name="Zaka Ferenc" userId="2ee0fa8c-b1d3-4a53-9d7a-94036b24dc99" providerId="ADAL" clId="{55807188-6BB8-448A-A61C-369AEB11DD40}" dt="2022-04-19T07:53:25.198" v="3098" actId="1076"/>
          <ac:picMkLst>
            <pc:docMk/>
            <pc:sldMk cId="4103024759" sldId="267"/>
            <ac:picMk id="10" creationId="{CC081E1A-0528-4E74-8A29-7AB51A100A19}"/>
          </ac:picMkLst>
        </pc:picChg>
      </pc:sldChg>
      <pc:sldChg chg="addSp delSp modSp new mod">
        <pc:chgData name="Zaka Ferenc" userId="2ee0fa8c-b1d3-4a53-9d7a-94036b24dc99" providerId="ADAL" clId="{55807188-6BB8-448A-A61C-369AEB11DD40}" dt="2022-04-15T18:19:18.757" v="2831" actId="1076"/>
        <pc:sldMkLst>
          <pc:docMk/>
          <pc:sldMk cId="70835067" sldId="268"/>
        </pc:sldMkLst>
        <pc:spChg chg="del">
          <ac:chgData name="Zaka Ferenc" userId="2ee0fa8c-b1d3-4a53-9d7a-94036b24dc99" providerId="ADAL" clId="{55807188-6BB8-448A-A61C-369AEB11DD40}" dt="2022-04-14T11:12:50.863" v="2529" actId="478"/>
          <ac:spMkLst>
            <pc:docMk/>
            <pc:sldMk cId="70835067" sldId="268"/>
            <ac:spMk id="2" creationId="{5E092A3F-7DA1-42DD-B2F1-4210AC63D74E}"/>
          </ac:spMkLst>
        </pc:spChg>
        <pc:spChg chg="del">
          <ac:chgData name="Zaka Ferenc" userId="2ee0fa8c-b1d3-4a53-9d7a-94036b24dc99" providerId="ADAL" clId="{55807188-6BB8-448A-A61C-369AEB11DD40}" dt="2022-04-14T11:12:53.726" v="2530" actId="478"/>
          <ac:spMkLst>
            <pc:docMk/>
            <pc:sldMk cId="70835067" sldId="268"/>
            <ac:spMk id="3" creationId="{8C4FDDF7-43C0-4C1D-81DF-A3924C18ACDA}"/>
          </ac:spMkLst>
        </pc:spChg>
        <pc:spChg chg="add mod">
          <ac:chgData name="Zaka Ferenc" userId="2ee0fa8c-b1d3-4a53-9d7a-94036b24dc99" providerId="ADAL" clId="{55807188-6BB8-448A-A61C-369AEB11DD40}" dt="2022-04-14T11:13:22.192" v="2560" actId="1076"/>
          <ac:spMkLst>
            <pc:docMk/>
            <pc:sldMk cId="70835067" sldId="268"/>
            <ac:spMk id="5" creationId="{630A8361-1CA0-40E5-8AEF-69664DF1BEBF}"/>
          </ac:spMkLst>
        </pc:spChg>
        <pc:spChg chg="add mod">
          <ac:chgData name="Zaka Ferenc" userId="2ee0fa8c-b1d3-4a53-9d7a-94036b24dc99" providerId="ADAL" clId="{55807188-6BB8-448A-A61C-369AEB11DD40}" dt="2022-04-14T11:13:09.693" v="2559" actId="20577"/>
          <ac:spMkLst>
            <pc:docMk/>
            <pc:sldMk cId="70835067" sldId="268"/>
            <ac:spMk id="6" creationId="{FFB17FAE-5D19-4210-99AD-E46271D27B64}"/>
          </ac:spMkLst>
        </pc:spChg>
        <pc:spChg chg="add mod">
          <ac:chgData name="Zaka Ferenc" userId="2ee0fa8c-b1d3-4a53-9d7a-94036b24dc99" providerId="ADAL" clId="{55807188-6BB8-448A-A61C-369AEB11DD40}" dt="2022-04-14T11:12:54.229" v="2531"/>
          <ac:spMkLst>
            <pc:docMk/>
            <pc:sldMk cId="70835067" sldId="268"/>
            <ac:spMk id="7" creationId="{FF37000C-3188-4951-8C49-69C6B2FA442B}"/>
          </ac:spMkLst>
        </pc:spChg>
        <pc:picChg chg="add mod">
          <ac:chgData name="Zaka Ferenc" userId="2ee0fa8c-b1d3-4a53-9d7a-94036b24dc99" providerId="ADAL" clId="{55807188-6BB8-448A-A61C-369AEB11DD40}" dt="2022-04-14T11:12:54.229" v="2531"/>
          <ac:picMkLst>
            <pc:docMk/>
            <pc:sldMk cId="70835067" sldId="268"/>
            <ac:picMk id="4" creationId="{A24F2D3D-0172-4E29-8EEA-0AED6A088B3C}"/>
          </ac:picMkLst>
        </pc:picChg>
        <pc:picChg chg="add del">
          <ac:chgData name="Zaka Ferenc" userId="2ee0fa8c-b1d3-4a53-9d7a-94036b24dc99" providerId="ADAL" clId="{55807188-6BB8-448A-A61C-369AEB11DD40}" dt="2022-04-14T11:22:26.022" v="2562" actId="22"/>
          <ac:picMkLst>
            <pc:docMk/>
            <pc:sldMk cId="70835067" sldId="268"/>
            <ac:picMk id="9" creationId="{3A42931E-2DCF-4D6A-83CD-45F3159E6E02}"/>
          </ac:picMkLst>
        </pc:picChg>
        <pc:picChg chg="add del mod">
          <ac:chgData name="Zaka Ferenc" userId="2ee0fa8c-b1d3-4a53-9d7a-94036b24dc99" providerId="ADAL" clId="{55807188-6BB8-448A-A61C-369AEB11DD40}" dt="2022-04-14T11:23:46.290" v="2566" actId="22"/>
          <ac:picMkLst>
            <pc:docMk/>
            <pc:sldMk cId="70835067" sldId="268"/>
            <ac:picMk id="11" creationId="{D2E4635A-90EE-4FDE-A918-1FFDBD55C686}"/>
          </ac:picMkLst>
        </pc:picChg>
        <pc:picChg chg="add mod modCrop">
          <ac:chgData name="Zaka Ferenc" userId="2ee0fa8c-b1d3-4a53-9d7a-94036b24dc99" providerId="ADAL" clId="{55807188-6BB8-448A-A61C-369AEB11DD40}" dt="2022-04-15T18:19:18.757" v="2831" actId="1076"/>
          <ac:picMkLst>
            <pc:docMk/>
            <pc:sldMk cId="70835067" sldId="268"/>
            <ac:picMk id="13" creationId="{B9847548-6399-46AC-AAF4-90BA9F024145}"/>
          </ac:picMkLst>
        </pc:picChg>
      </pc:sldChg>
      <pc:sldMasterChg chg="setBg modSldLayout">
        <pc:chgData name="Zaka Ferenc" userId="2ee0fa8c-b1d3-4a53-9d7a-94036b24dc99" providerId="ADAL" clId="{55807188-6BB8-448A-A61C-369AEB11DD40}" dt="2022-04-11T16:08:16.913" v="1172"/>
        <pc:sldMasterMkLst>
          <pc:docMk/>
          <pc:sldMasterMk cId="46133517" sldId="2147483648"/>
        </pc:sldMasterMkLst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1150528674" sldId="2147483649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2476282593" sldId="2147483650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3269908744" sldId="2147483651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2791522716" sldId="2147483652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1759971703" sldId="2147483653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3723559912" sldId="2147483654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2042023408" sldId="2147483655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1870026618" sldId="2147483656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3159439105" sldId="2147483657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3831987216" sldId="2147483658"/>
          </pc:sldLayoutMkLst>
        </pc:sldLayoutChg>
        <pc:sldLayoutChg chg="setBg">
          <pc:chgData name="Zaka Ferenc" userId="2ee0fa8c-b1d3-4a53-9d7a-94036b24dc99" providerId="ADAL" clId="{55807188-6BB8-448A-A61C-369AEB11DD40}" dt="2022-04-11T16:08:16.913" v="1172"/>
          <pc:sldLayoutMkLst>
            <pc:docMk/>
            <pc:sldMasterMk cId="46133517" sldId="2147483648"/>
            <pc:sldLayoutMk cId="1280824867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FEDF1-8184-4EF3-BD0A-56E59A38000A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1317-14E9-4F1E-9FAC-61AD59CD05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86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89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9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00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538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6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44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46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93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67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57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8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1317-14E9-4F1E-9FAC-61AD59CD05D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01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F0E4-6874-41A8-B505-FE9BC2E9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8825F-F7F6-4E9C-8E28-CEF1A5FA2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50C3-C2AA-421B-8FA9-EE0EFC5A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2693-1456-4E78-B740-2CD6A5A0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73D90-6A9A-411C-A27C-5A9F0F15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52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94AA-1076-4987-A127-A410398C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4D5A-8DE3-4434-80C2-D664991E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6048-680E-443C-91DA-9EFBD43A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6354-5C92-4285-B83E-99295178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C4D8-CFEA-47E6-84F5-F3ED1C22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98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BADDD-626E-4601-9888-24DB30B96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A474F-15F8-404B-8EC6-4D639EA2E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A183-9528-4BC6-86B2-4A811613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0F6AA-23B5-4DB6-954B-4E678591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9E85-D3BB-49B6-B2D6-C533FB51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8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C87C-2253-4C8A-95E2-9ED586B4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6A24-CB5A-4426-929B-B9B4E088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7D8F-0C45-4E74-A7B8-6CB7DDFD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CADD7-697B-48C7-8CF0-7F3E46EF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CBA2-4642-4D81-983F-01C65E2C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28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3047-7AF6-435F-801D-5DA75ED7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4647-90EF-4F5B-AD03-16EA9E8E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00F8-2E8C-40B6-9C0B-62FBEF54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855C-3169-423E-951C-D469B67C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3E680-9547-4BDD-8062-A68EE5CF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24D3-A07E-4556-B2D8-9F3D22B3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B4D-86D9-4EE7-97C6-B59AC0457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85630-BB59-4F8F-8D53-B52D115A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3677-4227-4933-836C-0B0859C9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7772F-1CD1-4204-BD5E-0FE19780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C256-302F-499E-A741-1D4A44E2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5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AB47-6E99-4686-8F79-E5A39870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49B8-DADF-4537-AA78-A4E0B0BF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BCE3C-1EA3-4986-B508-DABBB3308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02BA0-9390-4C1D-99EA-F167B0CE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FC23E-4A47-4DA5-8CA9-A7C9B661D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6B578-F736-45C9-A68D-F9DCF3D9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07181-8569-432F-9357-5500CBBA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D54B2-F734-425D-8BC9-B5C709A6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9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0392-1185-4916-B52C-A7A0E155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BF9C1-6C82-4533-9DBA-0AEADF6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4558-50A3-449E-AF55-A3E0C98B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E6A66-B334-4A3D-A186-A57F0539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5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89093-79BA-4B2C-B2D6-518880C3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A9B66-F7C4-4FFA-8041-8DFF4B69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F3CCB-0FEF-48C5-B6A2-3A3274FE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02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348F-0DE2-49AD-84C5-AB3D2B3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9941-F7D1-4552-B037-499B06C7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7C76F-FACD-4FB5-BFB5-D53D6B727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9DDE-8124-4EBE-B235-30306C15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F2281-EB5C-4FDB-AFA7-6E89743D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2CB28-BACE-4CB4-AE83-5FE6E254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02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2184-49AD-4A2B-9818-5856C598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0B53E-2528-4A8B-BAF4-D59EBFFFA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BDD9B-DD43-402D-863F-733CD09BA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E4E1-514C-497E-9BFE-A7DC3866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E62C9-0C39-40D4-882A-BE463BCB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C057-0230-41D5-9C1A-71023449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53DBD-F06A-49E4-A53E-720D7FBA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E4E7-5013-4848-A0D9-30A840AB0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3E184-ECB0-4AB8-B588-59A2D96B7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888B-8E02-45E7-99F6-0948770CF1CF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E0CF-27A0-4AF7-B386-A25E7D3C5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70D53-6E65-43CE-8F60-C10A2F20C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DF05-379C-4221-8FD2-DA7C0FC314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kozerdek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hyperlink" Target="https://neptun.elte.hu/VcShowReport/Index/341?skey=kEK61DN0NsNzQ5BjUmDpbF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A2DF-1E82-4200-A2A6-EA8DBD189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14437"/>
            <a:ext cx="9144000" cy="23876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Adatvagyon és adatgazdálkodás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2E461-E4C2-4024-9EC3-0C6C24074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12874"/>
            <a:ext cx="9144000" cy="2798763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„a felsőoktatási ... szektor minden szereplőjének kiemelkedően fontos az adat – vagy azért, mert munkája során erre támaszkodik, vagy azért, mert a munkája az adatok kezelésére, hozzáférhetővé tételére, menedzselésére alapul”</a:t>
            </a:r>
          </a:p>
          <a:p>
            <a:r>
              <a:rPr lang="hu-HU" sz="1800" dirty="0">
                <a:solidFill>
                  <a:schemeClr val="bg1"/>
                </a:solidFill>
              </a:rPr>
              <a:t/>
            </a:r>
            <a:br>
              <a:rPr lang="hu-HU" sz="1800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Dr. Cseszregi Tamás, Zaka Ferenc</a:t>
            </a:r>
            <a:br>
              <a:rPr lang="hu-HU" sz="1800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Eötvös Loránd Tudományegyetem</a:t>
            </a:r>
            <a:br>
              <a:rPr lang="hu-HU" sz="1800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Oktatási Igazgatóság</a:t>
            </a:r>
          </a:p>
          <a:p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258D-7F5F-4CE7-B70B-A66FEC1C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Nézzünk egy riportot élőben!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FCE0-40E4-4E4C-9699-4DCF4EA5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88" y="4642510"/>
            <a:ext cx="10515600" cy="2636647"/>
          </a:xfrm>
        </p:spPr>
        <p:txBody>
          <a:bodyPr/>
          <a:lstStyle/>
          <a:p>
            <a:r>
              <a:rPr lang="hu-HU" sz="2400" dirty="0">
                <a:hlinkClick r:id="rId3"/>
              </a:rPr>
              <a:t>https://www.elte.hu/kozerdeku</a:t>
            </a:r>
            <a:endParaRPr lang="hu-HU" sz="2400" dirty="0"/>
          </a:p>
          <a:p>
            <a:r>
              <a:rPr lang="hu-HU" sz="2400" dirty="0">
                <a:hlinkClick r:id="rId4"/>
              </a:rPr>
              <a:t>https://neptun.elte.hu/VcShowReport/Index/341?skey=kEK61DN0NsNzQ5BjUmDpbFAn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D0BB6-E724-4EF6-9BA9-E86A6E4EE0D2}"/>
              </a:ext>
            </a:extLst>
          </p:cNvPr>
          <p:cNvSpPr txBox="1"/>
          <p:nvPr/>
        </p:nvSpPr>
        <p:spPr>
          <a:xfrm>
            <a:off x="3112656" y="2054257"/>
            <a:ext cx="2983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hlinkClick r:id="rId4"/>
              </a:rPr>
              <a:t>➔</a:t>
            </a:r>
            <a:endParaRPr lang="hu-HU" sz="9600" b="1" dirty="0"/>
          </a:p>
          <a:p>
            <a:endParaRPr lang="hu-HU" sz="9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5C365-271D-4DA0-B803-45C5A07A88E5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9">
            <a:extLst>
              <a:ext uri="{FF2B5EF4-FFF2-40B4-BE49-F238E27FC236}">
                <a16:creationId xmlns:a16="http://schemas.microsoft.com/office/drawing/2014/main" id="{89207651-0B00-42AB-B1BB-2CED07576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CF682-E25E-47CB-8958-CAA1C902048E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81E1A-0528-4E74-8A29-7AB51A100A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20" t="2188" r="28514" b="14379"/>
          <a:stretch/>
        </p:blipFill>
        <p:spPr>
          <a:xfrm>
            <a:off x="4877509" y="1355202"/>
            <a:ext cx="4370764" cy="32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2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384A-04F9-4837-BE94-C176A496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fejlődés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0A9C-CD6C-4B06-B04D-E95FE146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Ismertetés / kommunikáció – nem elég egyszer közzétenni, hogy létezik ilyen eszköz, a „reklám” szükéges!</a:t>
            </a:r>
          </a:p>
          <a:p>
            <a:r>
              <a:rPr lang="hu-HU" dirty="0"/>
              <a:t>Tartalomfejlesztés (mit is mutassunk az eszközzel) evolúciós módon fejlődik:</a:t>
            </a:r>
          </a:p>
          <a:p>
            <a:pPr lvl="1"/>
            <a:r>
              <a:rPr lang="hu-HU" dirty="0"/>
              <a:t>Alapvető igényeket tudjuk</a:t>
            </a:r>
          </a:p>
          <a:p>
            <a:pPr lvl="1"/>
            <a:r>
              <a:rPr lang="hu-HU" dirty="0"/>
              <a:t>Ötletelünk/gondolkodunk</a:t>
            </a:r>
          </a:p>
          <a:p>
            <a:pPr lvl="1"/>
            <a:r>
              <a:rPr lang="hu-HU" dirty="0"/>
              <a:t>Visszajelzéseket kérünk</a:t>
            </a:r>
          </a:p>
          <a:p>
            <a:pPr lvl="1"/>
            <a:r>
              <a:rPr lang="hu-HU" dirty="0"/>
              <a:t>Visszajelzések alapján lépésenkénti bővítés, finomítás</a:t>
            </a:r>
          </a:p>
          <a:p>
            <a:pPr lvl="1"/>
            <a:r>
              <a:rPr lang="hu-HU" dirty="0"/>
              <a:t>Kontrollra szükség van – nem minden igény megalapozott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73C7C31B-B1E9-44B0-837B-43218496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A9067-A81C-4003-82D3-EC8FAFECAF29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C455B-8DE3-450D-A61B-169D31493923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46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D8A3-CB17-4101-9AD1-9F467DB5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szoftver további fejlesztése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EC68F-17E0-4D06-9F59-EC4BD348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4212"/>
          </a:xfrm>
        </p:spPr>
        <p:txBody>
          <a:bodyPr/>
          <a:lstStyle/>
          <a:p>
            <a:r>
              <a:rPr lang="hu-HU" dirty="0"/>
              <a:t>Szoftver soha nincs kész</a:t>
            </a:r>
          </a:p>
          <a:p>
            <a:r>
              <a:rPr lang="hu-HU" dirty="0"/>
              <a:t>Végtelen mennyiségű ötlet - a probléma ebből a prioritást felállítani, figyelembe véve a befektetés / haszon arányát is</a:t>
            </a:r>
          </a:p>
          <a:p>
            <a:pPr lvl="1"/>
            <a:r>
              <a:rPr lang="hu-HU" dirty="0"/>
              <a:t>Újabb chart típusok</a:t>
            </a:r>
          </a:p>
          <a:p>
            <a:pPr lvl="1"/>
            <a:r>
              <a:rPr lang="hu-HU" dirty="0"/>
              <a:t>Kényelmesebb szerkesztőfelület</a:t>
            </a:r>
          </a:p>
          <a:p>
            <a:pPr lvl="1"/>
            <a:r>
              <a:rPr lang="hu-HU" dirty="0"/>
              <a:t>Lefúrás</a:t>
            </a:r>
          </a:p>
          <a:p>
            <a:pPr lvl="1"/>
            <a:r>
              <a:rPr lang="hu-HU" dirty="0"/>
              <a:t>Adatsoronkénti jogosultság-kezelés</a:t>
            </a:r>
          </a:p>
          <a:p>
            <a:pPr lvl="1"/>
            <a:r>
              <a:rPr lang="hu-HU" dirty="0"/>
              <a:t>…</a:t>
            </a:r>
          </a:p>
          <a:p>
            <a:r>
              <a:rPr lang="hu-HU" dirty="0"/>
              <a:t>Teljesítmény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3EAB4C85-275C-4F38-AF54-B2F4B3E9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2EBD0-4193-4912-92FB-61D222A05232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9F83B-1857-48D4-BBC5-0CEDCA0C2BEF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39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1">
            <a:extLst>
              <a:ext uri="{FF2B5EF4-FFF2-40B4-BE49-F238E27FC236}">
                <a16:creationId xmlns:a16="http://schemas.microsoft.com/office/drawing/2014/main" id="{A24F2D3D-0172-4E29-8EEA-0AED6A08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630A8361-1CA0-40E5-8AEF-69664DF1BEBF}"/>
              </a:ext>
            </a:extLst>
          </p:cNvPr>
          <p:cNvSpPr txBox="1">
            <a:spLocks/>
          </p:cNvSpPr>
          <p:nvPr/>
        </p:nvSpPr>
        <p:spPr>
          <a:xfrm>
            <a:off x="723899" y="1098887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GB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FB17FAE-5D19-4210-99AD-E46271D27B64}"/>
              </a:ext>
            </a:extLst>
          </p:cNvPr>
          <p:cNvSpPr txBox="1">
            <a:spLocks/>
          </p:cNvSpPr>
          <p:nvPr/>
        </p:nvSpPr>
        <p:spPr>
          <a:xfrm>
            <a:off x="723898" y="4383759"/>
            <a:ext cx="8065099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15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Cseszregi Tamás, Zaka Ferenc</a:t>
            </a:r>
            <a:endParaRPr lang="en-GB" sz="15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5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 Oktatási Igazgatóság</a:t>
            </a:r>
            <a:endParaRPr lang="en-GB" sz="15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F37000C-3188-4951-8C49-69C6B2FA442B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spc="100" dirty="0">
                <a:solidFill>
                  <a:schemeClr val="bg1"/>
                </a:solidFill>
              </a:rPr>
              <a:t>NETWORKSHOP 2022. április 20-22.</a:t>
            </a:r>
            <a:endParaRPr lang="en-GB" sz="2400" spc="1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47548-6399-46AC-AAF4-90BA9F024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8" t="472" r="17689" b="12197"/>
          <a:stretch/>
        </p:blipFill>
        <p:spPr>
          <a:xfrm>
            <a:off x="5647763" y="3053517"/>
            <a:ext cx="2927927" cy="21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37EC-4335-469E-B8AD-A3875E0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„Naív” adatgazdálkodás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DFD2-239E-48DE-B79E-8D29C7D3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Tapasztalat, hogy a felsőoktatásban gyakran ezeket feltételes módba kell tenni, „munkája során az adatokra is kellene támaszkodni”, de ez nem így történik</a:t>
            </a:r>
          </a:p>
          <a:p>
            <a:r>
              <a:rPr lang="hu-HU" dirty="0"/>
              <a:t>AVIR projektek költségesek – nem csak forintosítható értelemben</a:t>
            </a:r>
          </a:p>
          <a:p>
            <a:r>
              <a:rPr lang="hu-HU" dirty="0"/>
              <a:t>Sokszínűség – néha még intézményen belül is – nehéz, ha nem lehetetlen egységes ágazati módszertanokat, mérőszámokat kialakítani</a:t>
            </a:r>
          </a:p>
          <a:p>
            <a:r>
              <a:rPr lang="hu-HU" dirty="0"/>
              <a:t>Egyedi intézményi próbálkozások, projektek - intézményenként akár több is</a:t>
            </a:r>
          </a:p>
        </p:txBody>
      </p:sp>
      <p:pic>
        <p:nvPicPr>
          <p:cNvPr id="4" name="Kép 9">
            <a:extLst>
              <a:ext uri="{FF2B5EF4-FFF2-40B4-BE49-F238E27FC236}">
                <a16:creationId xmlns:a16="http://schemas.microsoft.com/office/drawing/2014/main" id="{20262A71-C9F0-484B-8463-4FCDFC44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BADF8-953F-4848-BE12-F37946C57ED2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056BE-1159-4DB2-8266-52881A211001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E136-0CED-49CF-B8E2-56887D2B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Adatgazdálkodás, VIR elmaradásának </a:t>
            </a:r>
            <a:r>
              <a:rPr lang="hu-HU" sz="3600" u="sng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belső</a:t>
            </a:r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2BB1-AC41-44FB-B2A1-918196B0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986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A potenciális felhasználó (vezető) nem tudja megfogalmazni, hogy mire van szüksége (ez „normális” jelenség, lásd AVIR projektek)</a:t>
            </a:r>
          </a:p>
          <a:p>
            <a:r>
              <a:rPr lang="hu-HU" dirty="0"/>
              <a:t>Nem ismert széleskörűen, hogy egyáltalán milyen adatok állnak rendelkezésre </a:t>
            </a:r>
          </a:p>
          <a:p>
            <a:r>
              <a:rPr lang="hu-HU" dirty="0"/>
              <a:t>A kívánt adat valóban nem áll rendelkezésre a felsőoktatási intézménynek </a:t>
            </a:r>
          </a:p>
          <a:p>
            <a:r>
              <a:rPr lang="hu-HU" dirty="0"/>
              <a:t>Ismert és elérhető adatok nem jutnak el az adatot használni kívánó felhasználóhoz </a:t>
            </a:r>
          </a:p>
          <a:p>
            <a:r>
              <a:rPr lang="hu-HU" dirty="0"/>
              <a:t>Általánosságban is ez egy „nehéz feladat”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242F16CB-B511-45E6-B276-83C1E24D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EF753-B29F-4598-96C2-3A48D62ECF14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A5E894-8C2D-40BA-B293-F9FEF8C7122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3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26F0-F2C1-440E-8DE6-51C564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0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„Ismert és elérhető adatok nem jutnak el az adatot használni kívánó felhasználóhoz”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988C-E4D3-4767-8511-2EDEC954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043"/>
            <a:ext cx="10515600" cy="4351338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Tanulmányi rendszer: rengeteg adat tárolódik és keletkezik </a:t>
            </a:r>
          </a:p>
          <a:p>
            <a:r>
              <a:rPr lang="hu-HU" dirty="0"/>
              <a:t>Tanulmányi rendszernek szinte mindenki felhasználója egy felsőoktatási intézményben</a:t>
            </a:r>
          </a:p>
          <a:p>
            <a:r>
              <a:rPr lang="hu-HU" dirty="0"/>
              <a:t>Miért ne lehetne utóbbit felhasználva előbbit a felhasználók elé tárni? 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B5C13958-3819-42F2-9180-38A7019C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52814-9BBC-4D1B-83CB-6D10E9976025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0B25E-9252-4E09-B089-3B35D533CEAD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27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55C4-CAD4-4E21-AD1E-25BDEA25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Bottom-up: alulról építkezés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4D03-B4C8-44E8-B875-A831559C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4790"/>
          </a:xfrm>
        </p:spPr>
        <p:txBody>
          <a:bodyPr>
            <a:normAutofit/>
          </a:bodyPr>
          <a:lstStyle/>
          <a:p>
            <a:r>
              <a:rPr lang="hu-HU" dirty="0"/>
              <a:t>Bár az adatelemzés, AVIR irányú projektek nem kerülhetőek meg teljesen, azért vannak triviálisan előállítható és érdeklődésre számot tartó adatok, létszámstatisztikák, pénzügyi kimutatások</a:t>
            </a:r>
          </a:p>
          <a:p>
            <a:r>
              <a:rPr lang="hu-HU" dirty="0"/>
              <a:t>Lekérdezések: régóta vannak, de „száraz” táblázatokat nehéz átlátni</a:t>
            </a:r>
          </a:p>
          <a:p>
            <a:r>
              <a:rPr lang="hu-HU" b="1" dirty="0"/>
              <a:t>Legyen egy eszköz a tanulmányi rendszer „környékén”, amivel az adatok vizualizálhatóak a felhasználók számára</a:t>
            </a:r>
          </a:p>
          <a:p>
            <a:r>
              <a:rPr lang="hu-HU" dirty="0"/>
              <a:t>Saját fejlesztés - miért?</a:t>
            </a:r>
          </a:p>
          <a:p>
            <a:pPr lvl="2"/>
            <a:r>
              <a:rPr lang="hu-HU" dirty="0"/>
              <a:t>Jobb integráltság</a:t>
            </a:r>
          </a:p>
          <a:p>
            <a:pPr lvl="2"/>
            <a:r>
              <a:rPr lang="hu-HU" dirty="0"/>
              <a:t>Kisebb kezdeti beruházás – kisebb kockázat</a:t>
            </a:r>
          </a:p>
          <a:p>
            <a:pPr lvl="2"/>
            <a:r>
              <a:rPr lang="hu-HU" dirty="0"/>
              <a:t>Költséghatékonyabb lehet – kisebb lépések -&gt; kevésbé „mély” és drága zsákutcák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C32E87E0-4404-40EF-9696-F1E6DD773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7F2DC-D1CD-4D09-98C9-C08CFC543AFB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176FD-6B8E-44B2-97D4-7B650988541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5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BEE1-9804-4C11-A0B4-2E180849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Saját fejlesztés - keretrendszer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5530-12E8-4318-91EA-1B31D8B8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2255"/>
          </a:xfrm>
        </p:spPr>
        <p:txBody>
          <a:bodyPr>
            <a:normAutofit/>
          </a:bodyPr>
          <a:lstStyle/>
          <a:p>
            <a:r>
              <a:rPr lang="hu-HU" dirty="0"/>
              <a:t>Webes applikáció</a:t>
            </a:r>
          </a:p>
          <a:p>
            <a:r>
              <a:rPr lang="hu-HU" dirty="0"/>
              <a:t>Tanulmányi rendszer integráltság</a:t>
            </a:r>
          </a:p>
          <a:p>
            <a:r>
              <a:rPr lang="hu-HU" dirty="0"/>
              <a:t>Funkciócsoportok:</a:t>
            </a:r>
          </a:p>
          <a:p>
            <a:pPr lvl="1"/>
            <a:r>
              <a:rPr lang="hu-HU" dirty="0"/>
              <a:t>„Előlap”</a:t>
            </a:r>
          </a:p>
          <a:p>
            <a:pPr lvl="2"/>
            <a:r>
              <a:rPr lang="hu-HU" dirty="0"/>
              <a:t>Átugrás a tanulmányi rendszer oktatói vagy hallgatói</a:t>
            </a:r>
            <a:br>
              <a:rPr lang="hu-HU" dirty="0"/>
            </a:br>
            <a:r>
              <a:rPr lang="hu-HU" dirty="0"/>
              <a:t>webes felületére </a:t>
            </a:r>
            <a:r>
              <a:rPr lang="hu-HU" b="1" dirty="0"/>
              <a:t>újabb bejelentkezés nélkül</a:t>
            </a:r>
          </a:p>
          <a:p>
            <a:pPr lvl="2"/>
            <a:r>
              <a:rPr lang="hu-HU" dirty="0"/>
              <a:t>Tanulmányi rendszerben is kellett fejleszést kérnünk</a:t>
            </a:r>
          </a:p>
          <a:p>
            <a:pPr lvl="1"/>
            <a:r>
              <a:rPr lang="hu-HU" dirty="0"/>
              <a:t>Nyitóoldal : „Hirdetések” felület</a:t>
            </a:r>
          </a:p>
          <a:p>
            <a:pPr lvl="1"/>
            <a:r>
              <a:rPr lang="hu-HU" b="1" dirty="0"/>
              <a:t>VirChart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F9A95-9CC0-4811-A253-997E0FD2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02" y="2500389"/>
            <a:ext cx="3872145" cy="3209635"/>
          </a:xfrm>
          <a:prstGeom prst="rect">
            <a:avLst/>
          </a:prstGeom>
        </p:spPr>
      </p:pic>
      <p:pic>
        <p:nvPicPr>
          <p:cNvPr id="7" name="Kép 9">
            <a:extLst>
              <a:ext uri="{FF2B5EF4-FFF2-40B4-BE49-F238E27FC236}">
                <a16:creationId xmlns:a16="http://schemas.microsoft.com/office/drawing/2014/main" id="{8F4AD106-2AAB-4C8F-BB8C-221D6A855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769AB-2E3A-4374-A194-F724C6E29BE5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43E84-AD7B-4C46-87E6-DCC7D52521CF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9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1404-5E28-4E37-B295-26699845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Integráció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EBF9-1DA7-42AA-955F-2FAC5B8F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94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Felhasználói adatbázis (authentikáció)</a:t>
            </a:r>
          </a:p>
          <a:p>
            <a:r>
              <a:rPr lang="hu-HU" dirty="0"/>
              <a:t>Neptun szerepkörökre építve, de azokkal nem azonosan</a:t>
            </a:r>
          </a:p>
          <a:p>
            <a:pPr lvl="1"/>
            <a:r>
              <a:rPr lang="hu-HU" dirty="0"/>
              <a:t>Szükség szerint összevonva</a:t>
            </a:r>
          </a:p>
          <a:p>
            <a:pPr lvl="1"/>
            <a:r>
              <a:rPr lang="hu-HU" dirty="0"/>
              <a:t>Vagy azokon felül, plusz csoportokat létrehozva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Neptun adattartalom - nézetek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0A7DD-EC2B-46D6-ACAD-FEEC9FAF9DC6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298E7-289A-47BB-B791-3FB3CF1DC29A}"/>
              </a:ext>
            </a:extLst>
          </p:cNvPr>
          <p:cNvSpPr txBox="1"/>
          <p:nvPr/>
        </p:nvSpPr>
        <p:spPr>
          <a:xfrm>
            <a:off x="1124527" y="3429000"/>
            <a:ext cx="10335126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hu-HU" dirty="0"/>
              <a:t>Hallgató</a:t>
            </a:r>
          </a:p>
          <a:p>
            <a:pPr lvl="1"/>
            <a:r>
              <a:rPr lang="hu-HU" dirty="0"/>
              <a:t>Alkalmazott</a:t>
            </a:r>
          </a:p>
          <a:p>
            <a:pPr lvl="1"/>
            <a:r>
              <a:rPr lang="hu-HU" dirty="0"/>
              <a:t>Tanulmányi Admin</a:t>
            </a:r>
          </a:p>
          <a:p>
            <a:pPr lvl="1"/>
            <a:r>
              <a:rPr lang="hu-HU" dirty="0"/>
              <a:t>Tanszéki Admin</a:t>
            </a:r>
          </a:p>
          <a:p>
            <a:pPr lvl="1"/>
            <a:r>
              <a:rPr lang="hu-HU" b="1" dirty="0"/>
              <a:t>Chart Admin</a:t>
            </a:r>
          </a:p>
          <a:p>
            <a:pPr lvl="1"/>
            <a:endParaRPr lang="hu-HU" b="1" dirty="0"/>
          </a:p>
          <a:p>
            <a:pPr lvl="1"/>
            <a:endParaRPr lang="hu-HU" dirty="0"/>
          </a:p>
          <a:p>
            <a:pPr lvl="1"/>
            <a:r>
              <a:rPr lang="hu-HU" dirty="0"/>
              <a:t>Szakfelelős</a:t>
            </a:r>
          </a:p>
          <a:p>
            <a:pPr lvl="1"/>
            <a:r>
              <a:rPr lang="hu-HU" dirty="0"/>
              <a:t>EgyetemVezető</a:t>
            </a:r>
          </a:p>
          <a:p>
            <a:pPr lvl="1"/>
            <a:r>
              <a:rPr lang="hu-HU" dirty="0"/>
              <a:t>Kari Vezető</a:t>
            </a:r>
          </a:p>
          <a:p>
            <a:pPr lvl="1"/>
            <a:r>
              <a:rPr lang="hu-HU" dirty="0"/>
              <a:t>Kari Oktatási Vezető</a:t>
            </a:r>
          </a:p>
          <a:p>
            <a:pPr lvl="1"/>
            <a:r>
              <a:rPr lang="hu-HU" dirty="0"/>
              <a:t>EVÉ Résztvevő</a:t>
            </a:r>
          </a:p>
          <a:p>
            <a:pPr lvl="1"/>
            <a:endParaRPr lang="hu-HU" dirty="0"/>
          </a:p>
        </p:txBody>
      </p:sp>
      <p:pic>
        <p:nvPicPr>
          <p:cNvPr id="7" name="Kép 9">
            <a:extLst>
              <a:ext uri="{FF2B5EF4-FFF2-40B4-BE49-F238E27FC236}">
                <a16:creationId xmlns:a16="http://schemas.microsoft.com/office/drawing/2014/main" id="{809E3258-A906-47EE-BB7E-90134D91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604AC-84FB-4603-8D5C-BEBBA1EC2C0A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6E12C-FA25-4486-99A7-814425EE9100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78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9">
            <a:extLst>
              <a:ext uri="{FF2B5EF4-FFF2-40B4-BE49-F238E27FC236}">
                <a16:creationId xmlns:a16="http://schemas.microsoft.com/office/drawing/2014/main" id="{CE3851D4-D28C-4B2F-9E76-5AB289957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25522-058A-4171-8A92-BC616815EE31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5681E-C309-4220-B948-663E23F7F0AC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121C40-4DB4-48B3-8EED-F65B6B38E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931074"/>
              </p:ext>
            </p:extLst>
          </p:nvPr>
        </p:nvGraphicFramePr>
        <p:xfrm>
          <a:off x="3776518" y="493804"/>
          <a:ext cx="75930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6" imgW="19250640" imgH="13714200" progId="Photoshop.Image.11">
                  <p:embed/>
                </p:oleObj>
              </mc:Choice>
              <mc:Fallback>
                <p:oleObj name="Image" r:id="rId6" imgW="19250640" imgH="13714200" progId="Photoshop.Image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121C40-4DB4-48B3-8EED-F65B6B38E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6518" y="493804"/>
                        <a:ext cx="75930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5625C1-F99E-4B97-887F-CE5C7E38EFDD}"/>
              </a:ext>
            </a:extLst>
          </p:cNvPr>
          <p:cNvSpPr txBox="1"/>
          <p:nvPr/>
        </p:nvSpPr>
        <p:spPr>
          <a:xfrm>
            <a:off x="369887" y="605909"/>
            <a:ext cx="37869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Felépítés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6B773-49B0-44C4-9393-1CF0016A6A7D}"/>
              </a:ext>
            </a:extLst>
          </p:cNvPr>
          <p:cNvSpPr txBox="1"/>
          <p:nvPr/>
        </p:nvSpPr>
        <p:spPr>
          <a:xfrm>
            <a:off x="200924" y="1764778"/>
            <a:ext cx="3575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Funkciók: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Adatforrások kezelése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Riport / chart szerkesztő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Megjelenítés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Interaktív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Animált (chart.js)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Szűrők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Adatok táblázatosan is elérhetőek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Másolható</a:t>
            </a:r>
          </a:p>
        </p:txBody>
      </p:sp>
    </p:spTree>
    <p:extLst>
      <p:ext uri="{BB962C8B-B14F-4D97-AF65-F5344CB8AC3E}">
        <p14:creationId xmlns:p14="http://schemas.microsoft.com/office/powerpoint/2010/main" val="421362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D26E-0A9E-4ECE-BB92-2A3A24EF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Fejlesztőeszközök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CCF7-6985-48F8-A5B5-44E73127558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hu-HU" dirty="0"/>
              <a:t>Oracle (Neptun alatt)</a:t>
            </a:r>
          </a:p>
          <a:p>
            <a:r>
              <a:rPr lang="hu-HU" dirty="0"/>
              <a:t>ASP.NET Core MVC</a:t>
            </a:r>
          </a:p>
          <a:p>
            <a:r>
              <a:rPr lang="hu-HU" dirty="0"/>
              <a:t>BootStrap</a:t>
            </a:r>
          </a:p>
          <a:p>
            <a:r>
              <a:rPr lang="hu-HU" dirty="0"/>
              <a:t>Chart</a:t>
            </a:r>
          </a:p>
          <a:p>
            <a:pPr lvl="1"/>
            <a:r>
              <a:rPr lang="hu-HU" dirty="0"/>
              <a:t>Google Charts (kivéve térkép)</a:t>
            </a:r>
          </a:p>
          <a:p>
            <a:pPr lvl="1"/>
            <a:r>
              <a:rPr lang="hu-HU" dirty="0"/>
              <a:t>JVectorMap</a:t>
            </a:r>
          </a:p>
          <a:p>
            <a:pPr lvl="1"/>
            <a:r>
              <a:rPr lang="hu-HU" dirty="0"/>
              <a:t>Chart.Js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81BEF271-8124-49B8-B13F-9D74C0C5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D4CFC-CF6B-4187-91D7-6713EB77D79C}"/>
              </a:ext>
            </a:extLst>
          </p:cNvPr>
          <p:cNvSpPr txBox="1"/>
          <p:nvPr/>
        </p:nvSpPr>
        <p:spPr>
          <a:xfrm>
            <a:off x="3048000" y="6281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hu-HU" sz="1800" spc="100" dirty="0">
                <a:solidFill>
                  <a:schemeClr val="bg1"/>
                </a:solidFill>
              </a:rPr>
              <a:t>NETWORKSHOP 2022. április 20-22.</a:t>
            </a:r>
            <a:endParaRPr lang="en-GB" sz="1800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67980-ABF4-4572-B4A0-FD2F8B098B96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12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475F4-75E3-458A-A6B7-B96ABE743A83}"/>
              </a:ext>
            </a:extLst>
          </p:cNvPr>
          <p:cNvSpPr txBox="1"/>
          <p:nvPr/>
        </p:nvSpPr>
        <p:spPr>
          <a:xfrm>
            <a:off x="7029478" y="1187086"/>
            <a:ext cx="43243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Chart típusok</a:t>
            </a:r>
            <a:r>
              <a:rPr lang="hu-HU" i="1" dirty="0"/>
              <a:t>:</a:t>
            </a:r>
          </a:p>
          <a:p>
            <a:r>
              <a:rPr lang="hu-HU" dirty="0"/>
              <a:t>Hisztogram (google)</a:t>
            </a:r>
          </a:p>
          <a:p>
            <a:r>
              <a:rPr lang="hu-HU" dirty="0"/>
              <a:t>Körcikk diagram (chart.js)</a:t>
            </a:r>
          </a:p>
          <a:p>
            <a:r>
              <a:rPr lang="hu-HU" dirty="0"/>
              <a:t>Radardiagram (chart.js)</a:t>
            </a:r>
          </a:p>
          <a:p>
            <a:r>
              <a:rPr lang="hu-HU" dirty="0"/>
              <a:t>Sáv- vagy oszlopdiagram (google)</a:t>
            </a:r>
          </a:p>
          <a:p>
            <a:r>
              <a:rPr lang="hu-HU" dirty="0"/>
              <a:t>Sáv- vagy oszlopdiagram (chart.js)</a:t>
            </a:r>
          </a:p>
          <a:p>
            <a:r>
              <a:rPr lang="hu-HU" dirty="0"/>
              <a:t>Térképdiagram - buborékdiagram (chart.js)</a:t>
            </a:r>
          </a:p>
          <a:p>
            <a:r>
              <a:rPr lang="hu-HU" dirty="0"/>
              <a:t>Térképdiagram - területszínezett (chart.js)</a:t>
            </a:r>
          </a:p>
          <a:p>
            <a:r>
              <a:rPr lang="hu-HU" dirty="0"/>
              <a:t>Térképdiagram (jvectormap)</a:t>
            </a:r>
          </a:p>
          <a:p>
            <a:r>
              <a:rPr lang="hu-HU" dirty="0"/>
              <a:t>Területdiagram (google)</a:t>
            </a:r>
          </a:p>
          <a:p>
            <a:r>
              <a:rPr lang="hu-HU" dirty="0"/>
              <a:t>Területdiagram - halmozott (chart.js)</a:t>
            </a:r>
          </a:p>
          <a:p>
            <a:r>
              <a:rPr lang="hu-HU" dirty="0"/>
              <a:t>Tortadiagram (google)</a:t>
            </a:r>
          </a:p>
          <a:p>
            <a:r>
              <a:rPr lang="hu-HU" dirty="0"/>
              <a:t>Tortadiagram (chart.js)</a:t>
            </a:r>
          </a:p>
          <a:p>
            <a:r>
              <a:rPr lang="hu-HU" dirty="0"/>
              <a:t>Vonaldiagram (google)</a:t>
            </a:r>
          </a:p>
          <a:p>
            <a:r>
              <a:rPr lang="hu-HU" dirty="0"/>
              <a:t>Vonaldiagram (chart.js)</a:t>
            </a:r>
          </a:p>
        </p:txBody>
      </p:sp>
    </p:spTree>
    <p:extLst>
      <p:ext uri="{BB962C8B-B14F-4D97-AF65-F5344CB8AC3E}">
        <p14:creationId xmlns:p14="http://schemas.microsoft.com/office/powerpoint/2010/main" val="3309300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datvagyon és adatgazdálkodá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43C4A124B18884A9FF18F3E5554906F" ma:contentTypeVersion="13" ma:contentTypeDescription="Új dokumentum létrehozása." ma:contentTypeScope="" ma:versionID="e1ac0621b3e88f9bd766fe52de330c51">
  <xsd:schema xmlns:xsd="http://www.w3.org/2001/XMLSchema" xmlns:xs="http://www.w3.org/2001/XMLSchema" xmlns:p="http://schemas.microsoft.com/office/2006/metadata/properties" xmlns:ns3="3013f32a-97d1-4a3a-b65f-06d128795537" xmlns:ns4="f99b8d44-5aa1-4ee2-92aa-d6363d198cff" targetNamespace="http://schemas.microsoft.com/office/2006/metadata/properties" ma:root="true" ma:fieldsID="740eac9d72a8e7d02eefea9fbbbdeae9" ns3:_="" ns4:_="">
    <xsd:import namespace="3013f32a-97d1-4a3a-b65f-06d128795537"/>
    <xsd:import namespace="f99b8d44-5aa1-4ee2-92aa-d6363d198c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3f32a-97d1-4a3a-b65f-06d128795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b8d44-5aa1-4ee2-92aa-d6363d198c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C37D7-A1DE-4E51-85E8-878DD4C98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31FB7-EFA8-45EF-9A12-69CEDAB58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3f32a-97d1-4a3a-b65f-06d128795537"/>
    <ds:schemaRef ds:uri="f99b8d44-5aa1-4ee2-92aa-d6363d198c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FB3ED-5157-452D-A644-9838C87079E5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f99b8d44-5aa1-4ee2-92aa-d6363d198cff"/>
    <ds:schemaRef ds:uri="http://schemas.openxmlformats.org/package/2006/metadata/core-properties"/>
    <ds:schemaRef ds:uri="3013f32a-97d1-4a3a-b65f-06d12879553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721</Words>
  <Application>Microsoft Office PowerPoint</Application>
  <PresentationFormat>Szélesvásznú</PresentationFormat>
  <Paragraphs>142</Paragraphs>
  <Slides>13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Image</vt:lpstr>
      <vt:lpstr>Adatvagyon és adatgazdálkodás </vt:lpstr>
      <vt:lpstr>„Naív” adatgazdálkodás</vt:lpstr>
      <vt:lpstr>Adatgazdálkodás, VIR elmaradásának belső okai</vt:lpstr>
      <vt:lpstr>„Ismert és elérhető adatok nem jutnak el az adatot használni kívánó felhasználóhoz”</vt:lpstr>
      <vt:lpstr>Bottom-up: alulról építkezés</vt:lpstr>
      <vt:lpstr>Saját fejlesztés - keretrendszer</vt:lpstr>
      <vt:lpstr>Integráció</vt:lpstr>
      <vt:lpstr>PowerPoint-bemutató</vt:lpstr>
      <vt:lpstr>Fejlesztőeszközök</vt:lpstr>
      <vt:lpstr>Nézzünk egy riportot élőben!</vt:lpstr>
      <vt:lpstr>További fejlődés</vt:lpstr>
      <vt:lpstr>A szoftver további fejlesztése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Adatvagyon és adatgazdálkodás</dc:title>
  <dc:creator>Zaka Ferenc</dc:creator>
  <cp:lastModifiedBy>Nagy Zsuzsanna</cp:lastModifiedBy>
  <cp:revision>5</cp:revision>
  <dcterms:created xsi:type="dcterms:W3CDTF">2022-03-30T07:45:22Z</dcterms:created>
  <dcterms:modified xsi:type="dcterms:W3CDTF">2022-06-17T10:55:13Z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0x010100043C4A124B18884A9FF18F3E5554906F</vt:lpwstr>
  </property>
</Properties>
</file>